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Staatliches"/>
      <p:regular r:id="rId42"/>
    </p:embeddedFont>
    <p:embeddedFont>
      <p:font typeface="Proxima Nova"/>
      <p:regular r:id="rId43"/>
      <p:bold r:id="rId44"/>
      <p:italic r:id="rId45"/>
      <p:boldItalic r:id="rId46"/>
    </p:embeddedFont>
    <p:embeddedFont>
      <p:font typeface="Anaheim"/>
      <p:regular r:id="rId47"/>
    </p:embeddedFont>
    <p:embeddedFont>
      <p:font typeface="Bebas Neue"/>
      <p:regular r:id="rId48"/>
    </p:embeddedFont>
    <p:embeddedFont>
      <p:font typeface="Cairo"/>
      <p:regular r:id="rId49"/>
      <p:bold r:id="rId50"/>
    </p:embeddedFont>
    <p:embeddedFont>
      <p:font typeface="Proxima Nova Semibold"/>
      <p:regular r:id="rId51"/>
      <p:bold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79DA0D-0993-455D-B239-0CADAEB5E41D}">
  <a:tblStyle styleId="{6B79DA0D-0993-455D-B239-0CADAEB5E41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Staatliches-regular.fntdata"/><Relationship Id="rId41" Type="http://schemas.openxmlformats.org/officeDocument/2006/relationships/slide" Target="slides/slide35.xml"/><Relationship Id="rId44" Type="http://schemas.openxmlformats.org/officeDocument/2006/relationships/font" Target="fonts/ProximaNova-bold.fntdata"/><Relationship Id="rId43" Type="http://schemas.openxmlformats.org/officeDocument/2006/relationships/font" Target="fonts/ProximaNova-regular.fntdata"/><Relationship Id="rId46" Type="http://schemas.openxmlformats.org/officeDocument/2006/relationships/font" Target="fonts/ProximaNova-boldItalic.fntdata"/><Relationship Id="rId45" Type="http://schemas.openxmlformats.org/officeDocument/2006/relationships/font" Target="fonts/ProximaNova-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BebasNeue-regular.fntdata"/><Relationship Id="rId47" Type="http://schemas.openxmlformats.org/officeDocument/2006/relationships/font" Target="fonts/Anaheim-regular.fntdata"/><Relationship Id="rId49" Type="http://schemas.openxmlformats.org/officeDocument/2006/relationships/font" Target="fonts/Cair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ximaNovaSemibold-regular.fntdata"/><Relationship Id="rId50" Type="http://schemas.openxmlformats.org/officeDocument/2006/relationships/font" Target="fonts/Cairo-bold.fntdata"/><Relationship Id="rId53" Type="http://schemas.openxmlformats.org/officeDocument/2006/relationships/font" Target="fonts/ProximaNovaSemibold-boldItalic.fntdata"/><Relationship Id="rId52" Type="http://schemas.openxmlformats.org/officeDocument/2006/relationships/font" Target="fonts/ProximaNovaSemibo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1a6026a4adf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5" name="Google Shape;1145;g1a6026a4adf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1a6026a4adf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1a6026a4adf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1b1fc0ec4d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1b1fc0ec4d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b1fc0ec4dc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1b1fc0ec4dc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1b1fc0ec4dc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1b1fc0ec4dc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1b1fc0ec4dc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3" name="Google Shape;1603;g1b1fc0ec4dc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g1b1fc0ec4dc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5" name="Google Shape;1765;g1b1fc0ec4dc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5" name="Shape 1855"/>
        <p:cNvGrpSpPr/>
        <p:nvPr/>
      </p:nvGrpSpPr>
      <p:grpSpPr>
        <a:xfrm>
          <a:off x="0" y="0"/>
          <a:ext cx="0" cy="0"/>
          <a:chOff x="0" y="0"/>
          <a:chExt cx="0" cy="0"/>
        </a:xfrm>
      </p:grpSpPr>
      <p:sp>
        <p:nvSpPr>
          <p:cNvPr id="1856" name="Google Shape;1856;g1b1fc0ec4dc_0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7" name="Google Shape;1857;g1b1fc0ec4dc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1b1fc0ec4dc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0" name="Google Shape;1980;g1b1fc0ec4dc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0" name="Shape 2170"/>
        <p:cNvGrpSpPr/>
        <p:nvPr/>
      </p:nvGrpSpPr>
      <p:grpSpPr>
        <a:xfrm>
          <a:off x="0" y="0"/>
          <a:ext cx="0" cy="0"/>
          <a:chOff x="0" y="0"/>
          <a:chExt cx="0" cy="0"/>
        </a:xfrm>
      </p:grpSpPr>
      <p:sp>
        <p:nvSpPr>
          <p:cNvPr id="2171" name="Google Shape;2171;g1b1fc0ec4dc_0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2" name="Google Shape;2172;g1b1fc0ec4dc_0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a393671dd1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1a393671dd1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2" name="Shape 2282"/>
        <p:cNvGrpSpPr/>
        <p:nvPr/>
      </p:nvGrpSpPr>
      <p:grpSpPr>
        <a:xfrm>
          <a:off x="0" y="0"/>
          <a:ext cx="0" cy="0"/>
          <a:chOff x="0" y="0"/>
          <a:chExt cx="0" cy="0"/>
        </a:xfrm>
      </p:grpSpPr>
      <p:sp>
        <p:nvSpPr>
          <p:cNvPr id="2283" name="Google Shape;2283;g1b1fc0ec4dc_0_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4" name="Google Shape;2284;g1b1fc0ec4dc_0_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2" name="Shape 2362"/>
        <p:cNvGrpSpPr/>
        <p:nvPr/>
      </p:nvGrpSpPr>
      <p:grpSpPr>
        <a:xfrm>
          <a:off x="0" y="0"/>
          <a:ext cx="0" cy="0"/>
          <a:chOff x="0" y="0"/>
          <a:chExt cx="0" cy="0"/>
        </a:xfrm>
      </p:grpSpPr>
      <p:sp>
        <p:nvSpPr>
          <p:cNvPr id="2363" name="Google Shape;2363;g1a8d279e8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4" name="Google Shape;2364;g1a8d279e8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6" name="Shape 2536"/>
        <p:cNvGrpSpPr/>
        <p:nvPr/>
      </p:nvGrpSpPr>
      <p:grpSpPr>
        <a:xfrm>
          <a:off x="0" y="0"/>
          <a:ext cx="0" cy="0"/>
          <a:chOff x="0" y="0"/>
          <a:chExt cx="0" cy="0"/>
        </a:xfrm>
      </p:grpSpPr>
      <p:sp>
        <p:nvSpPr>
          <p:cNvPr id="2537" name="Google Shape;2537;g1a8d279e81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8" name="Google Shape;2538;g1a8d279e81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0" name="Shape 2630"/>
        <p:cNvGrpSpPr/>
        <p:nvPr/>
      </p:nvGrpSpPr>
      <p:grpSpPr>
        <a:xfrm>
          <a:off x="0" y="0"/>
          <a:ext cx="0" cy="0"/>
          <a:chOff x="0" y="0"/>
          <a:chExt cx="0" cy="0"/>
        </a:xfrm>
      </p:grpSpPr>
      <p:sp>
        <p:nvSpPr>
          <p:cNvPr id="2631" name="Google Shape;2631;g1a8d279e81b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2" name="Google Shape;2632;g1a8d279e81b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1" name="Shape 2721"/>
        <p:cNvGrpSpPr/>
        <p:nvPr/>
      </p:nvGrpSpPr>
      <p:grpSpPr>
        <a:xfrm>
          <a:off x="0" y="0"/>
          <a:ext cx="0" cy="0"/>
          <a:chOff x="0" y="0"/>
          <a:chExt cx="0" cy="0"/>
        </a:xfrm>
      </p:grpSpPr>
      <p:sp>
        <p:nvSpPr>
          <p:cNvPr id="2722" name="Google Shape;2722;g1a8d279e81b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3" name="Google Shape;2723;g1a8d279e81b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6" name="Shape 2846"/>
        <p:cNvGrpSpPr/>
        <p:nvPr/>
      </p:nvGrpSpPr>
      <p:grpSpPr>
        <a:xfrm>
          <a:off x="0" y="0"/>
          <a:ext cx="0" cy="0"/>
          <a:chOff x="0" y="0"/>
          <a:chExt cx="0" cy="0"/>
        </a:xfrm>
      </p:grpSpPr>
      <p:sp>
        <p:nvSpPr>
          <p:cNvPr id="2847" name="Google Shape;2847;g1a8d279e81b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8" name="Google Shape;2848;g1a8d279e81b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7" name="Shape 2857"/>
        <p:cNvGrpSpPr/>
        <p:nvPr/>
      </p:nvGrpSpPr>
      <p:grpSpPr>
        <a:xfrm>
          <a:off x="0" y="0"/>
          <a:ext cx="0" cy="0"/>
          <a:chOff x="0" y="0"/>
          <a:chExt cx="0" cy="0"/>
        </a:xfrm>
      </p:grpSpPr>
      <p:sp>
        <p:nvSpPr>
          <p:cNvPr id="2858" name="Google Shape;2858;g1a8d279e81b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9" name="Google Shape;2859;g1a8d279e81b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3" name="Shape 2953"/>
        <p:cNvGrpSpPr/>
        <p:nvPr/>
      </p:nvGrpSpPr>
      <p:grpSpPr>
        <a:xfrm>
          <a:off x="0" y="0"/>
          <a:ext cx="0" cy="0"/>
          <a:chOff x="0" y="0"/>
          <a:chExt cx="0" cy="0"/>
        </a:xfrm>
      </p:grpSpPr>
      <p:sp>
        <p:nvSpPr>
          <p:cNvPr id="2954" name="Google Shape;2954;g1a8d279e81b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5" name="Google Shape;2955;g1a8d279e81b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3" name="Shape 2983"/>
        <p:cNvGrpSpPr/>
        <p:nvPr/>
      </p:nvGrpSpPr>
      <p:grpSpPr>
        <a:xfrm>
          <a:off x="0" y="0"/>
          <a:ext cx="0" cy="0"/>
          <a:chOff x="0" y="0"/>
          <a:chExt cx="0" cy="0"/>
        </a:xfrm>
      </p:grpSpPr>
      <p:sp>
        <p:nvSpPr>
          <p:cNvPr id="2984" name="Google Shape;2984;g1a8d279e81b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5" name="Google Shape;2985;g1a8d279e81b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7" name="Shape 3067"/>
        <p:cNvGrpSpPr/>
        <p:nvPr/>
      </p:nvGrpSpPr>
      <p:grpSpPr>
        <a:xfrm>
          <a:off x="0" y="0"/>
          <a:ext cx="0" cy="0"/>
          <a:chOff x="0" y="0"/>
          <a:chExt cx="0" cy="0"/>
        </a:xfrm>
      </p:grpSpPr>
      <p:sp>
        <p:nvSpPr>
          <p:cNvPr id="3068" name="Google Shape;3068;g1a8d279e81b_0_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9" name="Google Shape;3069;g1a8d279e81b_0_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a393671dd1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1a393671dd1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9" name="Shape 3219"/>
        <p:cNvGrpSpPr/>
        <p:nvPr/>
      </p:nvGrpSpPr>
      <p:grpSpPr>
        <a:xfrm>
          <a:off x="0" y="0"/>
          <a:ext cx="0" cy="0"/>
          <a:chOff x="0" y="0"/>
          <a:chExt cx="0" cy="0"/>
        </a:xfrm>
      </p:grpSpPr>
      <p:sp>
        <p:nvSpPr>
          <p:cNvPr id="3220" name="Google Shape;3220;g1a8d279e81b_0_8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1" name="Google Shape;3221;g1a8d279e81b_0_8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3" name="Shape 3353"/>
        <p:cNvGrpSpPr/>
        <p:nvPr/>
      </p:nvGrpSpPr>
      <p:grpSpPr>
        <a:xfrm>
          <a:off x="0" y="0"/>
          <a:ext cx="0" cy="0"/>
          <a:chOff x="0" y="0"/>
          <a:chExt cx="0" cy="0"/>
        </a:xfrm>
      </p:grpSpPr>
      <p:sp>
        <p:nvSpPr>
          <p:cNvPr id="3354" name="Google Shape;3354;g1a8d279e81b_0_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5" name="Google Shape;3355;g1a8d279e81b_0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5" name="Shape 3395"/>
        <p:cNvGrpSpPr/>
        <p:nvPr/>
      </p:nvGrpSpPr>
      <p:grpSpPr>
        <a:xfrm>
          <a:off x="0" y="0"/>
          <a:ext cx="0" cy="0"/>
          <a:chOff x="0" y="0"/>
          <a:chExt cx="0" cy="0"/>
        </a:xfrm>
      </p:grpSpPr>
      <p:sp>
        <p:nvSpPr>
          <p:cNvPr id="3396" name="Google Shape;3396;g1a8d279e81b_0_9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7" name="Google Shape;3397;g1a8d279e81b_0_9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6" name="Shape 3466"/>
        <p:cNvGrpSpPr/>
        <p:nvPr/>
      </p:nvGrpSpPr>
      <p:grpSpPr>
        <a:xfrm>
          <a:off x="0" y="0"/>
          <a:ext cx="0" cy="0"/>
          <a:chOff x="0" y="0"/>
          <a:chExt cx="0" cy="0"/>
        </a:xfrm>
      </p:grpSpPr>
      <p:sp>
        <p:nvSpPr>
          <p:cNvPr id="3467" name="Google Shape;3467;g1a8d279e81b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8" name="Google Shape;3468;g1a8d279e81b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3" name="Shape 3473"/>
        <p:cNvGrpSpPr/>
        <p:nvPr/>
      </p:nvGrpSpPr>
      <p:grpSpPr>
        <a:xfrm>
          <a:off x="0" y="0"/>
          <a:ext cx="0" cy="0"/>
          <a:chOff x="0" y="0"/>
          <a:chExt cx="0" cy="0"/>
        </a:xfrm>
      </p:grpSpPr>
      <p:sp>
        <p:nvSpPr>
          <p:cNvPr id="3474" name="Google Shape;3474;g1a8d279e81b_0_1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5" name="Google Shape;3475;g1a8d279e81b_0_1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0" name="Shape 3480"/>
        <p:cNvGrpSpPr/>
        <p:nvPr/>
      </p:nvGrpSpPr>
      <p:grpSpPr>
        <a:xfrm>
          <a:off x="0" y="0"/>
          <a:ext cx="0" cy="0"/>
          <a:chOff x="0" y="0"/>
          <a:chExt cx="0" cy="0"/>
        </a:xfrm>
      </p:grpSpPr>
      <p:sp>
        <p:nvSpPr>
          <p:cNvPr id="3481" name="Google Shape;3481;g1a8d279e81b_0_1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2" name="Google Shape;3482;g1a8d279e81b_0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1a393671dd1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1a393671dd1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a393671dd1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a393671dd1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a6026a4ad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1a6026a4ad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a6026a4adf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a6026a4adf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1a6026a4adf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1a6026a4adf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a6026a4adf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a6026a4adf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idx="1" type="subTitle"/>
          </p:nvPr>
        </p:nvSpPr>
        <p:spPr>
          <a:xfrm>
            <a:off x="4141896" y="3595750"/>
            <a:ext cx="4287000" cy="475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atin typeface="Cairo"/>
                <a:ea typeface="Cairo"/>
                <a:cs typeface="Cairo"/>
                <a:sym typeface="Cairo"/>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 name="Google Shape;10;p2"/>
          <p:cNvSpPr txBox="1"/>
          <p:nvPr>
            <p:ph type="ctrTitle"/>
          </p:nvPr>
        </p:nvSpPr>
        <p:spPr>
          <a:xfrm>
            <a:off x="4014300" y="789750"/>
            <a:ext cx="4414800" cy="1912500"/>
          </a:xfrm>
          <a:prstGeom prst="rect">
            <a:avLst/>
          </a:prstGeom>
        </p:spPr>
        <p:txBody>
          <a:bodyPr anchorCtr="0" anchor="t" bIns="0" lIns="0" spcFirstLastPara="1" rIns="0" wrap="square" tIns="0">
            <a:noAutofit/>
          </a:bodyPr>
          <a:lstStyle>
            <a:lvl1pPr lvl="0" rtl="0" algn="r">
              <a:spcBef>
                <a:spcPts val="0"/>
              </a:spcBef>
              <a:spcAft>
                <a:spcPts val="0"/>
              </a:spcAft>
              <a:buClr>
                <a:srgbClr val="191919"/>
              </a:buClr>
              <a:buSzPts val="5200"/>
              <a:buNone/>
              <a:defRPr sz="64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grpSp>
        <p:nvGrpSpPr>
          <p:cNvPr id="11" name="Google Shape;11;p2"/>
          <p:cNvGrpSpPr/>
          <p:nvPr/>
        </p:nvGrpSpPr>
        <p:grpSpPr>
          <a:xfrm flipH="1">
            <a:off x="8383904" y="3671812"/>
            <a:ext cx="932693" cy="1513429"/>
            <a:chOff x="5252475" y="3372998"/>
            <a:chExt cx="758596" cy="1230930"/>
          </a:xfrm>
        </p:grpSpPr>
        <p:sp>
          <p:nvSpPr>
            <p:cNvPr id="12" name="Google Shape;12;p2"/>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2">
    <p:spTree>
      <p:nvGrpSpPr>
        <p:cNvPr id="140" name="Shape 140"/>
        <p:cNvGrpSpPr/>
        <p:nvPr/>
      </p:nvGrpSpPr>
      <p:grpSpPr>
        <a:xfrm>
          <a:off x="0" y="0"/>
          <a:ext cx="0" cy="0"/>
          <a:chOff x="0" y="0"/>
          <a:chExt cx="0" cy="0"/>
        </a:xfrm>
      </p:grpSpPr>
      <p:sp>
        <p:nvSpPr>
          <p:cNvPr id="141" name="Google Shape;141;p11"/>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2" name="Google Shape;142;p11"/>
          <p:cNvSpPr/>
          <p:nvPr/>
        </p:nvSpPr>
        <p:spPr>
          <a:xfrm rot="-1799975">
            <a:off x="8475412" y="236742"/>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rot="-1799975">
            <a:off x="8473686" y="3977548"/>
            <a:ext cx="520758" cy="520758"/>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FFFF"/>
          </a:solid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11"/>
          <p:cNvGrpSpPr/>
          <p:nvPr/>
        </p:nvGrpSpPr>
        <p:grpSpPr>
          <a:xfrm rot="8913387">
            <a:off x="142534" y="3899542"/>
            <a:ext cx="736407" cy="1194926"/>
            <a:chOff x="5252475" y="3372998"/>
            <a:chExt cx="758596" cy="1230930"/>
          </a:xfrm>
        </p:grpSpPr>
        <p:sp>
          <p:nvSpPr>
            <p:cNvPr id="145" name="Google Shape;145;p11"/>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1"/>
          <p:cNvSpPr/>
          <p:nvPr/>
        </p:nvSpPr>
        <p:spPr>
          <a:xfrm rot="-1799975">
            <a:off x="8191787" y="4654355"/>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1_1_2">
    <p:spTree>
      <p:nvGrpSpPr>
        <p:cNvPr id="157" name="Shape 157"/>
        <p:cNvGrpSpPr/>
        <p:nvPr/>
      </p:nvGrpSpPr>
      <p:grpSpPr>
        <a:xfrm>
          <a:off x="0" y="0"/>
          <a:ext cx="0" cy="0"/>
          <a:chOff x="0" y="0"/>
          <a:chExt cx="0" cy="0"/>
        </a:xfrm>
      </p:grpSpPr>
      <p:sp>
        <p:nvSpPr>
          <p:cNvPr id="158" name="Google Shape;158;p12"/>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2"/>
          <p:cNvSpPr/>
          <p:nvPr/>
        </p:nvSpPr>
        <p:spPr>
          <a:xfrm flipH="1" rot="-8100000">
            <a:off x="250446" y="509750"/>
            <a:ext cx="313704" cy="3154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2"/>
          <p:cNvSpPr/>
          <p:nvPr/>
        </p:nvSpPr>
        <p:spPr>
          <a:xfrm flipH="1" rot="-8100000">
            <a:off x="7936295" y="4567547"/>
            <a:ext cx="404009" cy="4040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2"/>
          <p:cNvSpPr/>
          <p:nvPr/>
        </p:nvSpPr>
        <p:spPr>
          <a:xfrm flipH="1" rot="-8100000">
            <a:off x="8565346" y="4103700"/>
            <a:ext cx="313704" cy="3154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1_1_1_2">
    <p:spTree>
      <p:nvGrpSpPr>
        <p:cNvPr id="162" name="Shape 162"/>
        <p:cNvGrpSpPr/>
        <p:nvPr/>
      </p:nvGrpSpPr>
      <p:grpSpPr>
        <a:xfrm>
          <a:off x="0" y="0"/>
          <a:ext cx="0" cy="0"/>
          <a:chOff x="0" y="0"/>
          <a:chExt cx="0" cy="0"/>
        </a:xfrm>
      </p:grpSpPr>
      <p:sp>
        <p:nvSpPr>
          <p:cNvPr id="163" name="Google Shape;163;p13"/>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4" name="Google Shape;164;p13"/>
          <p:cNvSpPr/>
          <p:nvPr/>
        </p:nvSpPr>
        <p:spPr>
          <a:xfrm rot="6644728">
            <a:off x="8542863" y="923405"/>
            <a:ext cx="404004" cy="40400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rot="6644762">
            <a:off x="8586820" y="334476"/>
            <a:ext cx="313707" cy="315455"/>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rot="8100000">
            <a:off x="8162580" y="4283072"/>
            <a:ext cx="650836" cy="65083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rot="2700000">
            <a:off x="276569" y="460541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rot="2700000">
            <a:off x="100461" y="426436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13"/>
          <p:cNvGrpSpPr/>
          <p:nvPr/>
        </p:nvGrpSpPr>
        <p:grpSpPr>
          <a:xfrm>
            <a:off x="-120517" y="-69488"/>
            <a:ext cx="586031" cy="736432"/>
            <a:chOff x="-84151" y="785111"/>
            <a:chExt cx="490484" cy="616364"/>
          </a:xfrm>
        </p:grpSpPr>
        <p:sp>
          <p:nvSpPr>
            <p:cNvPr id="170" name="Google Shape;170;p13"/>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4" name="Google Shape;174;p13"/>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175" name="Google Shape;175;p13"/>
          <p:cNvGrpSpPr/>
          <p:nvPr/>
        </p:nvGrpSpPr>
        <p:grpSpPr>
          <a:xfrm flipH="1">
            <a:off x="294704" y="-69476"/>
            <a:ext cx="425299" cy="534449"/>
            <a:chOff x="-84151" y="785111"/>
            <a:chExt cx="490484" cy="616364"/>
          </a:xfrm>
        </p:grpSpPr>
        <p:sp>
          <p:nvSpPr>
            <p:cNvPr id="176" name="Google Shape;176;p13"/>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 name="Google Shape;180;p13"/>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TITLE_ONLY_1_1_1_1_2">
    <p:spTree>
      <p:nvGrpSpPr>
        <p:cNvPr id="181" name="Shape 181"/>
        <p:cNvGrpSpPr/>
        <p:nvPr/>
      </p:nvGrpSpPr>
      <p:grpSpPr>
        <a:xfrm>
          <a:off x="0" y="0"/>
          <a:ext cx="0" cy="0"/>
          <a:chOff x="0" y="0"/>
          <a:chExt cx="0" cy="0"/>
        </a:xfrm>
      </p:grpSpPr>
      <p:sp>
        <p:nvSpPr>
          <p:cNvPr id="182" name="Google Shape;182;p14"/>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3" name="Google Shape;183;p14"/>
          <p:cNvSpPr/>
          <p:nvPr/>
        </p:nvSpPr>
        <p:spPr>
          <a:xfrm rot="-1799975">
            <a:off x="179712" y="4227842"/>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rot="-1799962">
            <a:off x="509996" y="4589497"/>
            <a:ext cx="410209" cy="4102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FFFF"/>
          </a:solid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14"/>
          <p:cNvGrpSpPr/>
          <p:nvPr/>
        </p:nvGrpSpPr>
        <p:grpSpPr>
          <a:xfrm rot="10437300">
            <a:off x="8302485" y="-19546"/>
            <a:ext cx="777255" cy="1261208"/>
            <a:chOff x="5252475" y="3372998"/>
            <a:chExt cx="758596" cy="1230930"/>
          </a:xfrm>
        </p:grpSpPr>
        <p:sp>
          <p:nvSpPr>
            <p:cNvPr id="186" name="Google Shape;186;p14"/>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14"/>
          <p:cNvSpPr/>
          <p:nvPr/>
        </p:nvSpPr>
        <p:spPr>
          <a:xfrm rot="-1799975">
            <a:off x="179712" y="394980"/>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TITLE_ONLY_1_1_1_1_1_1">
    <p:spTree>
      <p:nvGrpSpPr>
        <p:cNvPr id="198" name="Shape 198"/>
        <p:cNvGrpSpPr/>
        <p:nvPr/>
      </p:nvGrpSpPr>
      <p:grpSpPr>
        <a:xfrm>
          <a:off x="0" y="0"/>
          <a:ext cx="0" cy="0"/>
          <a:chOff x="0" y="0"/>
          <a:chExt cx="0" cy="0"/>
        </a:xfrm>
      </p:grpSpPr>
      <p:sp>
        <p:nvSpPr>
          <p:cNvPr id="199" name="Google Shape;199;p15"/>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00" name="Google Shape;200;p15"/>
          <p:cNvGrpSpPr/>
          <p:nvPr/>
        </p:nvGrpSpPr>
        <p:grpSpPr>
          <a:xfrm flipH="1" rot="1623583">
            <a:off x="8169908" y="4296096"/>
            <a:ext cx="695531" cy="1128599"/>
            <a:chOff x="5252475" y="3372998"/>
            <a:chExt cx="758596" cy="1230930"/>
          </a:xfrm>
        </p:grpSpPr>
        <p:sp>
          <p:nvSpPr>
            <p:cNvPr id="201" name="Google Shape;201;p15"/>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15"/>
          <p:cNvSpPr/>
          <p:nvPr/>
        </p:nvSpPr>
        <p:spPr>
          <a:xfrm flipH="1" rot="-5400000">
            <a:off x="105229" y="4110867"/>
            <a:ext cx="370803" cy="37080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flipH="1" rot="-5400000">
            <a:off x="330575" y="4437350"/>
            <a:ext cx="488934" cy="48891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TITLE_ONLY_1_1_1_1_1_1_1">
    <p:spTree>
      <p:nvGrpSpPr>
        <p:cNvPr id="214" name="Shape 214"/>
        <p:cNvGrpSpPr/>
        <p:nvPr/>
      </p:nvGrpSpPr>
      <p:grpSpPr>
        <a:xfrm>
          <a:off x="0" y="0"/>
          <a:ext cx="0" cy="0"/>
          <a:chOff x="0" y="0"/>
          <a:chExt cx="0" cy="0"/>
        </a:xfrm>
      </p:grpSpPr>
      <p:sp>
        <p:nvSpPr>
          <p:cNvPr id="215" name="Google Shape;215;p16"/>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6" name="Google Shape;216;p16"/>
          <p:cNvSpPr/>
          <p:nvPr/>
        </p:nvSpPr>
        <p:spPr>
          <a:xfrm flipH="1" rot="-8100000">
            <a:off x="158945" y="1531072"/>
            <a:ext cx="404009" cy="4040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flipH="1" rot="-8100000">
            <a:off x="-54929" y="997550"/>
            <a:ext cx="313704" cy="3154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flipH="1" rot="-8100000">
            <a:off x="35529" y="134785"/>
            <a:ext cx="650836" cy="65083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flipH="1" rot="-2700000">
            <a:off x="7852255" y="463546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p:nvPr/>
        </p:nvSpPr>
        <p:spPr>
          <a:xfrm flipH="1" rot="-2700000">
            <a:off x="8591510" y="4120086"/>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 name="Google Shape;221;p16"/>
          <p:cNvGrpSpPr/>
          <p:nvPr/>
        </p:nvGrpSpPr>
        <p:grpSpPr>
          <a:xfrm flipH="1">
            <a:off x="8423994" y="-69488"/>
            <a:ext cx="586031" cy="736432"/>
            <a:chOff x="-84151" y="785111"/>
            <a:chExt cx="490484" cy="616364"/>
          </a:xfrm>
        </p:grpSpPr>
        <p:sp>
          <p:nvSpPr>
            <p:cNvPr id="222" name="Google Shape;222;p16"/>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6" name="Google Shape;226;p16"/>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227" name="Google Shape;227;p16"/>
          <p:cNvGrpSpPr/>
          <p:nvPr/>
        </p:nvGrpSpPr>
        <p:grpSpPr>
          <a:xfrm flipH="1" rot="10800000">
            <a:off x="250102" y="4287060"/>
            <a:ext cx="660290" cy="829811"/>
            <a:chOff x="-84151" y="785111"/>
            <a:chExt cx="490484" cy="616364"/>
          </a:xfrm>
        </p:grpSpPr>
        <p:sp>
          <p:nvSpPr>
            <p:cNvPr id="228" name="Google Shape;228;p16"/>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2" name="Google Shape;232;p16"/>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TITLE_ONLY_1_1_1_1_1_1_1_1">
    <p:spTree>
      <p:nvGrpSpPr>
        <p:cNvPr id="233" name="Shape 233"/>
        <p:cNvGrpSpPr/>
        <p:nvPr/>
      </p:nvGrpSpPr>
      <p:grpSpPr>
        <a:xfrm>
          <a:off x="0" y="0"/>
          <a:ext cx="0" cy="0"/>
          <a:chOff x="0" y="0"/>
          <a:chExt cx="0" cy="0"/>
        </a:xfrm>
      </p:grpSpPr>
      <p:sp>
        <p:nvSpPr>
          <p:cNvPr id="234" name="Google Shape;234;p17"/>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5" name="Google Shape;235;p17"/>
          <p:cNvSpPr/>
          <p:nvPr/>
        </p:nvSpPr>
        <p:spPr>
          <a:xfrm rot="-7199975">
            <a:off x="189924" y="3765480"/>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rot="-7199975">
            <a:off x="238694" y="4246577"/>
            <a:ext cx="520758" cy="520758"/>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FFFF"/>
          </a:solid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p:nvPr/>
        </p:nvSpPr>
        <p:spPr>
          <a:xfrm rot="-7199975">
            <a:off x="989274" y="4703805"/>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p:nvPr/>
        </p:nvSpPr>
        <p:spPr>
          <a:xfrm rot="-7199975">
            <a:off x="8579674" y="342655"/>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17"/>
          <p:cNvGrpSpPr/>
          <p:nvPr/>
        </p:nvGrpSpPr>
        <p:grpSpPr>
          <a:xfrm rot="2355097">
            <a:off x="8220970" y="4011052"/>
            <a:ext cx="736383" cy="1194887"/>
            <a:chOff x="5252475" y="3372998"/>
            <a:chExt cx="758596" cy="1230930"/>
          </a:xfrm>
        </p:grpSpPr>
        <p:sp>
          <p:nvSpPr>
            <p:cNvPr id="240" name="Google Shape;240;p17"/>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7"/>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7"/>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7"/>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 name="Google Shape;251;p17"/>
          <p:cNvSpPr/>
          <p:nvPr/>
        </p:nvSpPr>
        <p:spPr>
          <a:xfrm rot="-7199975">
            <a:off x="367849" y="986280"/>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TITLE_ONLY_1_1_1_1_1_1_1_1_1">
    <p:spTree>
      <p:nvGrpSpPr>
        <p:cNvPr id="252" name="Shape 252"/>
        <p:cNvGrpSpPr/>
        <p:nvPr/>
      </p:nvGrpSpPr>
      <p:grpSpPr>
        <a:xfrm>
          <a:off x="0" y="0"/>
          <a:ext cx="0" cy="0"/>
          <a:chOff x="0" y="0"/>
          <a:chExt cx="0" cy="0"/>
        </a:xfrm>
      </p:grpSpPr>
      <p:sp>
        <p:nvSpPr>
          <p:cNvPr id="253" name="Google Shape;253;p18"/>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4" name="Google Shape;254;p18"/>
          <p:cNvSpPr/>
          <p:nvPr/>
        </p:nvSpPr>
        <p:spPr>
          <a:xfrm flipH="1">
            <a:off x="720003" y="74225"/>
            <a:ext cx="370803" cy="37080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flipH="1">
            <a:off x="365313" y="1041315"/>
            <a:ext cx="251003" cy="25240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flipH="1">
            <a:off x="60425" y="438781"/>
            <a:ext cx="488934" cy="48891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flipH="1" rot="-1576955">
            <a:off x="8785573" y="3976254"/>
            <a:ext cx="232313" cy="23230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flipH="1" rot="-1576712">
            <a:off x="8362883" y="4549377"/>
            <a:ext cx="432392" cy="43237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 name="Google Shape;259;p18"/>
          <p:cNvGrpSpPr/>
          <p:nvPr/>
        </p:nvGrpSpPr>
        <p:grpSpPr>
          <a:xfrm flipH="1" rot="-8403801">
            <a:off x="185766" y="4398403"/>
            <a:ext cx="548981" cy="689873"/>
            <a:chOff x="-84151" y="785111"/>
            <a:chExt cx="490484" cy="616364"/>
          </a:xfrm>
        </p:grpSpPr>
        <p:sp>
          <p:nvSpPr>
            <p:cNvPr id="260" name="Google Shape;260;p1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4" name="Google Shape;264;p18"/>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265" name="Google Shape;265;p18"/>
          <p:cNvGrpSpPr/>
          <p:nvPr/>
        </p:nvGrpSpPr>
        <p:grpSpPr>
          <a:xfrm rot="-8404459">
            <a:off x="440694" y="4766914"/>
            <a:ext cx="398398" cy="500597"/>
            <a:chOff x="-84151" y="785111"/>
            <a:chExt cx="490484" cy="616364"/>
          </a:xfrm>
        </p:grpSpPr>
        <p:sp>
          <p:nvSpPr>
            <p:cNvPr id="266" name="Google Shape;266;p1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0" name="Google Shape;270;p18"/>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5">
  <p:cSld name="TITLE_ONLY_1_1_1_1_1_1_1_1_1_1">
    <p:spTree>
      <p:nvGrpSpPr>
        <p:cNvPr id="271" name="Shape 271"/>
        <p:cNvGrpSpPr/>
        <p:nvPr/>
      </p:nvGrpSpPr>
      <p:grpSpPr>
        <a:xfrm>
          <a:off x="0" y="0"/>
          <a:ext cx="0" cy="0"/>
          <a:chOff x="0" y="0"/>
          <a:chExt cx="0" cy="0"/>
        </a:xfrm>
      </p:grpSpPr>
      <p:sp>
        <p:nvSpPr>
          <p:cNvPr id="272" name="Google Shape;272;p19"/>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73" name="Google Shape;273;p19"/>
          <p:cNvGrpSpPr/>
          <p:nvPr/>
        </p:nvGrpSpPr>
        <p:grpSpPr>
          <a:xfrm rot="2978266">
            <a:off x="8080060" y="3851733"/>
            <a:ext cx="932757" cy="1513531"/>
            <a:chOff x="5252475" y="3372998"/>
            <a:chExt cx="758596" cy="1230930"/>
          </a:xfrm>
        </p:grpSpPr>
        <p:sp>
          <p:nvSpPr>
            <p:cNvPr id="274" name="Google Shape;274;p19"/>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9"/>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19"/>
          <p:cNvSpPr/>
          <p:nvPr/>
        </p:nvSpPr>
        <p:spPr>
          <a:xfrm flipH="1" rot="-8482725">
            <a:off x="8604752" y="510565"/>
            <a:ext cx="323247" cy="323247"/>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flipH="1" rot="-8482816">
            <a:off x="8520713" y="1091580"/>
            <a:ext cx="452883" cy="45288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p:nvPr/>
        </p:nvSpPr>
        <p:spPr>
          <a:xfrm flipH="1" rot="-8482725">
            <a:off x="237552" y="1209565"/>
            <a:ext cx="323247" cy="323247"/>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
          <p:cNvSpPr/>
          <p:nvPr/>
        </p:nvSpPr>
        <p:spPr>
          <a:xfrm flipH="1" rot="-8482745">
            <a:off x="274298" y="1648461"/>
            <a:ext cx="504470" cy="50447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p:nvPr/>
        </p:nvSpPr>
        <p:spPr>
          <a:xfrm flipH="1" rot="-8482676">
            <a:off x="1174364" y="4612545"/>
            <a:ext cx="291469" cy="29146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6">
  <p:cSld name="TITLE_ONLY_1_1_1_1_1_1_1_1_1_1_1">
    <p:spTree>
      <p:nvGrpSpPr>
        <p:cNvPr id="290" name="Shape 290"/>
        <p:cNvGrpSpPr/>
        <p:nvPr/>
      </p:nvGrpSpPr>
      <p:grpSpPr>
        <a:xfrm>
          <a:off x="0" y="0"/>
          <a:ext cx="0" cy="0"/>
          <a:chOff x="0" y="0"/>
          <a:chExt cx="0" cy="0"/>
        </a:xfrm>
      </p:grpSpPr>
      <p:sp>
        <p:nvSpPr>
          <p:cNvPr id="291" name="Google Shape;291;p20"/>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92" name="Google Shape;292;p20"/>
          <p:cNvGrpSpPr/>
          <p:nvPr/>
        </p:nvGrpSpPr>
        <p:grpSpPr>
          <a:xfrm rot="9041939">
            <a:off x="54381" y="4244478"/>
            <a:ext cx="680166" cy="1103667"/>
            <a:chOff x="5252475" y="3372998"/>
            <a:chExt cx="758596" cy="1230930"/>
          </a:xfrm>
        </p:grpSpPr>
        <p:sp>
          <p:nvSpPr>
            <p:cNvPr id="293" name="Google Shape;293;p20"/>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0"/>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0"/>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0"/>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0"/>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0"/>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0"/>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0"/>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0"/>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0"/>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20"/>
          <p:cNvSpPr/>
          <p:nvPr/>
        </p:nvSpPr>
        <p:spPr>
          <a:xfrm flipH="1" rot="10800000">
            <a:off x="8549438" y="373365"/>
            <a:ext cx="323252" cy="323252"/>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0"/>
          <p:cNvSpPr/>
          <p:nvPr/>
        </p:nvSpPr>
        <p:spPr>
          <a:xfrm flipH="1" rot="10800000">
            <a:off x="284929" y="164519"/>
            <a:ext cx="428168" cy="4282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0"/>
          <p:cNvSpPr/>
          <p:nvPr/>
        </p:nvSpPr>
        <p:spPr>
          <a:xfrm flipH="1" rot="10800000">
            <a:off x="111152" y="781317"/>
            <a:ext cx="236405" cy="23640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0"/>
          <p:cNvSpPr/>
          <p:nvPr/>
        </p:nvSpPr>
        <p:spPr>
          <a:xfrm flipH="1" rot="10800000">
            <a:off x="8755777" y="4376767"/>
            <a:ext cx="236405" cy="23640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3"/>
          <p:cNvSpPr txBox="1"/>
          <p:nvPr>
            <p:ph idx="1" type="subTitle"/>
          </p:nvPr>
        </p:nvSpPr>
        <p:spPr>
          <a:xfrm>
            <a:off x="1544400" y="1995725"/>
            <a:ext cx="6055200" cy="19740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sz="1200">
                <a:latin typeface="Cairo"/>
                <a:ea typeface="Cairo"/>
                <a:cs typeface="Cairo"/>
                <a:sym typeface="Cairo"/>
              </a:defRPr>
            </a:lvl1pPr>
            <a:lvl2pPr lvl="1" rtl="0">
              <a:lnSpc>
                <a:spcPct val="100000"/>
              </a:lnSpc>
              <a:spcBef>
                <a:spcPts val="0"/>
              </a:spcBef>
              <a:spcAft>
                <a:spcPts val="0"/>
              </a:spcAft>
              <a:buClr>
                <a:schemeClr val="dk2"/>
              </a:buClr>
              <a:buSzPts val="1400"/>
              <a:buChar char="○"/>
              <a:defRPr sz="1200">
                <a:latin typeface="Cairo"/>
                <a:ea typeface="Cairo"/>
                <a:cs typeface="Cairo"/>
                <a:sym typeface="Cairo"/>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5" name="Google Shape;25;p3"/>
          <p:cNvSpPr txBox="1"/>
          <p:nvPr>
            <p:ph type="title"/>
          </p:nvPr>
        </p:nvSpPr>
        <p:spPr>
          <a:xfrm>
            <a:off x="1801500" y="445025"/>
            <a:ext cx="5541000" cy="11808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 name="Google Shape;26;p3"/>
          <p:cNvSpPr/>
          <p:nvPr/>
        </p:nvSpPr>
        <p:spPr>
          <a:xfrm flipH="1" rot="10800000">
            <a:off x="8379183" y="4168976"/>
            <a:ext cx="534109" cy="53413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rot="10800000">
            <a:off x="7599598" y="4554197"/>
            <a:ext cx="368755" cy="36875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rot="10800000">
            <a:off x="292475" y="4488705"/>
            <a:ext cx="304157" cy="304157"/>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3"/>
          <p:cNvGrpSpPr/>
          <p:nvPr/>
        </p:nvGrpSpPr>
        <p:grpSpPr>
          <a:xfrm rot="-8670632">
            <a:off x="8278162" y="-134177"/>
            <a:ext cx="932706" cy="1513449"/>
            <a:chOff x="5252475" y="3372998"/>
            <a:chExt cx="758596" cy="1230930"/>
          </a:xfrm>
        </p:grpSpPr>
        <p:sp>
          <p:nvSpPr>
            <p:cNvPr id="30" name="Google Shape;30;p3"/>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7">
  <p:cSld name="TITLE_ONLY_1_1_1_1_1_1_1_1_1_1_1_1">
    <p:spTree>
      <p:nvGrpSpPr>
        <p:cNvPr id="308" name="Shape 308"/>
        <p:cNvGrpSpPr/>
        <p:nvPr/>
      </p:nvGrpSpPr>
      <p:grpSpPr>
        <a:xfrm>
          <a:off x="0" y="0"/>
          <a:ext cx="0" cy="0"/>
          <a:chOff x="0" y="0"/>
          <a:chExt cx="0" cy="0"/>
        </a:xfrm>
      </p:grpSpPr>
      <p:sp>
        <p:nvSpPr>
          <p:cNvPr id="309" name="Google Shape;309;p21"/>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0" name="Google Shape;310;p21"/>
          <p:cNvSpPr/>
          <p:nvPr/>
        </p:nvSpPr>
        <p:spPr>
          <a:xfrm flipH="1" rot="-3599899">
            <a:off x="171452" y="3993705"/>
            <a:ext cx="370805" cy="37080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1"/>
          <p:cNvSpPr/>
          <p:nvPr/>
        </p:nvSpPr>
        <p:spPr>
          <a:xfrm flipH="1" rot="-3600025">
            <a:off x="589595" y="3543921"/>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1"/>
          <p:cNvSpPr/>
          <p:nvPr/>
        </p:nvSpPr>
        <p:spPr>
          <a:xfrm flipH="1" rot="-3599960">
            <a:off x="571799" y="4410741"/>
            <a:ext cx="488945" cy="488917"/>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p:nvPr/>
        </p:nvSpPr>
        <p:spPr>
          <a:xfrm flipH="1" rot="-3600025">
            <a:off x="8512920" y="359046"/>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
          <p:cNvSpPr/>
          <p:nvPr/>
        </p:nvSpPr>
        <p:spPr>
          <a:xfrm flipH="1" rot="-3599899">
            <a:off x="8594127" y="953105"/>
            <a:ext cx="370805" cy="37080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 name="Google Shape;315;p21"/>
          <p:cNvGrpSpPr/>
          <p:nvPr/>
        </p:nvGrpSpPr>
        <p:grpSpPr>
          <a:xfrm flipH="1" rot="-1609793">
            <a:off x="-35904" y="151277"/>
            <a:ext cx="531516" cy="667926"/>
            <a:chOff x="-84151" y="785111"/>
            <a:chExt cx="490484" cy="616364"/>
          </a:xfrm>
        </p:grpSpPr>
        <p:sp>
          <p:nvSpPr>
            <p:cNvPr id="316" name="Google Shape;316;p2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0" name="Google Shape;320;p21"/>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1_1_1_1_1_1_1_1_1_2">
    <p:spTree>
      <p:nvGrpSpPr>
        <p:cNvPr id="321" name="Shape 321"/>
        <p:cNvGrpSpPr/>
        <p:nvPr/>
      </p:nvGrpSpPr>
      <p:grpSpPr>
        <a:xfrm>
          <a:off x="0" y="0"/>
          <a:ext cx="0" cy="0"/>
          <a:chOff x="0" y="0"/>
          <a:chExt cx="0" cy="0"/>
        </a:xfrm>
      </p:grpSpPr>
      <p:sp>
        <p:nvSpPr>
          <p:cNvPr id="322" name="Google Shape;322;p22"/>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3" name="Google Shape;323;p22"/>
          <p:cNvSpPr/>
          <p:nvPr/>
        </p:nvSpPr>
        <p:spPr>
          <a:xfrm flipH="1" rot="10800000">
            <a:off x="417478" y="1739425"/>
            <a:ext cx="251003" cy="25240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2"/>
          <p:cNvSpPr/>
          <p:nvPr/>
        </p:nvSpPr>
        <p:spPr>
          <a:xfrm flipH="1" rot="10800000">
            <a:off x="134642" y="966690"/>
            <a:ext cx="520751" cy="52075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2"/>
          <p:cNvSpPr/>
          <p:nvPr/>
        </p:nvSpPr>
        <p:spPr>
          <a:xfrm flipH="1" rot="10800000">
            <a:off x="134638" y="2120515"/>
            <a:ext cx="323252" cy="323252"/>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
          <p:cNvSpPr/>
          <p:nvPr/>
        </p:nvSpPr>
        <p:spPr>
          <a:xfrm flipH="1" rot="10800000">
            <a:off x="8475528" y="4608500"/>
            <a:ext cx="251003" cy="25240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2"/>
          <p:cNvSpPr/>
          <p:nvPr/>
        </p:nvSpPr>
        <p:spPr>
          <a:xfrm flipH="1" rot="10800000">
            <a:off x="8475529" y="445013"/>
            <a:ext cx="431815" cy="43181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9">
  <p:cSld name="TITLE_ONLY_1_1_1_1_1_1_1_1_1_1_2">
    <p:spTree>
      <p:nvGrpSpPr>
        <p:cNvPr id="328" name="Shape 328"/>
        <p:cNvGrpSpPr/>
        <p:nvPr/>
      </p:nvGrpSpPr>
      <p:grpSpPr>
        <a:xfrm>
          <a:off x="0" y="0"/>
          <a:ext cx="0" cy="0"/>
          <a:chOff x="0" y="0"/>
          <a:chExt cx="0" cy="0"/>
        </a:xfrm>
      </p:grpSpPr>
      <p:sp>
        <p:nvSpPr>
          <p:cNvPr id="329" name="Google Shape;329;p23"/>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0" name="Google Shape;330;p23"/>
          <p:cNvSpPr/>
          <p:nvPr/>
        </p:nvSpPr>
        <p:spPr>
          <a:xfrm rot="-2700000">
            <a:off x="8573265" y="4324169"/>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p:nvPr/>
        </p:nvSpPr>
        <p:spPr>
          <a:xfrm rot="-2700000">
            <a:off x="8091860" y="4690662"/>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23"/>
          <p:cNvGrpSpPr/>
          <p:nvPr/>
        </p:nvGrpSpPr>
        <p:grpSpPr>
          <a:xfrm rot="-625115">
            <a:off x="253662" y="3859753"/>
            <a:ext cx="922875" cy="1497497"/>
            <a:chOff x="5252475" y="3372998"/>
            <a:chExt cx="758596" cy="1230930"/>
          </a:xfrm>
        </p:grpSpPr>
        <p:sp>
          <p:nvSpPr>
            <p:cNvPr id="333" name="Google Shape;333;p23"/>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3"/>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3"/>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23"/>
          <p:cNvSpPr/>
          <p:nvPr/>
        </p:nvSpPr>
        <p:spPr>
          <a:xfrm rot="-2700000">
            <a:off x="8528799" y="357272"/>
            <a:ext cx="331803" cy="3336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0">
  <p:cSld name="TITLE_ONLY_1_1_1_1_1_1_1_1_1_1_1_2">
    <p:spTree>
      <p:nvGrpSpPr>
        <p:cNvPr id="345" name="Shape 345"/>
        <p:cNvGrpSpPr/>
        <p:nvPr/>
      </p:nvGrpSpPr>
      <p:grpSpPr>
        <a:xfrm>
          <a:off x="0" y="0"/>
          <a:ext cx="0" cy="0"/>
          <a:chOff x="0" y="0"/>
          <a:chExt cx="0" cy="0"/>
        </a:xfrm>
      </p:grpSpPr>
      <p:sp>
        <p:nvSpPr>
          <p:cNvPr id="346" name="Google Shape;346;p24"/>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7" name="Google Shape;347;p24"/>
          <p:cNvSpPr/>
          <p:nvPr/>
        </p:nvSpPr>
        <p:spPr>
          <a:xfrm flipH="1" rot="10800000">
            <a:off x="212300" y="1330780"/>
            <a:ext cx="377626" cy="37764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flipH="1" rot="10800000">
            <a:off x="577288" y="212741"/>
            <a:ext cx="275618" cy="27565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24"/>
          <p:cNvGrpSpPr/>
          <p:nvPr/>
        </p:nvGrpSpPr>
        <p:grpSpPr>
          <a:xfrm flipH="1" rot="10800000">
            <a:off x="212299" y="4261154"/>
            <a:ext cx="768540" cy="965842"/>
            <a:chOff x="-84151" y="785111"/>
            <a:chExt cx="490484" cy="616364"/>
          </a:xfrm>
        </p:grpSpPr>
        <p:sp>
          <p:nvSpPr>
            <p:cNvPr id="350" name="Google Shape;350;p24"/>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4" name="Google Shape;354;p24"/>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355" name="Google Shape;355;p24"/>
          <p:cNvGrpSpPr/>
          <p:nvPr/>
        </p:nvGrpSpPr>
        <p:grpSpPr>
          <a:xfrm rot="10800000">
            <a:off x="8586271" y="4494685"/>
            <a:ext cx="557730" cy="700867"/>
            <a:chOff x="-84151" y="785111"/>
            <a:chExt cx="490484" cy="616364"/>
          </a:xfrm>
        </p:grpSpPr>
        <p:sp>
          <p:nvSpPr>
            <p:cNvPr id="356" name="Google Shape;356;p24"/>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0" name="Google Shape;360;p24"/>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
        <p:nvSpPr>
          <p:cNvPr id="361" name="Google Shape;361;p24"/>
          <p:cNvSpPr/>
          <p:nvPr/>
        </p:nvSpPr>
        <p:spPr>
          <a:xfrm flipH="1" rot="10800000">
            <a:off x="8586275" y="758080"/>
            <a:ext cx="377626" cy="37764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1">
  <p:cSld name="TITLE_ONLY_1_1_1_1_1_1_1_1_1_1_1_1_1">
    <p:spTree>
      <p:nvGrpSpPr>
        <p:cNvPr id="362" name="Shape 362"/>
        <p:cNvGrpSpPr/>
        <p:nvPr/>
      </p:nvGrpSpPr>
      <p:grpSpPr>
        <a:xfrm>
          <a:off x="0" y="0"/>
          <a:ext cx="0" cy="0"/>
          <a:chOff x="0" y="0"/>
          <a:chExt cx="0" cy="0"/>
        </a:xfrm>
      </p:grpSpPr>
      <p:sp>
        <p:nvSpPr>
          <p:cNvPr id="363" name="Google Shape;363;p25"/>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4" name="Google Shape;364;p25"/>
          <p:cNvSpPr/>
          <p:nvPr/>
        </p:nvSpPr>
        <p:spPr>
          <a:xfrm rot="-2979600">
            <a:off x="4500444" y="4434611"/>
            <a:ext cx="229224" cy="23050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rot="-2979811">
            <a:off x="6347877" y="4542012"/>
            <a:ext cx="407174" cy="409439"/>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rot="-2979793">
            <a:off x="8203546" y="4294851"/>
            <a:ext cx="650782" cy="654415"/>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rot="-2979600">
            <a:off x="315847" y="4560350"/>
            <a:ext cx="229224" cy="23050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rot="-2979811">
            <a:off x="2076823" y="4542018"/>
            <a:ext cx="407174" cy="409439"/>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rot="-2979600">
            <a:off x="361244" y="373086"/>
            <a:ext cx="229224" cy="23050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rot="-2979811">
            <a:off x="8513123" y="447193"/>
            <a:ext cx="407174" cy="409439"/>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2">
  <p:cSld name="TITLE_ONLY_1_1_1_1_1_1_1_1_1_2_1">
    <p:spTree>
      <p:nvGrpSpPr>
        <p:cNvPr id="371" name="Shape 371"/>
        <p:cNvGrpSpPr/>
        <p:nvPr/>
      </p:nvGrpSpPr>
      <p:grpSpPr>
        <a:xfrm>
          <a:off x="0" y="0"/>
          <a:ext cx="0" cy="0"/>
          <a:chOff x="0" y="0"/>
          <a:chExt cx="0" cy="0"/>
        </a:xfrm>
      </p:grpSpPr>
      <p:sp>
        <p:nvSpPr>
          <p:cNvPr id="372" name="Google Shape;372;p26"/>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73" name="Google Shape;373;p26"/>
          <p:cNvGrpSpPr/>
          <p:nvPr/>
        </p:nvGrpSpPr>
        <p:grpSpPr>
          <a:xfrm flipH="1">
            <a:off x="8639847" y="-69488"/>
            <a:ext cx="586031" cy="736432"/>
            <a:chOff x="-84151" y="785111"/>
            <a:chExt cx="490484" cy="616364"/>
          </a:xfrm>
        </p:grpSpPr>
        <p:sp>
          <p:nvSpPr>
            <p:cNvPr id="374" name="Google Shape;374;p26"/>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8" name="Google Shape;378;p26"/>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379" name="Google Shape;379;p26"/>
          <p:cNvGrpSpPr/>
          <p:nvPr/>
        </p:nvGrpSpPr>
        <p:grpSpPr>
          <a:xfrm>
            <a:off x="8385358" y="-69476"/>
            <a:ext cx="425299" cy="534449"/>
            <a:chOff x="-84151" y="785111"/>
            <a:chExt cx="490484" cy="616364"/>
          </a:xfrm>
        </p:grpSpPr>
        <p:sp>
          <p:nvSpPr>
            <p:cNvPr id="380" name="Google Shape;380;p26"/>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6"/>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4" name="Google Shape;384;p26"/>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
        <p:nvSpPr>
          <p:cNvPr id="385" name="Google Shape;385;p26"/>
          <p:cNvSpPr/>
          <p:nvPr/>
        </p:nvSpPr>
        <p:spPr>
          <a:xfrm rot="2700000">
            <a:off x="324894" y="460541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rot="2700000">
            <a:off x="148786" y="426436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rot="2700000">
            <a:off x="254345" y="1017002"/>
            <a:ext cx="464361" cy="46436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p:nvPr/>
        </p:nvSpPr>
        <p:spPr>
          <a:xfrm rot="2700000">
            <a:off x="8604761" y="414231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3">
  <p:cSld name="TITLE_ONLY_1_1_1_1_1_1_1_1_1_1_2_1">
    <p:spTree>
      <p:nvGrpSpPr>
        <p:cNvPr id="389" name="Shape 389"/>
        <p:cNvGrpSpPr/>
        <p:nvPr/>
      </p:nvGrpSpPr>
      <p:grpSpPr>
        <a:xfrm>
          <a:off x="0" y="0"/>
          <a:ext cx="0" cy="0"/>
          <a:chOff x="0" y="0"/>
          <a:chExt cx="0" cy="0"/>
        </a:xfrm>
      </p:grpSpPr>
      <p:sp>
        <p:nvSpPr>
          <p:cNvPr id="390" name="Google Shape;390;p27"/>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91" name="Google Shape;391;p27"/>
          <p:cNvGrpSpPr/>
          <p:nvPr/>
        </p:nvGrpSpPr>
        <p:grpSpPr>
          <a:xfrm flipH="1" rot="10800000">
            <a:off x="105214" y="-53108"/>
            <a:ext cx="603008" cy="978466"/>
            <a:chOff x="5252475" y="3372998"/>
            <a:chExt cx="758596" cy="1230930"/>
          </a:xfrm>
        </p:grpSpPr>
        <p:sp>
          <p:nvSpPr>
            <p:cNvPr id="392" name="Google Shape;392;p27"/>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7"/>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7"/>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7"/>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7"/>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7"/>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7"/>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7"/>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27"/>
          <p:cNvSpPr/>
          <p:nvPr/>
        </p:nvSpPr>
        <p:spPr>
          <a:xfrm flipH="1" rot="-5400000">
            <a:off x="105229" y="4110867"/>
            <a:ext cx="370803" cy="37080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
          <p:cNvSpPr/>
          <p:nvPr/>
        </p:nvSpPr>
        <p:spPr>
          <a:xfrm flipH="1" rot="-5400000">
            <a:off x="397150" y="4437350"/>
            <a:ext cx="488934" cy="48891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7"/>
          <p:cNvSpPr/>
          <p:nvPr/>
        </p:nvSpPr>
        <p:spPr>
          <a:xfrm flipH="1" rot="-5400000">
            <a:off x="8561201" y="382111"/>
            <a:ext cx="305776" cy="30577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7"/>
          <p:cNvSpPr/>
          <p:nvPr/>
        </p:nvSpPr>
        <p:spPr>
          <a:xfrm flipH="1" rot="-5400000">
            <a:off x="7085300" y="4540225"/>
            <a:ext cx="283178" cy="283178"/>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4">
  <p:cSld name="TITLE_ONLY_1_1_1_1_1_1_1_1_1_1_1_2_1">
    <p:spTree>
      <p:nvGrpSpPr>
        <p:cNvPr id="407" name="Shape 407"/>
        <p:cNvGrpSpPr/>
        <p:nvPr/>
      </p:nvGrpSpPr>
      <p:grpSpPr>
        <a:xfrm>
          <a:off x="0" y="0"/>
          <a:ext cx="0" cy="0"/>
          <a:chOff x="0" y="0"/>
          <a:chExt cx="0" cy="0"/>
        </a:xfrm>
      </p:grpSpPr>
      <p:sp>
        <p:nvSpPr>
          <p:cNvPr id="408" name="Google Shape;408;p28"/>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9" name="Google Shape;409;p28"/>
          <p:cNvSpPr/>
          <p:nvPr/>
        </p:nvSpPr>
        <p:spPr>
          <a:xfrm flipH="1" rot="10800000">
            <a:off x="193558" y="1017726"/>
            <a:ext cx="534109" cy="53413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8"/>
          <p:cNvSpPr/>
          <p:nvPr/>
        </p:nvSpPr>
        <p:spPr>
          <a:xfrm flipH="1" rot="10800000">
            <a:off x="193550" y="4419841"/>
            <a:ext cx="275618" cy="27565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8"/>
          <p:cNvSpPr/>
          <p:nvPr/>
        </p:nvSpPr>
        <p:spPr>
          <a:xfrm flipH="1" rot="10800000">
            <a:off x="947438" y="4790728"/>
            <a:ext cx="223375" cy="22339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8"/>
          <p:cNvSpPr/>
          <p:nvPr/>
        </p:nvSpPr>
        <p:spPr>
          <a:xfrm flipH="1" rot="10800000">
            <a:off x="8516375" y="1230316"/>
            <a:ext cx="275618" cy="27565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8"/>
          <p:cNvSpPr/>
          <p:nvPr/>
        </p:nvSpPr>
        <p:spPr>
          <a:xfrm flipH="1" rot="10800000">
            <a:off x="8682113" y="1905503"/>
            <a:ext cx="223375" cy="22339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4" name="Google Shape;414;p28"/>
          <p:cNvGrpSpPr/>
          <p:nvPr/>
        </p:nvGrpSpPr>
        <p:grpSpPr>
          <a:xfrm rot="2545467">
            <a:off x="8624694" y="4156236"/>
            <a:ext cx="661308" cy="1073067"/>
            <a:chOff x="5252475" y="3372998"/>
            <a:chExt cx="758596" cy="1230930"/>
          </a:xfrm>
        </p:grpSpPr>
        <p:sp>
          <p:nvSpPr>
            <p:cNvPr id="415" name="Google Shape;415;p28"/>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8"/>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8"/>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8"/>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8"/>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8"/>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8"/>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8"/>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8"/>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5">
  <p:cSld name="TITLE_ONLY_1_1_1_1_1_1_1_1_1_1_1_1_1_1">
    <p:spTree>
      <p:nvGrpSpPr>
        <p:cNvPr id="426" name="Shape 426"/>
        <p:cNvGrpSpPr/>
        <p:nvPr/>
      </p:nvGrpSpPr>
      <p:grpSpPr>
        <a:xfrm>
          <a:off x="0" y="0"/>
          <a:ext cx="0" cy="0"/>
          <a:chOff x="0" y="0"/>
          <a:chExt cx="0" cy="0"/>
        </a:xfrm>
      </p:grpSpPr>
      <p:sp>
        <p:nvSpPr>
          <p:cNvPr id="427" name="Google Shape;427;p29"/>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8" name="Google Shape;428;p29"/>
          <p:cNvSpPr/>
          <p:nvPr/>
        </p:nvSpPr>
        <p:spPr>
          <a:xfrm rot="-1799975">
            <a:off x="307962" y="3289255"/>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p:nvPr/>
        </p:nvSpPr>
        <p:spPr>
          <a:xfrm rot="-1799975">
            <a:off x="173086" y="3850411"/>
            <a:ext cx="520758" cy="520758"/>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FFFF"/>
          </a:solid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9"/>
          <p:cNvSpPr/>
          <p:nvPr/>
        </p:nvSpPr>
        <p:spPr>
          <a:xfrm rot="-1799975">
            <a:off x="761387" y="4654342"/>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p:nvPr/>
        </p:nvSpPr>
        <p:spPr>
          <a:xfrm rot="-1800010">
            <a:off x="8530694" y="262103"/>
            <a:ext cx="403017" cy="40526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9"/>
          <p:cNvSpPr/>
          <p:nvPr/>
        </p:nvSpPr>
        <p:spPr>
          <a:xfrm rot="-1799975">
            <a:off x="8474162" y="4510067"/>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6">
  <p:cSld name="TITLE_ONLY_1_1_1_1_1_1_1_1_1_1_1_2_2">
    <p:spTree>
      <p:nvGrpSpPr>
        <p:cNvPr id="433" name="Shape 433"/>
        <p:cNvGrpSpPr/>
        <p:nvPr/>
      </p:nvGrpSpPr>
      <p:grpSpPr>
        <a:xfrm>
          <a:off x="0" y="0"/>
          <a:ext cx="0" cy="0"/>
          <a:chOff x="0" y="0"/>
          <a:chExt cx="0" cy="0"/>
        </a:xfrm>
      </p:grpSpPr>
      <p:sp>
        <p:nvSpPr>
          <p:cNvPr id="434" name="Google Shape;434;p30"/>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5" name="Google Shape;435;p30"/>
          <p:cNvSpPr/>
          <p:nvPr/>
        </p:nvSpPr>
        <p:spPr>
          <a:xfrm rot="-2700000">
            <a:off x="186115" y="627519"/>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0"/>
          <p:cNvSpPr/>
          <p:nvPr/>
        </p:nvSpPr>
        <p:spPr>
          <a:xfrm rot="-2700000">
            <a:off x="472135" y="162212"/>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p:nvPr/>
        </p:nvSpPr>
        <p:spPr>
          <a:xfrm rot="-2700000">
            <a:off x="205810" y="4512287"/>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rot="-2700000">
            <a:off x="8510000" y="381555"/>
            <a:ext cx="399828" cy="402055"/>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3" name="Google Shape;43;p4"/>
          <p:cNvGrpSpPr/>
          <p:nvPr/>
        </p:nvGrpSpPr>
        <p:grpSpPr>
          <a:xfrm rot="1800091">
            <a:off x="8084702" y="3729969"/>
            <a:ext cx="932727" cy="1513483"/>
            <a:chOff x="5252475" y="3372998"/>
            <a:chExt cx="758596" cy="1230930"/>
          </a:xfrm>
        </p:grpSpPr>
        <p:sp>
          <p:nvSpPr>
            <p:cNvPr id="44" name="Google Shape;44;p4"/>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4"/>
          <p:cNvSpPr/>
          <p:nvPr/>
        </p:nvSpPr>
        <p:spPr>
          <a:xfrm rot="900065">
            <a:off x="340902" y="341456"/>
            <a:ext cx="276795" cy="27679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FFFF"/>
          </a:solid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rot="900110">
            <a:off x="282773" y="4455522"/>
            <a:ext cx="393050" cy="39305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FFFF"/>
          </a:solid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7">
  <p:cSld name="TITLE_ONLY_1_1_1_1_1_1_1_1_1_1_1_1_1_2">
    <p:spTree>
      <p:nvGrpSpPr>
        <p:cNvPr id="439" name="Shape 439"/>
        <p:cNvGrpSpPr/>
        <p:nvPr/>
      </p:nvGrpSpPr>
      <p:grpSpPr>
        <a:xfrm>
          <a:off x="0" y="0"/>
          <a:ext cx="0" cy="0"/>
          <a:chOff x="0" y="0"/>
          <a:chExt cx="0" cy="0"/>
        </a:xfrm>
      </p:grpSpPr>
      <p:sp>
        <p:nvSpPr>
          <p:cNvPr id="440" name="Google Shape;440;p31"/>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41" name="Google Shape;441;p31"/>
          <p:cNvGrpSpPr/>
          <p:nvPr/>
        </p:nvGrpSpPr>
        <p:grpSpPr>
          <a:xfrm flipH="1">
            <a:off x="8639847" y="-69488"/>
            <a:ext cx="586031" cy="736432"/>
            <a:chOff x="-84151" y="785111"/>
            <a:chExt cx="490484" cy="616364"/>
          </a:xfrm>
        </p:grpSpPr>
        <p:sp>
          <p:nvSpPr>
            <p:cNvPr id="442" name="Google Shape;442;p3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6" name="Google Shape;446;p31"/>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447" name="Google Shape;447;p31"/>
          <p:cNvGrpSpPr/>
          <p:nvPr/>
        </p:nvGrpSpPr>
        <p:grpSpPr>
          <a:xfrm>
            <a:off x="8385358" y="-69476"/>
            <a:ext cx="425299" cy="534449"/>
            <a:chOff x="-84151" y="785111"/>
            <a:chExt cx="490484" cy="616364"/>
          </a:xfrm>
        </p:grpSpPr>
        <p:sp>
          <p:nvSpPr>
            <p:cNvPr id="448" name="Google Shape;448;p3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2" name="Google Shape;452;p31"/>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
        <p:nvSpPr>
          <p:cNvPr id="453" name="Google Shape;453;p31"/>
          <p:cNvSpPr/>
          <p:nvPr/>
        </p:nvSpPr>
        <p:spPr>
          <a:xfrm rot="2700000">
            <a:off x="8436369" y="3779390"/>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rot="2700000">
            <a:off x="8692336" y="448231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rot="2700000">
            <a:off x="7778541" y="4576679"/>
            <a:ext cx="415396" cy="41539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rot="2700000">
            <a:off x="205228" y="285655"/>
            <a:ext cx="314640" cy="316392"/>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rot="2699702">
            <a:off x="338354" y="1067626"/>
            <a:ext cx="241985" cy="243333"/>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8">
  <p:cSld name="TITLE_ONLY_1_1_1_1_1_1_1_1_1_2_1_1">
    <p:spTree>
      <p:nvGrpSpPr>
        <p:cNvPr id="458" name="Shape 458"/>
        <p:cNvGrpSpPr/>
        <p:nvPr/>
      </p:nvGrpSpPr>
      <p:grpSpPr>
        <a:xfrm>
          <a:off x="0" y="0"/>
          <a:ext cx="0" cy="0"/>
          <a:chOff x="0" y="0"/>
          <a:chExt cx="0" cy="0"/>
        </a:xfrm>
      </p:grpSpPr>
      <p:sp>
        <p:nvSpPr>
          <p:cNvPr id="459" name="Google Shape;459;p32"/>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32"/>
          <p:cNvSpPr/>
          <p:nvPr/>
        </p:nvSpPr>
        <p:spPr>
          <a:xfrm flipH="1" rot="10800000">
            <a:off x="8645603" y="408800"/>
            <a:ext cx="251003" cy="25240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2"/>
          <p:cNvSpPr/>
          <p:nvPr/>
        </p:nvSpPr>
        <p:spPr>
          <a:xfrm flipH="1" rot="10800000">
            <a:off x="128742" y="373315"/>
            <a:ext cx="520751" cy="52075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2"/>
          <p:cNvSpPr/>
          <p:nvPr/>
        </p:nvSpPr>
        <p:spPr>
          <a:xfrm rot="-2700109">
            <a:off x="8541666" y="3820840"/>
            <a:ext cx="458871" cy="45887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rot="-2700000">
            <a:off x="7728396" y="4577439"/>
            <a:ext cx="343017" cy="344928"/>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32"/>
          <p:cNvGrpSpPr/>
          <p:nvPr/>
        </p:nvGrpSpPr>
        <p:grpSpPr>
          <a:xfrm rot="-1660304">
            <a:off x="70718" y="3918439"/>
            <a:ext cx="932716" cy="1513466"/>
            <a:chOff x="5252475" y="3372998"/>
            <a:chExt cx="758596" cy="1230930"/>
          </a:xfrm>
        </p:grpSpPr>
        <p:sp>
          <p:nvSpPr>
            <p:cNvPr id="465" name="Google Shape;465;p32"/>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2"/>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2"/>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2"/>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2"/>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2"/>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2"/>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2"/>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2"/>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2"/>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2"/>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32"/>
          <p:cNvSpPr/>
          <p:nvPr/>
        </p:nvSpPr>
        <p:spPr>
          <a:xfrm flipH="1" rot="10800000">
            <a:off x="326238" y="1400115"/>
            <a:ext cx="323252" cy="323252"/>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2"/>
          <p:cNvSpPr/>
          <p:nvPr/>
        </p:nvSpPr>
        <p:spPr>
          <a:xfrm rot="-2700000">
            <a:off x="2746060" y="4568400"/>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9">
  <p:cSld name="TITLE_ONLY_1_1_1_1_1_1_1_1_1_1_2_1_1">
    <p:spTree>
      <p:nvGrpSpPr>
        <p:cNvPr id="478" name="Shape 478"/>
        <p:cNvGrpSpPr/>
        <p:nvPr/>
      </p:nvGrpSpPr>
      <p:grpSpPr>
        <a:xfrm>
          <a:off x="0" y="0"/>
          <a:ext cx="0" cy="0"/>
          <a:chOff x="0" y="0"/>
          <a:chExt cx="0" cy="0"/>
        </a:xfrm>
      </p:grpSpPr>
      <p:sp>
        <p:nvSpPr>
          <p:cNvPr id="479" name="Google Shape;479;p33"/>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0" name="Google Shape;480;p33"/>
          <p:cNvSpPr/>
          <p:nvPr/>
        </p:nvSpPr>
        <p:spPr>
          <a:xfrm flipH="1">
            <a:off x="169277" y="1017726"/>
            <a:ext cx="237901" cy="23790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3"/>
          <p:cNvSpPr/>
          <p:nvPr/>
        </p:nvSpPr>
        <p:spPr>
          <a:xfrm flipH="1">
            <a:off x="3458413" y="4677140"/>
            <a:ext cx="251003" cy="25240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3"/>
          <p:cNvSpPr/>
          <p:nvPr/>
        </p:nvSpPr>
        <p:spPr>
          <a:xfrm flipH="1">
            <a:off x="169274" y="1422439"/>
            <a:ext cx="370803" cy="37080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3"/>
          <p:cNvSpPr/>
          <p:nvPr/>
        </p:nvSpPr>
        <p:spPr>
          <a:xfrm flipH="1" rot="-1576955">
            <a:off x="8596923" y="4245229"/>
            <a:ext cx="232313" cy="23230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3"/>
          <p:cNvSpPr/>
          <p:nvPr/>
        </p:nvSpPr>
        <p:spPr>
          <a:xfrm flipH="1" rot="-1576712">
            <a:off x="7760533" y="4515902"/>
            <a:ext cx="432392" cy="43237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5" name="Google Shape;485;p33"/>
          <p:cNvGrpSpPr/>
          <p:nvPr/>
        </p:nvGrpSpPr>
        <p:grpSpPr>
          <a:xfrm rot="8100000">
            <a:off x="387209" y="4532473"/>
            <a:ext cx="530573" cy="666741"/>
            <a:chOff x="-84151" y="785111"/>
            <a:chExt cx="490484" cy="616364"/>
          </a:xfrm>
        </p:grpSpPr>
        <p:sp>
          <p:nvSpPr>
            <p:cNvPr id="486" name="Google Shape;486;p33"/>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3"/>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3"/>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3"/>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0" name="Google Shape;490;p33"/>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491" name="Google Shape;491;p33"/>
          <p:cNvGrpSpPr/>
          <p:nvPr/>
        </p:nvGrpSpPr>
        <p:grpSpPr>
          <a:xfrm rot="-9202993">
            <a:off x="1110803" y="4574351"/>
            <a:ext cx="364452" cy="457987"/>
            <a:chOff x="-84151" y="785111"/>
            <a:chExt cx="490484" cy="616364"/>
          </a:xfrm>
        </p:grpSpPr>
        <p:sp>
          <p:nvSpPr>
            <p:cNvPr id="492" name="Google Shape;492;p33"/>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3"/>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3"/>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3"/>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6" name="Google Shape;496;p33"/>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500" name="Shape 50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57" name="Shape 57"/>
        <p:cNvGrpSpPr/>
        <p:nvPr/>
      </p:nvGrpSpPr>
      <p:grpSpPr>
        <a:xfrm>
          <a:off x="0" y="0"/>
          <a:ext cx="0" cy="0"/>
          <a:chOff x="0" y="0"/>
          <a:chExt cx="0" cy="0"/>
        </a:xfrm>
      </p:grpSpPr>
      <p:sp>
        <p:nvSpPr>
          <p:cNvPr id="58" name="Google Shape;58;p5"/>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9" name="Google Shape;59;p5"/>
          <p:cNvGrpSpPr/>
          <p:nvPr/>
        </p:nvGrpSpPr>
        <p:grpSpPr>
          <a:xfrm>
            <a:off x="8385358" y="-69488"/>
            <a:ext cx="840519" cy="736432"/>
            <a:chOff x="8385358" y="-69488"/>
            <a:chExt cx="840519" cy="736432"/>
          </a:xfrm>
        </p:grpSpPr>
        <p:grpSp>
          <p:nvGrpSpPr>
            <p:cNvPr id="60" name="Google Shape;60;p5"/>
            <p:cNvGrpSpPr/>
            <p:nvPr/>
          </p:nvGrpSpPr>
          <p:grpSpPr>
            <a:xfrm flipH="1">
              <a:off x="8639847" y="-69488"/>
              <a:ext cx="586031" cy="736432"/>
              <a:chOff x="-84151" y="785111"/>
              <a:chExt cx="490484" cy="616364"/>
            </a:xfrm>
          </p:grpSpPr>
          <p:sp>
            <p:nvSpPr>
              <p:cNvPr id="61" name="Google Shape;61;p5"/>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 name="Google Shape;65;p5"/>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66" name="Google Shape;66;p5"/>
            <p:cNvGrpSpPr/>
            <p:nvPr/>
          </p:nvGrpSpPr>
          <p:grpSpPr>
            <a:xfrm>
              <a:off x="8385358" y="-69476"/>
              <a:ext cx="425299" cy="534449"/>
              <a:chOff x="-84151" y="785111"/>
              <a:chExt cx="490484" cy="616364"/>
            </a:xfrm>
          </p:grpSpPr>
          <p:sp>
            <p:nvSpPr>
              <p:cNvPr id="67" name="Google Shape;67;p5"/>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 name="Google Shape;71;p5"/>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sp>
        <p:nvSpPr>
          <p:cNvPr id="72" name="Google Shape;72;p5"/>
          <p:cNvSpPr/>
          <p:nvPr/>
        </p:nvSpPr>
        <p:spPr>
          <a:xfrm rot="2700000">
            <a:off x="8495844" y="444686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rot="2700000">
            <a:off x="8531974" y="3933786"/>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74" name="Shape 74"/>
        <p:cNvGrpSpPr/>
        <p:nvPr/>
      </p:nvGrpSpPr>
      <p:grpSpPr>
        <a:xfrm>
          <a:off x="0" y="0"/>
          <a:ext cx="0" cy="0"/>
          <a:chOff x="0" y="0"/>
          <a:chExt cx="0" cy="0"/>
        </a:xfrm>
      </p:grpSpPr>
      <p:sp>
        <p:nvSpPr>
          <p:cNvPr id="75" name="Google Shape;75;p6"/>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6" name="Google Shape;76;p6"/>
          <p:cNvGrpSpPr/>
          <p:nvPr/>
        </p:nvGrpSpPr>
        <p:grpSpPr>
          <a:xfrm rot="730196">
            <a:off x="-37441" y="3784984"/>
            <a:ext cx="932717" cy="1513468"/>
            <a:chOff x="5252475" y="3372998"/>
            <a:chExt cx="758596" cy="1230930"/>
          </a:xfrm>
        </p:grpSpPr>
        <p:sp>
          <p:nvSpPr>
            <p:cNvPr id="77" name="Google Shape;77;p6"/>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6"/>
          <p:cNvSpPr/>
          <p:nvPr/>
        </p:nvSpPr>
        <p:spPr>
          <a:xfrm rot="2700000">
            <a:off x="8326394" y="163190"/>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p:nvPr/>
        </p:nvSpPr>
        <p:spPr>
          <a:xfrm rot="2700000">
            <a:off x="8570786" y="71356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_1">
    <p:spTree>
      <p:nvGrpSpPr>
        <p:cNvPr id="90" name="Shape 90"/>
        <p:cNvGrpSpPr/>
        <p:nvPr/>
      </p:nvGrpSpPr>
      <p:grpSpPr>
        <a:xfrm>
          <a:off x="0" y="0"/>
          <a:ext cx="0" cy="0"/>
          <a:chOff x="0" y="0"/>
          <a:chExt cx="0" cy="0"/>
        </a:xfrm>
      </p:grpSpPr>
      <p:sp>
        <p:nvSpPr>
          <p:cNvPr id="91" name="Google Shape;91;p7"/>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2" name="Google Shape;92;p7"/>
          <p:cNvSpPr/>
          <p:nvPr/>
        </p:nvSpPr>
        <p:spPr>
          <a:xfrm rot="2700000">
            <a:off x="251749" y="4405142"/>
            <a:ext cx="467954" cy="46795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rot="2700000">
            <a:off x="207311" y="3966836"/>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rot="2700000">
            <a:off x="8652211" y="426886"/>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_1">
    <p:spTree>
      <p:nvGrpSpPr>
        <p:cNvPr id="95" name="Shape 95"/>
        <p:cNvGrpSpPr/>
        <p:nvPr/>
      </p:nvGrpSpPr>
      <p:grpSpPr>
        <a:xfrm>
          <a:off x="0" y="0"/>
          <a:ext cx="0" cy="0"/>
          <a:chOff x="0" y="0"/>
          <a:chExt cx="0" cy="0"/>
        </a:xfrm>
      </p:grpSpPr>
      <p:sp>
        <p:nvSpPr>
          <p:cNvPr id="96" name="Google Shape;96;p8"/>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7" name="Google Shape;97;p8"/>
          <p:cNvSpPr/>
          <p:nvPr/>
        </p:nvSpPr>
        <p:spPr>
          <a:xfrm flipH="1" rot="10800000">
            <a:off x="180983" y="350014"/>
            <a:ext cx="534109" cy="53413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8"/>
          <p:cNvGrpSpPr/>
          <p:nvPr/>
        </p:nvGrpSpPr>
        <p:grpSpPr>
          <a:xfrm flipH="1" rot="10800000">
            <a:off x="8175749" y="4229704"/>
            <a:ext cx="768540" cy="965842"/>
            <a:chOff x="-84151" y="785111"/>
            <a:chExt cx="490484" cy="616364"/>
          </a:xfrm>
        </p:grpSpPr>
        <p:sp>
          <p:nvSpPr>
            <p:cNvPr id="99" name="Google Shape;99;p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 name="Google Shape;103;p8"/>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104" name="Google Shape;104;p8"/>
          <p:cNvGrpSpPr/>
          <p:nvPr/>
        </p:nvGrpSpPr>
        <p:grpSpPr>
          <a:xfrm rot="10800000">
            <a:off x="8720296" y="4494760"/>
            <a:ext cx="557730" cy="700867"/>
            <a:chOff x="-84151" y="785111"/>
            <a:chExt cx="490484" cy="616364"/>
          </a:xfrm>
        </p:grpSpPr>
        <p:sp>
          <p:nvSpPr>
            <p:cNvPr id="105" name="Google Shape;105;p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8"/>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
        <p:nvSpPr>
          <p:cNvPr id="110" name="Google Shape;110;p8"/>
          <p:cNvSpPr/>
          <p:nvPr/>
        </p:nvSpPr>
        <p:spPr>
          <a:xfrm flipH="1" rot="10800000">
            <a:off x="8566675" y="884155"/>
            <a:ext cx="377626" cy="37764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8"/>
          <p:cNvGrpSpPr/>
          <p:nvPr/>
        </p:nvGrpSpPr>
        <p:grpSpPr>
          <a:xfrm flipH="1" rot="10800000">
            <a:off x="230079" y="4426215"/>
            <a:ext cx="666765" cy="837947"/>
            <a:chOff x="-84151" y="785111"/>
            <a:chExt cx="490484" cy="616364"/>
          </a:xfrm>
        </p:grpSpPr>
        <p:sp>
          <p:nvSpPr>
            <p:cNvPr id="112" name="Google Shape;112;p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8"/>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_1_1_1">
    <p:spTree>
      <p:nvGrpSpPr>
        <p:cNvPr id="117" name="Shape 117"/>
        <p:cNvGrpSpPr/>
        <p:nvPr/>
      </p:nvGrpSpPr>
      <p:grpSpPr>
        <a:xfrm>
          <a:off x="0" y="0"/>
          <a:ext cx="0" cy="0"/>
          <a:chOff x="0" y="0"/>
          <a:chExt cx="0" cy="0"/>
        </a:xfrm>
      </p:grpSpPr>
      <p:sp>
        <p:nvSpPr>
          <p:cNvPr id="118" name="Google Shape;118;p9"/>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9" name="Google Shape;119;p9"/>
          <p:cNvSpPr/>
          <p:nvPr/>
        </p:nvSpPr>
        <p:spPr>
          <a:xfrm flipH="1" rot="10800000">
            <a:off x="122933" y="4437064"/>
            <a:ext cx="534109" cy="53413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p:nvPr/>
        </p:nvSpPr>
        <p:spPr>
          <a:xfrm flipH="1" rot="10800000">
            <a:off x="8576173" y="445022"/>
            <a:ext cx="368755" cy="36875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2">
    <p:spTree>
      <p:nvGrpSpPr>
        <p:cNvPr id="121" name="Shape 121"/>
        <p:cNvGrpSpPr/>
        <p:nvPr/>
      </p:nvGrpSpPr>
      <p:grpSpPr>
        <a:xfrm>
          <a:off x="0" y="0"/>
          <a:ext cx="0" cy="0"/>
          <a:chOff x="0" y="0"/>
          <a:chExt cx="0" cy="0"/>
        </a:xfrm>
      </p:grpSpPr>
      <p:sp>
        <p:nvSpPr>
          <p:cNvPr id="122" name="Google Shape;122;p10"/>
          <p:cNvSpPr txBox="1"/>
          <p:nvPr>
            <p:ph type="title"/>
          </p:nvPr>
        </p:nvSpPr>
        <p:spPr>
          <a:xfrm>
            <a:off x="720000" y="445025"/>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3" name="Google Shape;123;p10"/>
          <p:cNvSpPr/>
          <p:nvPr/>
        </p:nvSpPr>
        <p:spPr>
          <a:xfrm rot="8100000">
            <a:off x="8262455" y="4347360"/>
            <a:ext cx="650836" cy="65083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
          <p:cNvSpPr/>
          <p:nvPr/>
        </p:nvSpPr>
        <p:spPr>
          <a:xfrm rot="8100000">
            <a:off x="8523754" y="998397"/>
            <a:ext cx="404009" cy="4040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0"/>
          <p:cNvSpPr/>
          <p:nvPr/>
        </p:nvSpPr>
        <p:spPr>
          <a:xfrm rot="8100000">
            <a:off x="8505671" y="377275"/>
            <a:ext cx="313704" cy="3154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
          <p:cNvSpPr/>
          <p:nvPr/>
        </p:nvSpPr>
        <p:spPr>
          <a:xfrm rot="2700000">
            <a:off x="276569" y="460541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
          <p:cNvSpPr/>
          <p:nvPr/>
        </p:nvSpPr>
        <p:spPr>
          <a:xfrm rot="2700000">
            <a:off x="100461" y="426436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10"/>
          <p:cNvGrpSpPr/>
          <p:nvPr/>
        </p:nvGrpSpPr>
        <p:grpSpPr>
          <a:xfrm>
            <a:off x="-120517" y="-69488"/>
            <a:ext cx="586031" cy="736432"/>
            <a:chOff x="-84151" y="785111"/>
            <a:chExt cx="490484" cy="616364"/>
          </a:xfrm>
        </p:grpSpPr>
        <p:sp>
          <p:nvSpPr>
            <p:cNvPr id="129" name="Google Shape;129;p10"/>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0"/>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3" name="Google Shape;133;p10"/>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grpSp>
        <p:nvGrpSpPr>
          <p:cNvPr id="134" name="Google Shape;134;p10"/>
          <p:cNvGrpSpPr/>
          <p:nvPr/>
        </p:nvGrpSpPr>
        <p:grpSpPr>
          <a:xfrm flipH="1">
            <a:off x="294704" y="-69476"/>
            <a:ext cx="425299" cy="534449"/>
            <a:chOff x="-84151" y="785111"/>
            <a:chExt cx="490484" cy="616364"/>
          </a:xfrm>
        </p:grpSpPr>
        <p:sp>
          <p:nvSpPr>
            <p:cNvPr id="135" name="Google Shape;135;p10"/>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9" name="Google Shape;139;p10"/>
            <p:cNvCxnSpPr/>
            <p:nvPr/>
          </p:nvCxnSpPr>
          <p:spPr>
            <a:xfrm flipH="1" rot="10800000">
              <a:off x="46825" y="797575"/>
              <a:ext cx="261900" cy="60390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100" y="445025"/>
            <a:ext cx="7717800" cy="572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100" y="1152475"/>
            <a:ext cx="7717800" cy="3416400"/>
          </a:xfrm>
          <a:prstGeom prst="rect">
            <a:avLst/>
          </a:prstGeom>
          <a:noFill/>
          <a:ln>
            <a:noFill/>
          </a:ln>
        </p:spPr>
        <p:txBody>
          <a:bodyPr anchorCtr="0" anchor="t" bIns="0" lIns="0" spcFirstLastPara="1" rIns="0" wrap="square" tIns="0">
            <a:noAutofit/>
          </a:bodyPr>
          <a:lstStyle>
            <a:lvl1pPr indent="-304800" lvl="0" marL="4572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1pPr>
            <a:lvl2pPr indent="-304800" lvl="1" marL="9144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2pPr>
            <a:lvl3pPr indent="-304800" lvl="2" marL="13716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3pPr>
            <a:lvl4pPr indent="-304800" lvl="3" marL="18288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4pPr>
            <a:lvl5pPr indent="-304800" lvl="4" marL="22860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5pPr>
            <a:lvl6pPr indent="-304800" lvl="5" marL="27432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6pPr>
            <a:lvl7pPr indent="-304800" lvl="6" marL="32004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7pPr>
            <a:lvl8pPr indent="-304800" lvl="7" marL="36576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8pPr>
            <a:lvl9pPr indent="-304800" lvl="8" marL="4114800" rtl="0">
              <a:lnSpc>
                <a:spcPct val="100000"/>
              </a:lnSpc>
              <a:spcBef>
                <a:spcPts val="0"/>
              </a:spcBef>
              <a:spcAft>
                <a:spcPts val="0"/>
              </a:spcAft>
              <a:buClr>
                <a:schemeClr val="dk1"/>
              </a:buClr>
              <a:buSzPts val="1200"/>
              <a:buFont typeface="Cairo"/>
              <a:buChar char="■"/>
              <a:defRPr sz="1200">
                <a:solidFill>
                  <a:schemeClr val="dk1"/>
                </a:solidFill>
                <a:latin typeface="Cairo"/>
                <a:ea typeface="Cairo"/>
                <a:cs typeface="Cairo"/>
                <a:sym typeface="Cai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497" name="Shape 497"/>
        <p:cNvGrpSpPr/>
        <p:nvPr/>
      </p:nvGrpSpPr>
      <p:grpSpPr>
        <a:xfrm>
          <a:off x="0" y="0"/>
          <a:ext cx="0" cy="0"/>
          <a:chOff x="0" y="0"/>
          <a:chExt cx="0" cy="0"/>
        </a:xfrm>
      </p:grpSpPr>
      <p:sp>
        <p:nvSpPr>
          <p:cNvPr id="498" name="Google Shape;498;p34"/>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499" name="Google Shape;499;p34"/>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80"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docs.google.com/spreadsheets/d/1j1IXpwSMEcgDop2SA9h25zWPb1PTRuwQTyYYvQ9Rbcs/copy#gid=625788493" TargetMode="External"/><Relationship Id="rId4" Type="http://schemas.openxmlformats.org/officeDocument/2006/relationships/image" Target="../media/image1.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docs.google.com/spreadsheets/d/1j1IXpwSMEcgDop2SA9h25zWPb1PTRuwQTyYYvQ9Rbcs/copy#gid=1552072979" TargetMode="External"/><Relationship Id="rId4" Type="http://schemas.openxmlformats.org/officeDocument/2006/relationships/image" Target="../media/image3.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slidesgo.com/theme/cool-startup-business-plan?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hyperlink" Target="https://docs.google.com/spreadsheets/d/1j1IXpwSMEcgDop2SA9h25zWPb1PTRuwQTyYYvQ9Rbcs/copy#gid=1603411337" TargetMode="External"/><Relationship Id="rId4" Type="http://schemas.openxmlformats.org/officeDocument/2006/relationships/image" Target="../media/image5.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3.xml"/><Relationship Id="rId3" Type="http://schemas.openxmlformats.org/officeDocument/2006/relationships/hyperlink" Target="http://bit.ly/33VAFh3" TargetMode="External"/><Relationship Id="rId4" Type="http://schemas.openxmlformats.org/officeDocument/2006/relationships/hyperlink" Target="http://bit.ly/30B07Gq" TargetMode="External"/><Relationship Id="rId5" Type="http://schemas.openxmlformats.org/officeDocument/2006/relationships/hyperlink" Target="http://bit.ly/2PfT4l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4.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5.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docs.google.com/spreadsheets/d/1j1IXpwSMEcgDop2SA9h25zWPb1PTRuwQTyYYvQ9Rbcs/copy#gid=509368585" TargetMode="External"/><Relationship Id="rId4" Type="http://schemas.openxmlformats.org/officeDocument/2006/relationships/image" Target="../media/image4.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docs.google.com/spreadsheets/d/1j1IXpwSMEcgDop2SA9h25zWPb1PTRuwQTyYYvQ9Rbcs/copy#gid=218159806" TargetMode="External"/><Relationship Id="rId4" Type="http://schemas.openxmlformats.org/officeDocument/2006/relationships/image" Target="../media/image2.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6"/>
          <p:cNvSpPr txBox="1"/>
          <p:nvPr>
            <p:ph idx="1" type="subTitle"/>
          </p:nvPr>
        </p:nvSpPr>
        <p:spPr>
          <a:xfrm>
            <a:off x="4141896" y="3595750"/>
            <a:ext cx="4287000" cy="47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Here is where your presentation begins</a:t>
            </a:r>
            <a:endParaRPr/>
          </a:p>
        </p:txBody>
      </p:sp>
      <p:sp>
        <p:nvSpPr>
          <p:cNvPr id="506" name="Google Shape;506;p36"/>
          <p:cNvSpPr txBox="1"/>
          <p:nvPr>
            <p:ph type="ctrTitle"/>
          </p:nvPr>
        </p:nvSpPr>
        <p:spPr>
          <a:xfrm>
            <a:off x="4014300" y="789750"/>
            <a:ext cx="4414800" cy="19125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Cool Startup business plan</a:t>
            </a:r>
            <a:endParaRPr/>
          </a:p>
        </p:txBody>
      </p:sp>
      <p:sp>
        <p:nvSpPr>
          <p:cNvPr id="507" name="Google Shape;507;p36"/>
          <p:cNvSpPr/>
          <p:nvPr/>
        </p:nvSpPr>
        <p:spPr>
          <a:xfrm>
            <a:off x="4236000" y="2817625"/>
            <a:ext cx="4147905" cy="613949"/>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Infographics</a:t>
            </a:r>
          </a:p>
        </p:txBody>
      </p:sp>
      <p:grpSp>
        <p:nvGrpSpPr>
          <p:cNvPr id="508" name="Google Shape;508;p36"/>
          <p:cNvGrpSpPr/>
          <p:nvPr/>
        </p:nvGrpSpPr>
        <p:grpSpPr>
          <a:xfrm>
            <a:off x="250" y="1528630"/>
            <a:ext cx="3901673" cy="3074819"/>
            <a:chOff x="243" y="1799173"/>
            <a:chExt cx="3558622" cy="2804469"/>
          </a:xfrm>
        </p:grpSpPr>
        <p:grpSp>
          <p:nvGrpSpPr>
            <p:cNvPr id="509" name="Google Shape;509;p36"/>
            <p:cNvGrpSpPr/>
            <p:nvPr/>
          </p:nvGrpSpPr>
          <p:grpSpPr>
            <a:xfrm>
              <a:off x="243" y="2859180"/>
              <a:ext cx="3542971" cy="1744462"/>
              <a:chOff x="5065575" y="2591902"/>
              <a:chExt cx="4086000" cy="2011835"/>
            </a:xfrm>
          </p:grpSpPr>
          <p:grpSp>
            <p:nvGrpSpPr>
              <p:cNvPr id="510" name="Google Shape;510;p36"/>
              <p:cNvGrpSpPr/>
              <p:nvPr/>
            </p:nvGrpSpPr>
            <p:grpSpPr>
              <a:xfrm>
                <a:off x="5463399" y="2591902"/>
                <a:ext cx="3275149" cy="2011835"/>
                <a:chOff x="5565749" y="2591902"/>
                <a:chExt cx="3275149" cy="2011835"/>
              </a:xfrm>
            </p:grpSpPr>
            <p:sp>
              <p:nvSpPr>
                <p:cNvPr id="511" name="Google Shape;511;p36"/>
                <p:cNvSpPr/>
                <p:nvPr/>
              </p:nvSpPr>
              <p:spPr>
                <a:xfrm>
                  <a:off x="8222923" y="3134384"/>
                  <a:ext cx="617975" cy="1469351"/>
                </a:xfrm>
                <a:custGeom>
                  <a:rect b="b" l="l" r="r" t="t"/>
                  <a:pathLst>
                    <a:path extrusionOk="0" fill="none" h="23123" w="9725">
                      <a:moveTo>
                        <a:pt x="1" y="23122"/>
                      </a:moveTo>
                      <a:lnTo>
                        <a:pt x="9724" y="23122"/>
                      </a:lnTo>
                      <a:lnTo>
                        <a:pt x="9724" y="0"/>
                      </a:lnTo>
                      <a:lnTo>
                        <a:pt x="1" y="0"/>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6"/>
                <p:cNvSpPr/>
                <p:nvPr/>
              </p:nvSpPr>
              <p:spPr>
                <a:xfrm>
                  <a:off x="6451940" y="2591902"/>
                  <a:ext cx="617975" cy="2011835"/>
                </a:xfrm>
                <a:custGeom>
                  <a:rect b="b" l="l" r="r" t="t"/>
                  <a:pathLst>
                    <a:path extrusionOk="0" fill="none" h="31660" w="9725">
                      <a:moveTo>
                        <a:pt x="1" y="31659"/>
                      </a:moveTo>
                      <a:lnTo>
                        <a:pt x="9724" y="31659"/>
                      </a:lnTo>
                      <a:lnTo>
                        <a:pt x="9724" y="1"/>
                      </a:lnTo>
                      <a:lnTo>
                        <a:pt x="1" y="1"/>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6"/>
                <p:cNvSpPr/>
                <p:nvPr/>
              </p:nvSpPr>
              <p:spPr>
                <a:xfrm>
                  <a:off x="5565749" y="3159040"/>
                  <a:ext cx="617975" cy="1444696"/>
                </a:xfrm>
                <a:custGeom>
                  <a:rect b="b" l="l" r="r" t="t"/>
                  <a:pathLst>
                    <a:path extrusionOk="0" fill="none" h="22735" w="9725">
                      <a:moveTo>
                        <a:pt x="1" y="22734"/>
                      </a:moveTo>
                      <a:lnTo>
                        <a:pt x="9724" y="22734"/>
                      </a:lnTo>
                      <a:lnTo>
                        <a:pt x="9724" y="0"/>
                      </a:lnTo>
                      <a:lnTo>
                        <a:pt x="1" y="0"/>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6"/>
                <p:cNvSpPr/>
                <p:nvPr/>
              </p:nvSpPr>
              <p:spPr>
                <a:xfrm>
                  <a:off x="7336733" y="3568078"/>
                  <a:ext cx="617912" cy="1035656"/>
                </a:xfrm>
                <a:custGeom>
                  <a:rect b="b" l="l" r="r" t="t"/>
                  <a:pathLst>
                    <a:path extrusionOk="0" fill="none" h="16298" w="9724">
                      <a:moveTo>
                        <a:pt x="0" y="16297"/>
                      </a:moveTo>
                      <a:lnTo>
                        <a:pt x="9724" y="16297"/>
                      </a:lnTo>
                      <a:lnTo>
                        <a:pt x="9724" y="0"/>
                      </a:lnTo>
                      <a:lnTo>
                        <a:pt x="0" y="0"/>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5" name="Google Shape;515;p36"/>
              <p:cNvCxnSpPr/>
              <p:nvPr/>
            </p:nvCxnSpPr>
            <p:spPr>
              <a:xfrm>
                <a:off x="5065575" y="4603533"/>
                <a:ext cx="4086000" cy="0"/>
              </a:xfrm>
              <a:prstGeom prst="straightConnector1">
                <a:avLst/>
              </a:prstGeom>
              <a:noFill/>
              <a:ln cap="flat" cmpd="sng" w="9525">
                <a:solidFill>
                  <a:srgbClr val="000000"/>
                </a:solidFill>
                <a:prstDash val="solid"/>
                <a:round/>
                <a:headEnd len="med" w="med" type="none"/>
                <a:tailEnd len="med" w="med" type="none"/>
              </a:ln>
            </p:spPr>
          </p:cxnSp>
        </p:grpSp>
        <p:sp>
          <p:nvSpPr>
            <p:cNvPr id="516" name="Google Shape;516;p36"/>
            <p:cNvSpPr/>
            <p:nvPr/>
          </p:nvSpPr>
          <p:spPr>
            <a:xfrm>
              <a:off x="1830055" y="3092064"/>
              <a:ext cx="275513" cy="274245"/>
            </a:xfrm>
            <a:custGeom>
              <a:rect b="b" l="l" r="r" t="t"/>
              <a:pathLst>
                <a:path extrusionOk="0" fill="none" h="4977" w="5000">
                  <a:moveTo>
                    <a:pt x="1598" y="2694"/>
                  </a:moveTo>
                  <a:cubicBezTo>
                    <a:pt x="1690" y="3173"/>
                    <a:pt x="2169" y="3470"/>
                    <a:pt x="2648" y="3356"/>
                  </a:cubicBezTo>
                  <a:cubicBezTo>
                    <a:pt x="3128" y="3264"/>
                    <a:pt x="3424" y="2785"/>
                    <a:pt x="3333" y="2306"/>
                  </a:cubicBezTo>
                  <a:cubicBezTo>
                    <a:pt x="3219" y="1826"/>
                    <a:pt x="2740" y="1530"/>
                    <a:pt x="2260" y="1621"/>
                  </a:cubicBezTo>
                  <a:cubicBezTo>
                    <a:pt x="1781" y="1735"/>
                    <a:pt x="1484" y="2214"/>
                    <a:pt x="1598" y="2694"/>
                  </a:cubicBezTo>
                  <a:close/>
                  <a:moveTo>
                    <a:pt x="1553" y="685"/>
                  </a:moveTo>
                  <a:lnTo>
                    <a:pt x="1553" y="183"/>
                  </a:lnTo>
                  <a:lnTo>
                    <a:pt x="2352" y="0"/>
                  </a:lnTo>
                  <a:lnTo>
                    <a:pt x="2580" y="457"/>
                  </a:lnTo>
                  <a:cubicBezTo>
                    <a:pt x="2763" y="457"/>
                    <a:pt x="2945" y="480"/>
                    <a:pt x="3105" y="548"/>
                  </a:cubicBezTo>
                  <a:lnTo>
                    <a:pt x="3470" y="183"/>
                  </a:lnTo>
                  <a:lnTo>
                    <a:pt x="4155" y="640"/>
                  </a:lnTo>
                  <a:lnTo>
                    <a:pt x="3995" y="1096"/>
                  </a:lnTo>
                  <a:cubicBezTo>
                    <a:pt x="4109" y="1233"/>
                    <a:pt x="4223" y="1393"/>
                    <a:pt x="4315" y="1553"/>
                  </a:cubicBezTo>
                  <a:lnTo>
                    <a:pt x="4817" y="1553"/>
                  </a:lnTo>
                  <a:lnTo>
                    <a:pt x="4999" y="2351"/>
                  </a:lnTo>
                  <a:lnTo>
                    <a:pt x="4543" y="2580"/>
                  </a:lnTo>
                  <a:cubicBezTo>
                    <a:pt x="4520" y="2762"/>
                    <a:pt x="4497" y="2922"/>
                    <a:pt x="4452" y="3105"/>
                  </a:cubicBezTo>
                  <a:lnTo>
                    <a:pt x="4794" y="3447"/>
                  </a:lnTo>
                  <a:lnTo>
                    <a:pt x="4360" y="4155"/>
                  </a:lnTo>
                  <a:lnTo>
                    <a:pt x="3881" y="3995"/>
                  </a:lnTo>
                  <a:cubicBezTo>
                    <a:pt x="3744" y="4109"/>
                    <a:pt x="3607" y="4223"/>
                    <a:pt x="3447" y="4292"/>
                  </a:cubicBezTo>
                  <a:lnTo>
                    <a:pt x="3447" y="4794"/>
                  </a:lnTo>
                  <a:lnTo>
                    <a:pt x="2626" y="4976"/>
                  </a:lnTo>
                  <a:lnTo>
                    <a:pt x="2420" y="4543"/>
                  </a:lnTo>
                  <a:cubicBezTo>
                    <a:pt x="2238" y="4520"/>
                    <a:pt x="2055" y="4497"/>
                    <a:pt x="1872" y="4428"/>
                  </a:cubicBezTo>
                  <a:lnTo>
                    <a:pt x="1530" y="4794"/>
                  </a:lnTo>
                  <a:lnTo>
                    <a:pt x="822" y="4360"/>
                  </a:lnTo>
                  <a:lnTo>
                    <a:pt x="1005" y="3881"/>
                  </a:lnTo>
                  <a:cubicBezTo>
                    <a:pt x="868" y="3744"/>
                    <a:pt x="777" y="3607"/>
                    <a:pt x="685" y="3424"/>
                  </a:cubicBezTo>
                  <a:lnTo>
                    <a:pt x="183" y="3424"/>
                  </a:lnTo>
                  <a:lnTo>
                    <a:pt x="1" y="2625"/>
                  </a:lnTo>
                  <a:lnTo>
                    <a:pt x="457" y="2420"/>
                  </a:lnTo>
                  <a:cubicBezTo>
                    <a:pt x="457" y="2237"/>
                    <a:pt x="503" y="2055"/>
                    <a:pt x="548" y="1872"/>
                  </a:cubicBezTo>
                  <a:lnTo>
                    <a:pt x="183" y="1530"/>
                  </a:lnTo>
                  <a:lnTo>
                    <a:pt x="640" y="822"/>
                  </a:lnTo>
                  <a:lnTo>
                    <a:pt x="1119" y="982"/>
                  </a:lnTo>
                  <a:cubicBezTo>
                    <a:pt x="1233" y="868"/>
                    <a:pt x="1393" y="754"/>
                    <a:pt x="1553" y="685"/>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7" name="Google Shape;517;p36"/>
            <p:cNvGrpSpPr/>
            <p:nvPr/>
          </p:nvGrpSpPr>
          <p:grpSpPr>
            <a:xfrm>
              <a:off x="1173433" y="1799173"/>
              <a:ext cx="2011090" cy="1430007"/>
              <a:chOff x="6418579" y="1369428"/>
              <a:chExt cx="2319329" cy="1649183"/>
            </a:xfrm>
          </p:grpSpPr>
          <p:sp>
            <p:nvSpPr>
              <p:cNvPr id="518" name="Google Shape;518;p36"/>
              <p:cNvSpPr/>
              <p:nvPr/>
            </p:nvSpPr>
            <p:spPr>
              <a:xfrm>
                <a:off x="6418579" y="1369428"/>
                <a:ext cx="2319329" cy="1649183"/>
              </a:xfrm>
              <a:custGeom>
                <a:rect b="b" l="l" r="r" t="t"/>
                <a:pathLst>
                  <a:path extrusionOk="0" h="25953" w="36499">
                    <a:moveTo>
                      <a:pt x="1644" y="0"/>
                    </a:moveTo>
                    <a:cubicBezTo>
                      <a:pt x="731" y="0"/>
                      <a:pt x="1" y="730"/>
                      <a:pt x="1" y="1621"/>
                    </a:cubicBezTo>
                    <a:lnTo>
                      <a:pt x="1" y="24332"/>
                    </a:lnTo>
                    <a:cubicBezTo>
                      <a:pt x="1" y="25222"/>
                      <a:pt x="731" y="25952"/>
                      <a:pt x="1644" y="25952"/>
                    </a:cubicBezTo>
                    <a:lnTo>
                      <a:pt x="34855" y="25952"/>
                    </a:lnTo>
                    <a:cubicBezTo>
                      <a:pt x="35768" y="25952"/>
                      <a:pt x="36499" y="25222"/>
                      <a:pt x="36499" y="24332"/>
                    </a:cubicBezTo>
                    <a:lnTo>
                      <a:pt x="36499" y="1621"/>
                    </a:lnTo>
                    <a:cubicBezTo>
                      <a:pt x="36499" y="730"/>
                      <a:pt x="35768" y="0"/>
                      <a:pt x="348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6"/>
              <p:cNvSpPr/>
              <p:nvPr/>
            </p:nvSpPr>
            <p:spPr>
              <a:xfrm>
                <a:off x="6418579" y="1369428"/>
                <a:ext cx="2319329" cy="1649183"/>
              </a:xfrm>
              <a:custGeom>
                <a:rect b="b" l="l" r="r" t="t"/>
                <a:pathLst>
                  <a:path extrusionOk="0" fill="none" h="25953" w="36499">
                    <a:moveTo>
                      <a:pt x="34855" y="25952"/>
                    </a:moveTo>
                    <a:lnTo>
                      <a:pt x="1644" y="25952"/>
                    </a:lnTo>
                    <a:cubicBezTo>
                      <a:pt x="731" y="25952"/>
                      <a:pt x="1" y="25222"/>
                      <a:pt x="1" y="24332"/>
                    </a:cubicBezTo>
                    <a:lnTo>
                      <a:pt x="1" y="1621"/>
                    </a:lnTo>
                    <a:cubicBezTo>
                      <a:pt x="1" y="730"/>
                      <a:pt x="731" y="0"/>
                      <a:pt x="1644" y="0"/>
                    </a:cubicBezTo>
                    <a:lnTo>
                      <a:pt x="34855" y="0"/>
                    </a:lnTo>
                    <a:cubicBezTo>
                      <a:pt x="35768" y="0"/>
                      <a:pt x="36499" y="730"/>
                      <a:pt x="36499" y="1621"/>
                    </a:cubicBezTo>
                    <a:lnTo>
                      <a:pt x="36499" y="24332"/>
                    </a:lnTo>
                    <a:cubicBezTo>
                      <a:pt x="36499" y="25222"/>
                      <a:pt x="35768" y="25952"/>
                      <a:pt x="34855" y="25952"/>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6"/>
              <p:cNvSpPr/>
              <p:nvPr/>
            </p:nvSpPr>
            <p:spPr>
              <a:xfrm>
                <a:off x="6418579" y="1369428"/>
                <a:ext cx="2319329" cy="136368"/>
              </a:xfrm>
              <a:custGeom>
                <a:rect b="b" l="l" r="r" t="t"/>
                <a:pathLst>
                  <a:path extrusionOk="0" h="2146" w="36499">
                    <a:moveTo>
                      <a:pt x="1279" y="0"/>
                    </a:moveTo>
                    <a:cubicBezTo>
                      <a:pt x="572" y="0"/>
                      <a:pt x="1" y="639"/>
                      <a:pt x="1" y="1438"/>
                    </a:cubicBezTo>
                    <a:lnTo>
                      <a:pt x="1" y="2146"/>
                    </a:lnTo>
                    <a:lnTo>
                      <a:pt x="36499" y="2146"/>
                    </a:lnTo>
                    <a:lnTo>
                      <a:pt x="36499" y="1438"/>
                    </a:lnTo>
                    <a:cubicBezTo>
                      <a:pt x="36499" y="639"/>
                      <a:pt x="35928" y="0"/>
                      <a:pt x="352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6"/>
              <p:cNvSpPr/>
              <p:nvPr/>
            </p:nvSpPr>
            <p:spPr>
              <a:xfrm>
                <a:off x="6418579" y="1369428"/>
                <a:ext cx="2319329" cy="136368"/>
              </a:xfrm>
              <a:custGeom>
                <a:rect b="b" l="l" r="r" t="t"/>
                <a:pathLst>
                  <a:path extrusionOk="0" fill="none" h="2146" w="36499">
                    <a:moveTo>
                      <a:pt x="35220" y="0"/>
                    </a:moveTo>
                    <a:lnTo>
                      <a:pt x="1279" y="0"/>
                    </a:lnTo>
                    <a:cubicBezTo>
                      <a:pt x="572" y="0"/>
                      <a:pt x="1" y="639"/>
                      <a:pt x="1" y="1438"/>
                    </a:cubicBezTo>
                    <a:lnTo>
                      <a:pt x="1" y="2146"/>
                    </a:lnTo>
                    <a:lnTo>
                      <a:pt x="36499" y="2146"/>
                    </a:lnTo>
                    <a:lnTo>
                      <a:pt x="36499" y="1438"/>
                    </a:lnTo>
                    <a:cubicBezTo>
                      <a:pt x="36499" y="639"/>
                      <a:pt x="35928" y="0"/>
                      <a:pt x="35220" y="0"/>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6"/>
              <p:cNvSpPr/>
              <p:nvPr/>
            </p:nvSpPr>
            <p:spPr>
              <a:xfrm>
                <a:off x="6478057" y="1408572"/>
                <a:ext cx="56619" cy="58080"/>
              </a:xfrm>
              <a:custGeom>
                <a:rect b="b" l="l" r="r" t="t"/>
                <a:pathLst>
                  <a:path extrusionOk="0" fill="none" h="914" w="891">
                    <a:moveTo>
                      <a:pt x="891" y="457"/>
                    </a:moveTo>
                    <a:cubicBezTo>
                      <a:pt x="891" y="708"/>
                      <a:pt x="685" y="913"/>
                      <a:pt x="434" y="913"/>
                    </a:cubicBezTo>
                    <a:cubicBezTo>
                      <a:pt x="183" y="913"/>
                      <a:pt x="1" y="708"/>
                      <a:pt x="1" y="457"/>
                    </a:cubicBezTo>
                    <a:cubicBezTo>
                      <a:pt x="1" y="206"/>
                      <a:pt x="183" y="0"/>
                      <a:pt x="434" y="0"/>
                    </a:cubicBezTo>
                    <a:cubicBezTo>
                      <a:pt x="685" y="0"/>
                      <a:pt x="891" y="206"/>
                      <a:pt x="891" y="45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6"/>
              <p:cNvSpPr/>
              <p:nvPr/>
            </p:nvSpPr>
            <p:spPr>
              <a:xfrm>
                <a:off x="6585383" y="1408572"/>
                <a:ext cx="56619" cy="58080"/>
              </a:xfrm>
              <a:custGeom>
                <a:rect b="b" l="l" r="r" t="t"/>
                <a:pathLst>
                  <a:path extrusionOk="0" fill="none" h="914" w="891">
                    <a:moveTo>
                      <a:pt x="891" y="457"/>
                    </a:moveTo>
                    <a:cubicBezTo>
                      <a:pt x="891" y="708"/>
                      <a:pt x="708" y="913"/>
                      <a:pt x="457" y="913"/>
                    </a:cubicBezTo>
                    <a:cubicBezTo>
                      <a:pt x="206" y="913"/>
                      <a:pt x="1" y="708"/>
                      <a:pt x="1" y="457"/>
                    </a:cubicBezTo>
                    <a:cubicBezTo>
                      <a:pt x="1" y="206"/>
                      <a:pt x="206" y="0"/>
                      <a:pt x="457" y="0"/>
                    </a:cubicBezTo>
                    <a:cubicBezTo>
                      <a:pt x="708" y="0"/>
                      <a:pt x="891" y="206"/>
                      <a:pt x="891" y="45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6"/>
              <p:cNvSpPr/>
              <p:nvPr/>
            </p:nvSpPr>
            <p:spPr>
              <a:xfrm>
                <a:off x="6692710" y="1408572"/>
                <a:ext cx="58080" cy="58080"/>
              </a:xfrm>
              <a:custGeom>
                <a:rect b="b" l="l" r="r" t="t"/>
                <a:pathLst>
                  <a:path extrusionOk="0" fill="none" h="914" w="914">
                    <a:moveTo>
                      <a:pt x="914" y="457"/>
                    </a:moveTo>
                    <a:cubicBezTo>
                      <a:pt x="914" y="708"/>
                      <a:pt x="708" y="913"/>
                      <a:pt x="457" y="913"/>
                    </a:cubicBezTo>
                    <a:cubicBezTo>
                      <a:pt x="206" y="913"/>
                      <a:pt x="1" y="708"/>
                      <a:pt x="1" y="457"/>
                    </a:cubicBezTo>
                    <a:cubicBezTo>
                      <a:pt x="1" y="206"/>
                      <a:pt x="206" y="0"/>
                      <a:pt x="457" y="0"/>
                    </a:cubicBezTo>
                    <a:cubicBezTo>
                      <a:pt x="708" y="0"/>
                      <a:pt x="914" y="206"/>
                      <a:pt x="914" y="45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6"/>
              <p:cNvSpPr/>
              <p:nvPr/>
            </p:nvSpPr>
            <p:spPr>
              <a:xfrm>
                <a:off x="6585383" y="1605815"/>
                <a:ext cx="1143047" cy="42130"/>
              </a:xfrm>
              <a:custGeom>
                <a:rect b="b" l="l" r="r" t="t"/>
                <a:pathLst>
                  <a:path extrusionOk="0" h="663" w="17988">
                    <a:moveTo>
                      <a:pt x="320" y="1"/>
                    </a:moveTo>
                    <a:cubicBezTo>
                      <a:pt x="138" y="1"/>
                      <a:pt x="1" y="137"/>
                      <a:pt x="1" y="320"/>
                    </a:cubicBezTo>
                    <a:cubicBezTo>
                      <a:pt x="1" y="503"/>
                      <a:pt x="138" y="662"/>
                      <a:pt x="320" y="662"/>
                    </a:cubicBezTo>
                    <a:lnTo>
                      <a:pt x="17668" y="662"/>
                    </a:lnTo>
                    <a:cubicBezTo>
                      <a:pt x="17850" y="662"/>
                      <a:pt x="17987" y="503"/>
                      <a:pt x="17987" y="320"/>
                    </a:cubicBezTo>
                    <a:cubicBezTo>
                      <a:pt x="17987" y="137"/>
                      <a:pt x="17850" y="1"/>
                      <a:pt x="176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6"/>
              <p:cNvSpPr/>
              <p:nvPr/>
            </p:nvSpPr>
            <p:spPr>
              <a:xfrm>
                <a:off x="6625988" y="1687026"/>
                <a:ext cx="799269" cy="20398"/>
              </a:xfrm>
              <a:custGeom>
                <a:rect b="b" l="l" r="r" t="t"/>
                <a:pathLst>
                  <a:path extrusionOk="0" h="321" w="12578">
                    <a:moveTo>
                      <a:pt x="161" y="1"/>
                    </a:moveTo>
                    <a:cubicBezTo>
                      <a:pt x="69" y="1"/>
                      <a:pt x="1" y="69"/>
                      <a:pt x="1" y="161"/>
                    </a:cubicBezTo>
                    <a:cubicBezTo>
                      <a:pt x="1" y="252"/>
                      <a:pt x="69" y="320"/>
                      <a:pt x="161" y="320"/>
                    </a:cubicBezTo>
                    <a:lnTo>
                      <a:pt x="12441" y="320"/>
                    </a:lnTo>
                    <a:cubicBezTo>
                      <a:pt x="12509" y="320"/>
                      <a:pt x="12578" y="252"/>
                      <a:pt x="12578" y="161"/>
                    </a:cubicBezTo>
                    <a:cubicBezTo>
                      <a:pt x="12578" y="69"/>
                      <a:pt x="12509" y="1"/>
                      <a:pt x="124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6"/>
              <p:cNvSpPr/>
              <p:nvPr/>
            </p:nvSpPr>
            <p:spPr>
              <a:xfrm>
                <a:off x="6625988" y="1736336"/>
                <a:ext cx="932714" cy="20398"/>
              </a:xfrm>
              <a:custGeom>
                <a:rect b="b" l="l" r="r" t="t"/>
                <a:pathLst>
                  <a:path extrusionOk="0" h="321" w="14678">
                    <a:moveTo>
                      <a:pt x="161" y="1"/>
                    </a:moveTo>
                    <a:cubicBezTo>
                      <a:pt x="69" y="1"/>
                      <a:pt x="1" y="69"/>
                      <a:pt x="1" y="161"/>
                    </a:cubicBezTo>
                    <a:cubicBezTo>
                      <a:pt x="1" y="229"/>
                      <a:pt x="69" y="320"/>
                      <a:pt x="161" y="320"/>
                    </a:cubicBezTo>
                    <a:lnTo>
                      <a:pt x="14518" y="320"/>
                    </a:lnTo>
                    <a:cubicBezTo>
                      <a:pt x="14609" y="320"/>
                      <a:pt x="14678" y="229"/>
                      <a:pt x="14678" y="161"/>
                    </a:cubicBezTo>
                    <a:cubicBezTo>
                      <a:pt x="14678" y="69"/>
                      <a:pt x="14609" y="1"/>
                      <a:pt x="1451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6"/>
              <p:cNvSpPr/>
              <p:nvPr/>
            </p:nvSpPr>
            <p:spPr>
              <a:xfrm>
                <a:off x="6625988" y="1785647"/>
                <a:ext cx="530918" cy="18936"/>
              </a:xfrm>
              <a:custGeom>
                <a:rect b="b" l="l" r="r" t="t"/>
                <a:pathLst>
                  <a:path extrusionOk="0" h="298" w="8355">
                    <a:moveTo>
                      <a:pt x="161" y="1"/>
                    </a:moveTo>
                    <a:cubicBezTo>
                      <a:pt x="69" y="1"/>
                      <a:pt x="1" y="69"/>
                      <a:pt x="1" y="138"/>
                    </a:cubicBezTo>
                    <a:cubicBezTo>
                      <a:pt x="1" y="229"/>
                      <a:pt x="69" y="298"/>
                      <a:pt x="161" y="298"/>
                    </a:cubicBezTo>
                    <a:lnTo>
                      <a:pt x="8195" y="298"/>
                    </a:lnTo>
                    <a:cubicBezTo>
                      <a:pt x="8286" y="298"/>
                      <a:pt x="8355" y="229"/>
                      <a:pt x="8355" y="138"/>
                    </a:cubicBezTo>
                    <a:cubicBezTo>
                      <a:pt x="8355" y="69"/>
                      <a:pt x="8286" y="1"/>
                      <a:pt x="819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p:nvPr/>
            </p:nvSpPr>
            <p:spPr>
              <a:xfrm>
                <a:off x="8144573" y="1785647"/>
                <a:ext cx="351086" cy="222026"/>
              </a:xfrm>
              <a:custGeom>
                <a:rect b="b" l="l" r="r" t="t"/>
                <a:pathLst>
                  <a:path extrusionOk="0" h="3494" w="5525">
                    <a:moveTo>
                      <a:pt x="3311" y="1"/>
                    </a:moveTo>
                    <a:cubicBezTo>
                      <a:pt x="1507" y="1"/>
                      <a:pt x="24" y="1462"/>
                      <a:pt x="1" y="3265"/>
                    </a:cubicBezTo>
                    <a:lnTo>
                      <a:pt x="1507" y="3493"/>
                    </a:lnTo>
                    <a:cubicBezTo>
                      <a:pt x="1507" y="3447"/>
                      <a:pt x="1507" y="3379"/>
                      <a:pt x="1507" y="3333"/>
                    </a:cubicBezTo>
                    <a:cubicBezTo>
                      <a:pt x="1507" y="2329"/>
                      <a:pt x="2306" y="1507"/>
                      <a:pt x="3311" y="1507"/>
                    </a:cubicBezTo>
                    <a:cubicBezTo>
                      <a:pt x="3836" y="1507"/>
                      <a:pt x="4315" y="1736"/>
                      <a:pt x="4635" y="2078"/>
                    </a:cubicBezTo>
                    <a:lnTo>
                      <a:pt x="5525" y="845"/>
                    </a:lnTo>
                    <a:cubicBezTo>
                      <a:pt x="4931" y="320"/>
                      <a:pt x="4155" y="1"/>
                      <a:pt x="331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p:nvPr/>
            </p:nvSpPr>
            <p:spPr>
              <a:xfrm>
                <a:off x="8144573" y="1785647"/>
                <a:ext cx="351086" cy="222026"/>
              </a:xfrm>
              <a:custGeom>
                <a:rect b="b" l="l" r="r" t="t"/>
                <a:pathLst>
                  <a:path extrusionOk="0" fill="none" h="3494" w="5525">
                    <a:moveTo>
                      <a:pt x="3311" y="1"/>
                    </a:moveTo>
                    <a:cubicBezTo>
                      <a:pt x="1507" y="1"/>
                      <a:pt x="24" y="1462"/>
                      <a:pt x="1" y="3265"/>
                    </a:cubicBezTo>
                    <a:lnTo>
                      <a:pt x="1507" y="3493"/>
                    </a:lnTo>
                    <a:cubicBezTo>
                      <a:pt x="1507" y="3447"/>
                      <a:pt x="1507" y="3379"/>
                      <a:pt x="1507" y="3333"/>
                    </a:cubicBezTo>
                    <a:cubicBezTo>
                      <a:pt x="1507" y="2329"/>
                      <a:pt x="2306" y="1507"/>
                      <a:pt x="3311" y="1507"/>
                    </a:cubicBezTo>
                    <a:cubicBezTo>
                      <a:pt x="3836" y="1507"/>
                      <a:pt x="4315" y="1736"/>
                      <a:pt x="4635" y="2078"/>
                    </a:cubicBezTo>
                    <a:lnTo>
                      <a:pt x="5525" y="845"/>
                    </a:lnTo>
                    <a:cubicBezTo>
                      <a:pt x="4931" y="320"/>
                      <a:pt x="4155" y="1"/>
                      <a:pt x="3311" y="1"/>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6"/>
              <p:cNvSpPr/>
              <p:nvPr/>
            </p:nvSpPr>
            <p:spPr>
              <a:xfrm>
                <a:off x="8146035" y="1863998"/>
                <a:ext cx="420731" cy="343842"/>
              </a:xfrm>
              <a:custGeom>
                <a:rect b="b" l="l" r="r" t="t"/>
                <a:pathLst>
                  <a:path extrusionOk="0" h="5411" w="6621">
                    <a:moveTo>
                      <a:pt x="5867" y="0"/>
                    </a:moveTo>
                    <a:lnTo>
                      <a:pt x="4863" y="1210"/>
                    </a:lnTo>
                    <a:cubicBezTo>
                      <a:pt x="5022" y="1461"/>
                      <a:pt x="5114" y="1758"/>
                      <a:pt x="5114" y="2100"/>
                    </a:cubicBezTo>
                    <a:cubicBezTo>
                      <a:pt x="5114" y="3082"/>
                      <a:pt x="4292" y="3904"/>
                      <a:pt x="3288" y="3904"/>
                    </a:cubicBezTo>
                    <a:cubicBezTo>
                      <a:pt x="2512" y="3904"/>
                      <a:pt x="1827" y="3401"/>
                      <a:pt x="1599" y="2694"/>
                    </a:cubicBezTo>
                    <a:cubicBezTo>
                      <a:pt x="1165" y="2671"/>
                      <a:pt x="480" y="2603"/>
                      <a:pt x="1" y="2557"/>
                    </a:cubicBezTo>
                    <a:lnTo>
                      <a:pt x="1" y="2557"/>
                    </a:lnTo>
                    <a:cubicBezTo>
                      <a:pt x="229" y="4177"/>
                      <a:pt x="1621" y="5410"/>
                      <a:pt x="3288" y="5410"/>
                    </a:cubicBezTo>
                    <a:cubicBezTo>
                      <a:pt x="5137" y="5410"/>
                      <a:pt x="6620" y="3926"/>
                      <a:pt x="6620" y="2100"/>
                    </a:cubicBezTo>
                    <a:cubicBezTo>
                      <a:pt x="6620" y="1301"/>
                      <a:pt x="6346" y="571"/>
                      <a:pt x="58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6"/>
              <p:cNvSpPr/>
              <p:nvPr/>
            </p:nvSpPr>
            <p:spPr>
              <a:xfrm>
                <a:off x="8146035" y="1863998"/>
                <a:ext cx="420731" cy="343842"/>
              </a:xfrm>
              <a:custGeom>
                <a:rect b="b" l="l" r="r" t="t"/>
                <a:pathLst>
                  <a:path extrusionOk="0" fill="none" h="5411" w="6621">
                    <a:moveTo>
                      <a:pt x="3288" y="5410"/>
                    </a:moveTo>
                    <a:cubicBezTo>
                      <a:pt x="5137" y="5410"/>
                      <a:pt x="6620" y="3926"/>
                      <a:pt x="6620" y="2100"/>
                    </a:cubicBezTo>
                    <a:cubicBezTo>
                      <a:pt x="6620" y="1301"/>
                      <a:pt x="6346" y="571"/>
                      <a:pt x="5867" y="0"/>
                    </a:cubicBezTo>
                    <a:lnTo>
                      <a:pt x="4863" y="1210"/>
                    </a:lnTo>
                    <a:cubicBezTo>
                      <a:pt x="5022" y="1461"/>
                      <a:pt x="5114" y="1758"/>
                      <a:pt x="5114" y="2100"/>
                    </a:cubicBezTo>
                    <a:cubicBezTo>
                      <a:pt x="5114" y="3082"/>
                      <a:pt x="4292" y="3904"/>
                      <a:pt x="3288" y="3904"/>
                    </a:cubicBezTo>
                    <a:cubicBezTo>
                      <a:pt x="2512" y="3904"/>
                      <a:pt x="1827" y="3401"/>
                      <a:pt x="1599" y="2694"/>
                    </a:cubicBezTo>
                    <a:cubicBezTo>
                      <a:pt x="1165" y="2671"/>
                      <a:pt x="480" y="2603"/>
                      <a:pt x="1" y="2557"/>
                    </a:cubicBezTo>
                    <a:cubicBezTo>
                      <a:pt x="229" y="4177"/>
                      <a:pt x="1621" y="5410"/>
                      <a:pt x="3288" y="5410"/>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6"/>
              <p:cNvSpPr/>
              <p:nvPr/>
            </p:nvSpPr>
            <p:spPr>
              <a:xfrm>
                <a:off x="8378099" y="2322347"/>
                <a:ext cx="188665" cy="211795"/>
              </a:xfrm>
              <a:custGeom>
                <a:rect b="b" l="l" r="r" t="t"/>
                <a:pathLst>
                  <a:path extrusionOk="0" h="3333" w="2969">
                    <a:moveTo>
                      <a:pt x="320" y="0"/>
                    </a:moveTo>
                    <a:lnTo>
                      <a:pt x="1" y="1461"/>
                    </a:lnTo>
                    <a:cubicBezTo>
                      <a:pt x="823" y="1644"/>
                      <a:pt x="1462" y="2374"/>
                      <a:pt x="1462" y="3241"/>
                    </a:cubicBezTo>
                    <a:cubicBezTo>
                      <a:pt x="1462" y="3264"/>
                      <a:pt x="1462" y="3264"/>
                      <a:pt x="1462" y="3264"/>
                    </a:cubicBezTo>
                    <a:lnTo>
                      <a:pt x="2968" y="3333"/>
                    </a:lnTo>
                    <a:cubicBezTo>
                      <a:pt x="2968" y="3310"/>
                      <a:pt x="2968" y="3264"/>
                      <a:pt x="2968" y="3241"/>
                    </a:cubicBezTo>
                    <a:cubicBezTo>
                      <a:pt x="2968" y="1644"/>
                      <a:pt x="1827" y="297"/>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6"/>
              <p:cNvSpPr/>
              <p:nvPr/>
            </p:nvSpPr>
            <p:spPr>
              <a:xfrm>
                <a:off x="8378099" y="2322347"/>
                <a:ext cx="188665" cy="211795"/>
              </a:xfrm>
              <a:custGeom>
                <a:rect b="b" l="l" r="r" t="t"/>
                <a:pathLst>
                  <a:path extrusionOk="0" fill="none" h="3333" w="2969">
                    <a:moveTo>
                      <a:pt x="2968" y="3333"/>
                    </a:moveTo>
                    <a:cubicBezTo>
                      <a:pt x="2968" y="3310"/>
                      <a:pt x="2968" y="3264"/>
                      <a:pt x="2968" y="3241"/>
                    </a:cubicBezTo>
                    <a:cubicBezTo>
                      <a:pt x="2968" y="1644"/>
                      <a:pt x="1827" y="297"/>
                      <a:pt x="320" y="0"/>
                    </a:cubicBezTo>
                    <a:lnTo>
                      <a:pt x="1" y="1461"/>
                    </a:lnTo>
                    <a:cubicBezTo>
                      <a:pt x="823" y="1644"/>
                      <a:pt x="1462" y="2374"/>
                      <a:pt x="1462" y="3241"/>
                    </a:cubicBezTo>
                    <a:cubicBezTo>
                      <a:pt x="1462" y="3264"/>
                      <a:pt x="1462" y="3264"/>
                      <a:pt x="1462" y="3264"/>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6"/>
              <p:cNvSpPr/>
              <p:nvPr/>
            </p:nvSpPr>
            <p:spPr>
              <a:xfrm>
                <a:off x="8144573" y="2317962"/>
                <a:ext cx="417808" cy="422129"/>
              </a:xfrm>
              <a:custGeom>
                <a:rect b="b" l="l" r="r" t="t"/>
                <a:pathLst>
                  <a:path extrusionOk="0" h="6643" w="6575">
                    <a:moveTo>
                      <a:pt x="3311" y="1"/>
                    </a:moveTo>
                    <a:cubicBezTo>
                      <a:pt x="1485" y="1"/>
                      <a:pt x="1" y="1484"/>
                      <a:pt x="1" y="3310"/>
                    </a:cubicBezTo>
                    <a:cubicBezTo>
                      <a:pt x="1" y="5159"/>
                      <a:pt x="1485" y="6643"/>
                      <a:pt x="3311" y="6643"/>
                    </a:cubicBezTo>
                    <a:cubicBezTo>
                      <a:pt x="4954" y="6643"/>
                      <a:pt x="6301" y="5456"/>
                      <a:pt x="6575" y="3904"/>
                    </a:cubicBezTo>
                    <a:lnTo>
                      <a:pt x="5023" y="3904"/>
                    </a:lnTo>
                    <a:cubicBezTo>
                      <a:pt x="4771" y="4611"/>
                      <a:pt x="4110" y="5136"/>
                      <a:pt x="3311" y="5136"/>
                    </a:cubicBezTo>
                    <a:cubicBezTo>
                      <a:pt x="2306" y="5136"/>
                      <a:pt x="1507" y="4315"/>
                      <a:pt x="1507" y="3310"/>
                    </a:cubicBezTo>
                    <a:cubicBezTo>
                      <a:pt x="1507" y="2329"/>
                      <a:pt x="2284" y="1553"/>
                      <a:pt x="3242" y="1507"/>
                    </a:cubicBezTo>
                    <a:lnTo>
                      <a:pt x="3539"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6"/>
              <p:cNvSpPr/>
              <p:nvPr/>
            </p:nvSpPr>
            <p:spPr>
              <a:xfrm>
                <a:off x="8144573" y="2317962"/>
                <a:ext cx="417808" cy="422129"/>
              </a:xfrm>
              <a:custGeom>
                <a:rect b="b" l="l" r="r" t="t"/>
                <a:pathLst>
                  <a:path extrusionOk="0" fill="none" h="6643" w="6575">
                    <a:moveTo>
                      <a:pt x="6575" y="3904"/>
                    </a:moveTo>
                    <a:lnTo>
                      <a:pt x="5023" y="3904"/>
                    </a:lnTo>
                    <a:cubicBezTo>
                      <a:pt x="4771" y="4611"/>
                      <a:pt x="4110" y="5136"/>
                      <a:pt x="3311" y="5136"/>
                    </a:cubicBezTo>
                    <a:cubicBezTo>
                      <a:pt x="2306" y="5136"/>
                      <a:pt x="1507" y="4315"/>
                      <a:pt x="1507" y="3310"/>
                    </a:cubicBezTo>
                    <a:cubicBezTo>
                      <a:pt x="1507" y="2329"/>
                      <a:pt x="2284" y="1553"/>
                      <a:pt x="3242" y="1507"/>
                    </a:cubicBezTo>
                    <a:lnTo>
                      <a:pt x="3539" y="1"/>
                    </a:lnTo>
                    <a:cubicBezTo>
                      <a:pt x="3470" y="1"/>
                      <a:pt x="3402" y="1"/>
                      <a:pt x="3311" y="1"/>
                    </a:cubicBezTo>
                    <a:cubicBezTo>
                      <a:pt x="1485" y="1"/>
                      <a:pt x="1" y="1484"/>
                      <a:pt x="1" y="3310"/>
                    </a:cubicBezTo>
                    <a:cubicBezTo>
                      <a:pt x="1" y="5159"/>
                      <a:pt x="1485" y="6643"/>
                      <a:pt x="3311" y="6643"/>
                    </a:cubicBezTo>
                    <a:cubicBezTo>
                      <a:pt x="4954" y="6643"/>
                      <a:pt x="6301" y="5456"/>
                      <a:pt x="6575" y="3904"/>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6"/>
              <p:cNvSpPr/>
              <p:nvPr/>
            </p:nvSpPr>
            <p:spPr>
              <a:xfrm>
                <a:off x="6454863" y="2812596"/>
                <a:ext cx="1715906" cy="64"/>
              </a:xfrm>
              <a:custGeom>
                <a:rect b="b" l="l" r="r" t="t"/>
                <a:pathLst>
                  <a:path extrusionOk="0" fill="none" h="1" w="27003">
                    <a:moveTo>
                      <a:pt x="1" y="0"/>
                    </a:moveTo>
                    <a:lnTo>
                      <a:pt x="27003" y="0"/>
                    </a:lnTo>
                  </a:path>
                </a:pathLst>
              </a:custGeom>
              <a:noFill/>
              <a:ln cap="rnd" cmpd="sng" w="34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6"/>
              <p:cNvSpPr/>
              <p:nvPr/>
            </p:nvSpPr>
            <p:spPr>
              <a:xfrm>
                <a:off x="7835684" y="1785647"/>
                <a:ext cx="190063" cy="1027014"/>
              </a:xfrm>
              <a:custGeom>
                <a:rect b="b" l="l" r="r" t="t"/>
                <a:pathLst>
                  <a:path extrusionOk="0" h="16162" w="2991">
                    <a:moveTo>
                      <a:pt x="0" y="1"/>
                    </a:moveTo>
                    <a:lnTo>
                      <a:pt x="0" y="16161"/>
                    </a:lnTo>
                    <a:lnTo>
                      <a:pt x="2990" y="16161"/>
                    </a:lnTo>
                    <a:lnTo>
                      <a:pt x="2990" y="1"/>
                    </a:lnTo>
                    <a:close/>
                  </a:path>
                </a:pathLst>
              </a:custGeom>
              <a:solidFill>
                <a:srgbClr val="FFFFFF"/>
              </a:solid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6"/>
              <p:cNvSpPr/>
              <p:nvPr/>
            </p:nvSpPr>
            <p:spPr>
              <a:xfrm>
                <a:off x="7320783" y="2287524"/>
                <a:ext cx="188602" cy="525136"/>
              </a:xfrm>
              <a:custGeom>
                <a:rect b="b" l="l" r="r" t="t"/>
                <a:pathLst>
                  <a:path extrusionOk="0" h="8264" w="2968">
                    <a:moveTo>
                      <a:pt x="0" y="0"/>
                    </a:moveTo>
                    <a:lnTo>
                      <a:pt x="0" y="8263"/>
                    </a:lnTo>
                    <a:lnTo>
                      <a:pt x="2968" y="8263"/>
                    </a:lnTo>
                    <a:lnTo>
                      <a:pt x="2968" y="0"/>
                    </a:lnTo>
                    <a:close/>
                  </a:path>
                </a:pathLst>
              </a:custGeom>
              <a:solidFill>
                <a:srgbClr val="FFFFFF"/>
              </a:solid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6"/>
              <p:cNvSpPr/>
              <p:nvPr/>
            </p:nvSpPr>
            <p:spPr>
              <a:xfrm>
                <a:off x="7578964" y="2104769"/>
                <a:ext cx="188602" cy="707891"/>
              </a:xfrm>
              <a:custGeom>
                <a:rect b="b" l="l" r="r" t="t"/>
                <a:pathLst>
                  <a:path extrusionOk="0" h="11140" w="2968">
                    <a:moveTo>
                      <a:pt x="0" y="0"/>
                    </a:moveTo>
                    <a:lnTo>
                      <a:pt x="0" y="11139"/>
                    </a:lnTo>
                    <a:lnTo>
                      <a:pt x="2967" y="11139"/>
                    </a:lnTo>
                    <a:lnTo>
                      <a:pt x="2967" y="0"/>
                    </a:lnTo>
                    <a:close/>
                  </a:path>
                </a:pathLst>
              </a:custGeom>
              <a:solidFill>
                <a:srgbClr val="FFFFFF"/>
              </a:solid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6"/>
              <p:cNvSpPr/>
              <p:nvPr/>
            </p:nvSpPr>
            <p:spPr>
              <a:xfrm>
                <a:off x="6804421" y="1971325"/>
                <a:ext cx="188602" cy="841336"/>
              </a:xfrm>
              <a:custGeom>
                <a:rect b="b" l="l" r="r" t="t"/>
                <a:pathLst>
                  <a:path extrusionOk="0" h="13240" w="2968">
                    <a:moveTo>
                      <a:pt x="0" y="1"/>
                    </a:moveTo>
                    <a:lnTo>
                      <a:pt x="0" y="13239"/>
                    </a:lnTo>
                    <a:lnTo>
                      <a:pt x="2968" y="13239"/>
                    </a:lnTo>
                    <a:lnTo>
                      <a:pt x="2968" y="1"/>
                    </a:lnTo>
                    <a:close/>
                  </a:path>
                </a:pathLst>
              </a:custGeom>
              <a:solidFill>
                <a:srgbClr val="FFFFFF"/>
              </a:solid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6"/>
              <p:cNvSpPr/>
              <p:nvPr/>
            </p:nvSpPr>
            <p:spPr>
              <a:xfrm>
                <a:off x="6546240" y="2596480"/>
                <a:ext cx="190063" cy="216180"/>
              </a:xfrm>
              <a:custGeom>
                <a:rect b="b" l="l" r="r" t="t"/>
                <a:pathLst>
                  <a:path extrusionOk="0" h="3402" w="2991">
                    <a:moveTo>
                      <a:pt x="1" y="0"/>
                    </a:moveTo>
                    <a:lnTo>
                      <a:pt x="1" y="3401"/>
                    </a:lnTo>
                    <a:lnTo>
                      <a:pt x="2991" y="3401"/>
                    </a:lnTo>
                    <a:lnTo>
                      <a:pt x="2991" y="0"/>
                    </a:lnTo>
                    <a:close/>
                  </a:path>
                </a:pathLst>
              </a:custGeom>
              <a:solidFill>
                <a:srgbClr val="FFFFFF"/>
              </a:solid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6"/>
              <p:cNvSpPr/>
              <p:nvPr/>
            </p:nvSpPr>
            <p:spPr>
              <a:xfrm>
                <a:off x="7062602" y="2416584"/>
                <a:ext cx="188602" cy="396076"/>
              </a:xfrm>
              <a:custGeom>
                <a:rect b="b" l="l" r="r" t="t"/>
                <a:pathLst>
                  <a:path extrusionOk="0" h="6233" w="2968">
                    <a:moveTo>
                      <a:pt x="0" y="1"/>
                    </a:moveTo>
                    <a:lnTo>
                      <a:pt x="0" y="6232"/>
                    </a:lnTo>
                    <a:lnTo>
                      <a:pt x="2968" y="6232"/>
                    </a:lnTo>
                    <a:lnTo>
                      <a:pt x="2968" y="1"/>
                    </a:lnTo>
                    <a:close/>
                  </a:path>
                </a:pathLst>
              </a:custGeom>
              <a:solidFill>
                <a:srgbClr val="FFFFFF"/>
              </a:solid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6"/>
              <p:cNvSpPr/>
              <p:nvPr/>
            </p:nvSpPr>
            <p:spPr>
              <a:xfrm>
                <a:off x="6585383" y="1808905"/>
                <a:ext cx="1151753" cy="512046"/>
              </a:xfrm>
              <a:custGeom>
                <a:rect b="b" l="l" r="r" t="t"/>
                <a:pathLst>
                  <a:path extrusionOk="0" fill="none" h="8058" w="18125">
                    <a:moveTo>
                      <a:pt x="1" y="7395"/>
                    </a:moveTo>
                    <a:lnTo>
                      <a:pt x="3037" y="1621"/>
                    </a:lnTo>
                    <a:lnTo>
                      <a:pt x="6734" y="1621"/>
                    </a:lnTo>
                    <a:lnTo>
                      <a:pt x="9268" y="8057"/>
                    </a:lnTo>
                    <a:lnTo>
                      <a:pt x="11710" y="3310"/>
                    </a:lnTo>
                    <a:lnTo>
                      <a:pt x="13057" y="5273"/>
                    </a:lnTo>
                    <a:lnTo>
                      <a:pt x="18124"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6"/>
              <p:cNvSpPr/>
              <p:nvPr/>
            </p:nvSpPr>
            <p:spPr>
              <a:xfrm>
                <a:off x="7306231" y="1995981"/>
                <a:ext cx="46515" cy="47913"/>
              </a:xfrm>
              <a:custGeom>
                <a:rect b="b" l="l" r="r" t="t"/>
                <a:pathLst>
                  <a:path extrusionOk="0" h="754" w="732">
                    <a:moveTo>
                      <a:pt x="366" y="1"/>
                    </a:moveTo>
                    <a:cubicBezTo>
                      <a:pt x="161" y="1"/>
                      <a:pt x="1" y="160"/>
                      <a:pt x="1" y="366"/>
                    </a:cubicBezTo>
                    <a:cubicBezTo>
                      <a:pt x="1" y="571"/>
                      <a:pt x="161" y="754"/>
                      <a:pt x="366" y="754"/>
                    </a:cubicBezTo>
                    <a:cubicBezTo>
                      <a:pt x="572" y="754"/>
                      <a:pt x="731" y="571"/>
                      <a:pt x="731" y="366"/>
                    </a:cubicBezTo>
                    <a:cubicBezTo>
                      <a:pt x="731" y="160"/>
                      <a:pt x="572" y="1"/>
                      <a:pt x="36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6"/>
              <p:cNvSpPr/>
              <p:nvPr/>
            </p:nvSpPr>
            <p:spPr>
              <a:xfrm>
                <a:off x="7391826" y="2122181"/>
                <a:ext cx="46515" cy="47913"/>
              </a:xfrm>
              <a:custGeom>
                <a:rect b="b" l="l" r="r" t="t"/>
                <a:pathLst>
                  <a:path extrusionOk="0" h="754" w="732">
                    <a:moveTo>
                      <a:pt x="366" y="0"/>
                    </a:moveTo>
                    <a:cubicBezTo>
                      <a:pt x="160" y="0"/>
                      <a:pt x="1" y="183"/>
                      <a:pt x="1" y="388"/>
                    </a:cubicBezTo>
                    <a:cubicBezTo>
                      <a:pt x="1" y="594"/>
                      <a:pt x="160" y="754"/>
                      <a:pt x="366" y="754"/>
                    </a:cubicBezTo>
                    <a:cubicBezTo>
                      <a:pt x="571" y="754"/>
                      <a:pt x="731" y="594"/>
                      <a:pt x="731" y="388"/>
                    </a:cubicBezTo>
                    <a:cubicBezTo>
                      <a:pt x="731" y="183"/>
                      <a:pt x="571" y="0"/>
                      <a:pt x="3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6"/>
              <p:cNvSpPr/>
              <p:nvPr/>
            </p:nvSpPr>
            <p:spPr>
              <a:xfrm>
                <a:off x="7148196" y="2296230"/>
                <a:ext cx="47913" cy="47913"/>
              </a:xfrm>
              <a:custGeom>
                <a:rect b="b" l="l" r="r" t="t"/>
                <a:pathLst>
                  <a:path extrusionOk="0" h="754" w="754">
                    <a:moveTo>
                      <a:pt x="365" y="0"/>
                    </a:moveTo>
                    <a:cubicBezTo>
                      <a:pt x="160" y="0"/>
                      <a:pt x="0" y="183"/>
                      <a:pt x="0" y="388"/>
                    </a:cubicBezTo>
                    <a:cubicBezTo>
                      <a:pt x="0" y="594"/>
                      <a:pt x="160" y="754"/>
                      <a:pt x="365" y="754"/>
                    </a:cubicBezTo>
                    <a:cubicBezTo>
                      <a:pt x="593" y="754"/>
                      <a:pt x="753" y="594"/>
                      <a:pt x="753" y="388"/>
                    </a:cubicBezTo>
                    <a:cubicBezTo>
                      <a:pt x="753" y="183"/>
                      <a:pt x="593" y="0"/>
                      <a:pt x="3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6"/>
              <p:cNvSpPr/>
              <p:nvPr/>
            </p:nvSpPr>
            <p:spPr>
              <a:xfrm>
                <a:off x="6990098" y="1888653"/>
                <a:ext cx="47913" cy="46451"/>
              </a:xfrm>
              <a:custGeom>
                <a:rect b="b" l="l" r="r" t="t"/>
                <a:pathLst>
                  <a:path extrusionOk="0" h="731" w="754">
                    <a:moveTo>
                      <a:pt x="388" y="0"/>
                    </a:moveTo>
                    <a:cubicBezTo>
                      <a:pt x="183" y="0"/>
                      <a:pt x="0" y="160"/>
                      <a:pt x="0" y="366"/>
                    </a:cubicBezTo>
                    <a:cubicBezTo>
                      <a:pt x="0" y="571"/>
                      <a:pt x="183" y="731"/>
                      <a:pt x="388" y="731"/>
                    </a:cubicBezTo>
                    <a:cubicBezTo>
                      <a:pt x="594" y="731"/>
                      <a:pt x="753" y="571"/>
                      <a:pt x="753" y="366"/>
                    </a:cubicBezTo>
                    <a:cubicBezTo>
                      <a:pt x="753" y="160"/>
                      <a:pt x="594" y="0"/>
                      <a:pt x="38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6"/>
              <p:cNvSpPr/>
              <p:nvPr/>
            </p:nvSpPr>
            <p:spPr>
              <a:xfrm>
                <a:off x="6756572" y="1884269"/>
                <a:ext cx="47913" cy="47976"/>
              </a:xfrm>
              <a:custGeom>
                <a:rect b="b" l="l" r="r" t="t"/>
                <a:pathLst>
                  <a:path extrusionOk="0" h="755" w="754">
                    <a:moveTo>
                      <a:pt x="365" y="1"/>
                    </a:moveTo>
                    <a:cubicBezTo>
                      <a:pt x="160" y="1"/>
                      <a:pt x="0" y="184"/>
                      <a:pt x="0" y="389"/>
                    </a:cubicBezTo>
                    <a:cubicBezTo>
                      <a:pt x="0" y="594"/>
                      <a:pt x="160" y="754"/>
                      <a:pt x="365" y="754"/>
                    </a:cubicBezTo>
                    <a:cubicBezTo>
                      <a:pt x="594" y="754"/>
                      <a:pt x="753" y="594"/>
                      <a:pt x="753" y="389"/>
                    </a:cubicBezTo>
                    <a:cubicBezTo>
                      <a:pt x="753" y="184"/>
                      <a:pt x="594" y="1"/>
                      <a:pt x="3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6"/>
              <p:cNvSpPr/>
              <p:nvPr/>
            </p:nvSpPr>
            <p:spPr>
              <a:xfrm>
                <a:off x="7706561" y="1713142"/>
                <a:ext cx="119020" cy="119020"/>
              </a:xfrm>
              <a:custGeom>
                <a:rect b="b" l="l" r="r" t="t"/>
                <a:pathLst>
                  <a:path extrusionOk="0" h="1873" w="1873">
                    <a:moveTo>
                      <a:pt x="1872" y="1"/>
                    </a:moveTo>
                    <a:lnTo>
                      <a:pt x="1" y="1210"/>
                    </a:lnTo>
                    <a:lnTo>
                      <a:pt x="822" y="1872"/>
                    </a:lnTo>
                    <a:lnTo>
                      <a:pt x="187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6"/>
              <p:cNvSpPr/>
              <p:nvPr/>
            </p:nvSpPr>
            <p:spPr>
              <a:xfrm>
                <a:off x="6990098" y="1911847"/>
                <a:ext cx="24719" cy="24719"/>
              </a:xfrm>
              <a:custGeom>
                <a:rect b="b" l="l" r="r" t="t"/>
                <a:pathLst>
                  <a:path extrusionOk="0" h="389" w="389">
                    <a:moveTo>
                      <a:pt x="183" y="1"/>
                    </a:moveTo>
                    <a:cubicBezTo>
                      <a:pt x="69" y="1"/>
                      <a:pt x="0" y="92"/>
                      <a:pt x="0" y="206"/>
                    </a:cubicBezTo>
                    <a:cubicBezTo>
                      <a:pt x="0" y="297"/>
                      <a:pt x="91" y="389"/>
                      <a:pt x="205" y="389"/>
                    </a:cubicBezTo>
                    <a:cubicBezTo>
                      <a:pt x="297" y="366"/>
                      <a:pt x="388" y="297"/>
                      <a:pt x="388" y="183"/>
                    </a:cubicBezTo>
                    <a:cubicBezTo>
                      <a:pt x="365" y="69"/>
                      <a:pt x="297" y="1"/>
                      <a:pt x="1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6"/>
              <p:cNvSpPr/>
              <p:nvPr/>
            </p:nvSpPr>
            <p:spPr>
              <a:xfrm>
                <a:off x="6422964" y="1878486"/>
                <a:ext cx="50836" cy="27706"/>
              </a:xfrm>
              <a:custGeom>
                <a:rect b="b" l="l" r="r" t="t"/>
                <a:pathLst>
                  <a:path extrusionOk="0" h="436" w="800">
                    <a:moveTo>
                      <a:pt x="0" y="1"/>
                    </a:moveTo>
                    <a:lnTo>
                      <a:pt x="0" y="1"/>
                    </a:lnTo>
                    <a:cubicBezTo>
                      <a:pt x="22" y="197"/>
                      <a:pt x="211" y="436"/>
                      <a:pt x="428" y="436"/>
                    </a:cubicBezTo>
                    <a:cubicBezTo>
                      <a:pt x="437" y="436"/>
                      <a:pt x="447" y="435"/>
                      <a:pt x="457" y="434"/>
                    </a:cubicBezTo>
                    <a:cubicBezTo>
                      <a:pt x="708" y="389"/>
                      <a:pt x="799" y="46"/>
                      <a:pt x="799" y="46"/>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36"/>
            <p:cNvSpPr/>
            <p:nvPr/>
          </p:nvSpPr>
          <p:spPr>
            <a:xfrm>
              <a:off x="592500" y="2152892"/>
              <a:ext cx="217655" cy="21886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36"/>
            <p:cNvGrpSpPr/>
            <p:nvPr/>
          </p:nvGrpSpPr>
          <p:grpSpPr>
            <a:xfrm>
              <a:off x="226015" y="3143983"/>
              <a:ext cx="3332851" cy="928447"/>
              <a:chOff x="5325950" y="2920356"/>
              <a:chExt cx="3843675" cy="1070750"/>
            </a:xfrm>
          </p:grpSpPr>
          <p:sp>
            <p:nvSpPr>
              <p:cNvPr id="555" name="Google Shape;555;p36"/>
              <p:cNvSpPr/>
              <p:nvPr/>
            </p:nvSpPr>
            <p:spPr>
              <a:xfrm>
                <a:off x="7644224" y="3194055"/>
                <a:ext cx="95762" cy="95762"/>
              </a:xfrm>
              <a:custGeom>
                <a:rect b="b" l="l" r="r" t="t"/>
                <a:pathLst>
                  <a:path extrusionOk="0" h="1507" w="1507">
                    <a:moveTo>
                      <a:pt x="753" y="0"/>
                    </a:moveTo>
                    <a:cubicBezTo>
                      <a:pt x="343" y="0"/>
                      <a:pt x="0" y="343"/>
                      <a:pt x="0" y="753"/>
                    </a:cubicBezTo>
                    <a:cubicBezTo>
                      <a:pt x="0" y="1164"/>
                      <a:pt x="343" y="1507"/>
                      <a:pt x="753" y="1507"/>
                    </a:cubicBezTo>
                    <a:cubicBezTo>
                      <a:pt x="1164" y="1507"/>
                      <a:pt x="1507" y="1164"/>
                      <a:pt x="1507" y="753"/>
                    </a:cubicBezTo>
                    <a:cubicBezTo>
                      <a:pt x="1507" y="343"/>
                      <a:pt x="1164" y="0"/>
                      <a:pt x="7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6"/>
              <p:cNvSpPr/>
              <p:nvPr/>
            </p:nvSpPr>
            <p:spPr>
              <a:xfrm>
                <a:off x="8170690" y="3534910"/>
                <a:ext cx="97287" cy="97224"/>
              </a:xfrm>
              <a:custGeom>
                <a:rect b="b" l="l" r="r" t="t"/>
                <a:pathLst>
                  <a:path extrusionOk="0" h="1530" w="1531">
                    <a:moveTo>
                      <a:pt x="754" y="0"/>
                    </a:moveTo>
                    <a:cubicBezTo>
                      <a:pt x="343" y="0"/>
                      <a:pt x="1" y="343"/>
                      <a:pt x="1" y="776"/>
                    </a:cubicBezTo>
                    <a:cubicBezTo>
                      <a:pt x="1" y="1187"/>
                      <a:pt x="343" y="1529"/>
                      <a:pt x="754" y="1529"/>
                    </a:cubicBezTo>
                    <a:cubicBezTo>
                      <a:pt x="1188" y="1529"/>
                      <a:pt x="1530" y="1187"/>
                      <a:pt x="1530" y="776"/>
                    </a:cubicBezTo>
                    <a:cubicBezTo>
                      <a:pt x="1530" y="343"/>
                      <a:pt x="1188" y="0"/>
                      <a:pt x="7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6"/>
              <p:cNvSpPr/>
              <p:nvPr/>
            </p:nvSpPr>
            <p:spPr>
              <a:xfrm>
                <a:off x="8785673" y="3078023"/>
                <a:ext cx="97287" cy="97224"/>
              </a:xfrm>
              <a:custGeom>
                <a:rect b="b" l="l" r="r" t="t"/>
                <a:pathLst>
                  <a:path extrusionOk="0" h="1530" w="1531">
                    <a:moveTo>
                      <a:pt x="754" y="0"/>
                    </a:moveTo>
                    <a:cubicBezTo>
                      <a:pt x="343" y="0"/>
                      <a:pt x="1" y="343"/>
                      <a:pt x="1" y="753"/>
                    </a:cubicBezTo>
                    <a:cubicBezTo>
                      <a:pt x="1" y="1187"/>
                      <a:pt x="343" y="1529"/>
                      <a:pt x="754" y="1529"/>
                    </a:cubicBezTo>
                    <a:cubicBezTo>
                      <a:pt x="1188" y="1529"/>
                      <a:pt x="1530" y="1187"/>
                      <a:pt x="1530" y="753"/>
                    </a:cubicBezTo>
                    <a:cubicBezTo>
                      <a:pt x="1530" y="343"/>
                      <a:pt x="1188" y="0"/>
                      <a:pt x="7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6"/>
              <p:cNvSpPr/>
              <p:nvPr/>
            </p:nvSpPr>
            <p:spPr>
              <a:xfrm>
                <a:off x="7011830" y="3862674"/>
                <a:ext cx="95762" cy="97224"/>
              </a:xfrm>
              <a:custGeom>
                <a:rect b="b" l="l" r="r" t="t"/>
                <a:pathLst>
                  <a:path extrusionOk="0" h="1530" w="1507">
                    <a:moveTo>
                      <a:pt x="754" y="1"/>
                    </a:moveTo>
                    <a:cubicBezTo>
                      <a:pt x="320" y="1"/>
                      <a:pt x="0" y="343"/>
                      <a:pt x="0" y="754"/>
                    </a:cubicBezTo>
                    <a:cubicBezTo>
                      <a:pt x="0" y="1188"/>
                      <a:pt x="320" y="1530"/>
                      <a:pt x="754" y="1530"/>
                    </a:cubicBezTo>
                    <a:cubicBezTo>
                      <a:pt x="1165" y="1530"/>
                      <a:pt x="1507" y="1188"/>
                      <a:pt x="1507" y="754"/>
                    </a:cubicBezTo>
                    <a:cubicBezTo>
                      <a:pt x="1507" y="343"/>
                      <a:pt x="1165" y="1"/>
                      <a:pt x="75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6"/>
              <p:cNvSpPr/>
              <p:nvPr/>
            </p:nvSpPr>
            <p:spPr>
              <a:xfrm>
                <a:off x="7287422" y="3408710"/>
                <a:ext cx="97224" cy="97224"/>
              </a:xfrm>
              <a:custGeom>
                <a:rect b="b" l="l" r="r" t="t"/>
                <a:pathLst>
                  <a:path extrusionOk="0" h="1530" w="1530">
                    <a:moveTo>
                      <a:pt x="776" y="0"/>
                    </a:moveTo>
                    <a:cubicBezTo>
                      <a:pt x="343" y="0"/>
                      <a:pt x="0" y="343"/>
                      <a:pt x="0" y="776"/>
                    </a:cubicBezTo>
                    <a:cubicBezTo>
                      <a:pt x="0" y="1187"/>
                      <a:pt x="343" y="1530"/>
                      <a:pt x="776" y="1530"/>
                    </a:cubicBezTo>
                    <a:cubicBezTo>
                      <a:pt x="1187" y="1530"/>
                      <a:pt x="1530" y="1187"/>
                      <a:pt x="1530" y="776"/>
                    </a:cubicBezTo>
                    <a:cubicBezTo>
                      <a:pt x="1530" y="343"/>
                      <a:pt x="1187" y="0"/>
                      <a:pt x="7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6"/>
              <p:cNvSpPr/>
              <p:nvPr/>
            </p:nvSpPr>
            <p:spPr>
              <a:xfrm>
                <a:off x="5645497" y="3096832"/>
                <a:ext cx="95826" cy="97287"/>
              </a:xfrm>
              <a:custGeom>
                <a:rect b="b" l="l" r="r" t="t"/>
                <a:pathLst>
                  <a:path extrusionOk="0" h="1531" w="1508">
                    <a:moveTo>
                      <a:pt x="754" y="1"/>
                    </a:moveTo>
                    <a:cubicBezTo>
                      <a:pt x="343" y="1"/>
                      <a:pt x="1" y="343"/>
                      <a:pt x="1" y="754"/>
                    </a:cubicBezTo>
                    <a:cubicBezTo>
                      <a:pt x="1" y="1188"/>
                      <a:pt x="343" y="1530"/>
                      <a:pt x="754" y="1530"/>
                    </a:cubicBezTo>
                    <a:cubicBezTo>
                      <a:pt x="1165" y="1530"/>
                      <a:pt x="1507" y="1188"/>
                      <a:pt x="1507" y="754"/>
                    </a:cubicBezTo>
                    <a:cubicBezTo>
                      <a:pt x="1507" y="343"/>
                      <a:pt x="1165" y="1"/>
                      <a:pt x="75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6"/>
              <p:cNvSpPr/>
              <p:nvPr/>
            </p:nvSpPr>
            <p:spPr>
              <a:xfrm>
                <a:off x="5325950" y="2920356"/>
                <a:ext cx="3843675" cy="1070750"/>
              </a:xfrm>
              <a:custGeom>
                <a:rect b="b" l="l" r="r" t="t"/>
                <a:pathLst>
                  <a:path extrusionOk="0" h="42830" w="153747">
                    <a:moveTo>
                      <a:pt x="0" y="13859"/>
                    </a:moveTo>
                    <a:cubicBezTo>
                      <a:pt x="1332" y="13847"/>
                      <a:pt x="5387" y="14716"/>
                      <a:pt x="7993" y="13789"/>
                    </a:cubicBezTo>
                    <a:cubicBezTo>
                      <a:pt x="10600" y="12862"/>
                      <a:pt x="12743" y="10082"/>
                      <a:pt x="15639" y="8298"/>
                    </a:cubicBezTo>
                    <a:cubicBezTo>
                      <a:pt x="18535" y="6514"/>
                      <a:pt x="20794" y="2911"/>
                      <a:pt x="25370" y="3085"/>
                    </a:cubicBezTo>
                    <a:cubicBezTo>
                      <a:pt x="29946" y="3259"/>
                      <a:pt x="38055" y="3143"/>
                      <a:pt x="43094" y="9341"/>
                    </a:cubicBezTo>
                    <a:cubicBezTo>
                      <a:pt x="48133" y="15539"/>
                      <a:pt x="51088" y="35232"/>
                      <a:pt x="55606" y="40271"/>
                    </a:cubicBezTo>
                    <a:cubicBezTo>
                      <a:pt x="60124" y="45310"/>
                      <a:pt x="66437" y="41719"/>
                      <a:pt x="70202" y="39576"/>
                    </a:cubicBezTo>
                    <a:cubicBezTo>
                      <a:pt x="73967" y="37433"/>
                      <a:pt x="76226" y="30830"/>
                      <a:pt x="78195" y="27413"/>
                    </a:cubicBezTo>
                    <a:cubicBezTo>
                      <a:pt x="80164" y="23996"/>
                      <a:pt x="80396" y="21389"/>
                      <a:pt x="82018" y="19072"/>
                    </a:cubicBezTo>
                    <a:cubicBezTo>
                      <a:pt x="83640" y="16755"/>
                      <a:pt x="85766" y="14668"/>
                      <a:pt x="87926" y="13511"/>
                    </a:cubicBezTo>
                    <a:cubicBezTo>
                      <a:pt x="90086" y="12355"/>
                      <a:pt x="92418" y="11966"/>
                      <a:pt x="94976" y="12133"/>
                    </a:cubicBezTo>
                    <a:cubicBezTo>
                      <a:pt x="97534" y="12301"/>
                      <a:pt x="100788" y="12927"/>
                      <a:pt x="103274" y="14516"/>
                    </a:cubicBezTo>
                    <a:cubicBezTo>
                      <a:pt x="105760" y="16105"/>
                      <a:pt x="107820" y="19606"/>
                      <a:pt x="109894" y="21666"/>
                    </a:cubicBezTo>
                    <a:cubicBezTo>
                      <a:pt x="111968" y="23726"/>
                      <a:pt x="113001" y="25594"/>
                      <a:pt x="115720" y="26874"/>
                    </a:cubicBezTo>
                    <a:cubicBezTo>
                      <a:pt x="118439" y="28154"/>
                      <a:pt x="122737" y="30141"/>
                      <a:pt x="126206" y="29346"/>
                    </a:cubicBezTo>
                    <a:cubicBezTo>
                      <a:pt x="129675" y="28552"/>
                      <a:pt x="134168" y="25847"/>
                      <a:pt x="136534" y="22107"/>
                    </a:cubicBezTo>
                    <a:cubicBezTo>
                      <a:pt x="138900" y="18367"/>
                      <a:pt x="138742" y="10483"/>
                      <a:pt x="140404" y="6908"/>
                    </a:cubicBezTo>
                    <a:cubicBezTo>
                      <a:pt x="142067" y="3333"/>
                      <a:pt x="144285" y="1788"/>
                      <a:pt x="146509" y="658"/>
                    </a:cubicBezTo>
                    <a:cubicBezTo>
                      <a:pt x="148733" y="-472"/>
                      <a:pt x="152541" y="216"/>
                      <a:pt x="153747" y="128"/>
                    </a:cubicBezTo>
                  </a:path>
                </a:pathLst>
              </a:custGeom>
              <a:noFill/>
              <a:ln cap="flat" cmpd="sng" w="9525">
                <a:solidFill>
                  <a:srgbClr val="000000"/>
                </a:solidFill>
                <a:prstDash val="solid"/>
                <a:round/>
                <a:headEnd len="med" w="med" type="none"/>
                <a:tailEnd len="med" w="med" type="none"/>
              </a:ln>
            </p:spPr>
          </p:sp>
        </p:grpSp>
        <p:grpSp>
          <p:nvGrpSpPr>
            <p:cNvPr id="562" name="Google Shape;562;p36"/>
            <p:cNvGrpSpPr/>
            <p:nvPr/>
          </p:nvGrpSpPr>
          <p:grpSpPr>
            <a:xfrm>
              <a:off x="640667" y="1933330"/>
              <a:ext cx="1275333" cy="2669208"/>
              <a:chOff x="5847124" y="1524148"/>
              <a:chExt cx="1470802" cy="3078317"/>
            </a:xfrm>
          </p:grpSpPr>
          <p:sp>
            <p:nvSpPr>
              <p:cNvPr id="563" name="Google Shape;563;p36"/>
              <p:cNvSpPr/>
              <p:nvPr/>
            </p:nvSpPr>
            <p:spPr>
              <a:xfrm>
                <a:off x="7014753" y="1708440"/>
                <a:ext cx="303173" cy="316645"/>
              </a:xfrm>
              <a:custGeom>
                <a:rect b="b" l="l" r="r" t="t"/>
                <a:pathLst>
                  <a:path extrusionOk="0" h="4983" w="4771">
                    <a:moveTo>
                      <a:pt x="3543" y="1"/>
                    </a:moveTo>
                    <a:cubicBezTo>
                      <a:pt x="3457" y="1"/>
                      <a:pt x="3304" y="54"/>
                      <a:pt x="3150" y="189"/>
                    </a:cubicBezTo>
                    <a:cubicBezTo>
                      <a:pt x="2967" y="326"/>
                      <a:pt x="2260" y="1330"/>
                      <a:pt x="2260" y="1330"/>
                    </a:cubicBezTo>
                    <a:cubicBezTo>
                      <a:pt x="2260" y="1330"/>
                      <a:pt x="2283" y="1239"/>
                      <a:pt x="2305" y="988"/>
                    </a:cubicBezTo>
                    <a:cubicBezTo>
                      <a:pt x="2305" y="759"/>
                      <a:pt x="2214" y="668"/>
                      <a:pt x="2123" y="622"/>
                    </a:cubicBezTo>
                    <a:cubicBezTo>
                      <a:pt x="2117" y="621"/>
                      <a:pt x="2111" y="620"/>
                      <a:pt x="2104" y="620"/>
                    </a:cubicBezTo>
                    <a:cubicBezTo>
                      <a:pt x="2003" y="620"/>
                      <a:pt x="1795" y="775"/>
                      <a:pt x="1666" y="1010"/>
                    </a:cubicBezTo>
                    <a:cubicBezTo>
                      <a:pt x="1507" y="1239"/>
                      <a:pt x="1187" y="2083"/>
                      <a:pt x="1187" y="2083"/>
                    </a:cubicBezTo>
                    <a:lnTo>
                      <a:pt x="0" y="3932"/>
                    </a:lnTo>
                    <a:lnTo>
                      <a:pt x="1940" y="4982"/>
                    </a:lnTo>
                    <a:lnTo>
                      <a:pt x="2305" y="4297"/>
                    </a:lnTo>
                    <a:cubicBezTo>
                      <a:pt x="2305" y="4297"/>
                      <a:pt x="3492" y="2608"/>
                      <a:pt x="3629" y="2426"/>
                    </a:cubicBezTo>
                    <a:cubicBezTo>
                      <a:pt x="3766" y="2243"/>
                      <a:pt x="4771" y="1056"/>
                      <a:pt x="4679" y="805"/>
                    </a:cubicBezTo>
                    <a:cubicBezTo>
                      <a:pt x="4649" y="721"/>
                      <a:pt x="4596" y="693"/>
                      <a:pt x="4538" y="693"/>
                    </a:cubicBezTo>
                    <a:cubicBezTo>
                      <a:pt x="4423" y="693"/>
                      <a:pt x="4291" y="805"/>
                      <a:pt x="4291" y="805"/>
                    </a:cubicBezTo>
                    <a:cubicBezTo>
                      <a:pt x="4291" y="805"/>
                      <a:pt x="4428" y="440"/>
                      <a:pt x="4383" y="280"/>
                    </a:cubicBezTo>
                    <a:cubicBezTo>
                      <a:pt x="4369" y="231"/>
                      <a:pt x="4336" y="215"/>
                      <a:pt x="4297" y="215"/>
                    </a:cubicBezTo>
                    <a:cubicBezTo>
                      <a:pt x="4207" y="215"/>
                      <a:pt x="4086" y="303"/>
                      <a:pt x="4086" y="303"/>
                    </a:cubicBezTo>
                    <a:cubicBezTo>
                      <a:pt x="4109" y="212"/>
                      <a:pt x="4017" y="75"/>
                      <a:pt x="3903" y="75"/>
                    </a:cubicBezTo>
                    <a:cubicBezTo>
                      <a:pt x="3766" y="97"/>
                      <a:pt x="3492" y="371"/>
                      <a:pt x="3492" y="371"/>
                    </a:cubicBezTo>
                    <a:cubicBezTo>
                      <a:pt x="3492" y="371"/>
                      <a:pt x="3652" y="52"/>
                      <a:pt x="3584" y="6"/>
                    </a:cubicBezTo>
                    <a:cubicBezTo>
                      <a:pt x="3573" y="3"/>
                      <a:pt x="3559" y="1"/>
                      <a:pt x="35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6"/>
              <p:cNvSpPr/>
              <p:nvPr/>
            </p:nvSpPr>
            <p:spPr>
              <a:xfrm>
                <a:off x="7014753" y="1739259"/>
                <a:ext cx="298852" cy="285825"/>
              </a:xfrm>
              <a:custGeom>
                <a:rect b="b" l="l" r="r" t="t"/>
                <a:pathLst>
                  <a:path extrusionOk="0" fill="none" h="4498" w="4703">
                    <a:moveTo>
                      <a:pt x="3606" y="1073"/>
                    </a:moveTo>
                    <a:cubicBezTo>
                      <a:pt x="4154" y="320"/>
                      <a:pt x="4656" y="0"/>
                      <a:pt x="4679" y="320"/>
                    </a:cubicBezTo>
                    <a:cubicBezTo>
                      <a:pt x="4702" y="640"/>
                      <a:pt x="3492" y="2100"/>
                      <a:pt x="3104" y="2580"/>
                    </a:cubicBezTo>
                    <a:cubicBezTo>
                      <a:pt x="2716" y="3082"/>
                      <a:pt x="1895" y="4497"/>
                      <a:pt x="1895" y="4497"/>
                    </a:cubicBezTo>
                    <a:lnTo>
                      <a:pt x="0" y="3401"/>
                    </a:lnTo>
                    <a:lnTo>
                      <a:pt x="137" y="3128"/>
                    </a:lnTo>
                    <a:cubicBezTo>
                      <a:pt x="137" y="3128"/>
                      <a:pt x="982" y="1963"/>
                      <a:pt x="1347" y="1165"/>
                    </a:cubicBezTo>
                    <a:cubicBezTo>
                      <a:pt x="1735" y="366"/>
                      <a:pt x="2009" y="23"/>
                      <a:pt x="2214" y="183"/>
                    </a:cubicBezTo>
                    <a:cubicBezTo>
                      <a:pt x="2442" y="366"/>
                      <a:pt x="1986" y="1096"/>
                      <a:pt x="2077" y="1507"/>
                    </a:cubicBezTo>
                    <a:cubicBezTo>
                      <a:pt x="2146" y="1895"/>
                      <a:pt x="2123" y="2192"/>
                      <a:pt x="2054" y="2374"/>
                    </a:cubicBez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6"/>
              <p:cNvSpPr/>
              <p:nvPr/>
            </p:nvSpPr>
            <p:spPr>
              <a:xfrm>
                <a:off x="7226483" y="1720387"/>
                <a:ext cx="79813" cy="69709"/>
              </a:xfrm>
              <a:custGeom>
                <a:rect b="b" l="l" r="r" t="t"/>
                <a:pathLst>
                  <a:path extrusionOk="0" fill="none" h="1097" w="1256">
                    <a:moveTo>
                      <a:pt x="936" y="640"/>
                    </a:moveTo>
                    <a:cubicBezTo>
                      <a:pt x="936" y="640"/>
                      <a:pt x="1256" y="1"/>
                      <a:pt x="914" y="24"/>
                    </a:cubicBezTo>
                    <a:cubicBezTo>
                      <a:pt x="731" y="46"/>
                      <a:pt x="183" y="845"/>
                      <a:pt x="1" y="1096"/>
                    </a:cubicBez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6"/>
              <p:cNvSpPr/>
              <p:nvPr/>
            </p:nvSpPr>
            <p:spPr>
              <a:xfrm>
                <a:off x="7209072" y="1711681"/>
                <a:ext cx="65324" cy="68247"/>
              </a:xfrm>
              <a:custGeom>
                <a:rect b="b" l="l" r="r" t="t"/>
                <a:pathLst>
                  <a:path extrusionOk="0" fill="none" h="1074" w="1028">
                    <a:moveTo>
                      <a:pt x="982" y="298"/>
                    </a:moveTo>
                    <a:cubicBezTo>
                      <a:pt x="982" y="298"/>
                      <a:pt x="1028" y="69"/>
                      <a:pt x="891" y="46"/>
                    </a:cubicBezTo>
                    <a:cubicBezTo>
                      <a:pt x="777" y="1"/>
                      <a:pt x="548" y="115"/>
                      <a:pt x="366" y="434"/>
                    </a:cubicBezTo>
                    <a:cubicBezTo>
                      <a:pt x="46" y="1005"/>
                      <a:pt x="1" y="1074"/>
                      <a:pt x="1" y="1074"/>
                    </a:cubicBez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6"/>
              <p:cNvSpPr/>
              <p:nvPr/>
            </p:nvSpPr>
            <p:spPr>
              <a:xfrm>
                <a:off x="7151056" y="1702975"/>
                <a:ext cx="98685" cy="97287"/>
              </a:xfrm>
              <a:custGeom>
                <a:rect b="b" l="l" r="r" t="t"/>
                <a:pathLst>
                  <a:path extrusionOk="0" fill="none" h="1531" w="1553">
                    <a:moveTo>
                      <a:pt x="1461" y="320"/>
                    </a:moveTo>
                    <a:cubicBezTo>
                      <a:pt x="1461" y="320"/>
                      <a:pt x="1553" y="1"/>
                      <a:pt x="1256" y="69"/>
                    </a:cubicBezTo>
                    <a:cubicBezTo>
                      <a:pt x="982" y="138"/>
                      <a:pt x="1" y="1530"/>
                      <a:pt x="1" y="1530"/>
                    </a:cubicBez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6"/>
              <p:cNvSpPr/>
              <p:nvPr/>
            </p:nvSpPr>
            <p:spPr>
              <a:xfrm>
                <a:off x="6479518" y="1887192"/>
                <a:ext cx="699186" cy="635768"/>
              </a:xfrm>
              <a:custGeom>
                <a:rect b="b" l="l" r="r" t="t"/>
                <a:pathLst>
                  <a:path extrusionOk="0" h="10005" w="11003">
                    <a:moveTo>
                      <a:pt x="8172" y="1"/>
                    </a:moveTo>
                    <a:cubicBezTo>
                      <a:pt x="8172" y="1"/>
                      <a:pt x="5958" y="3105"/>
                      <a:pt x="4178" y="3881"/>
                    </a:cubicBezTo>
                    <a:cubicBezTo>
                      <a:pt x="3863" y="4014"/>
                      <a:pt x="3533" y="4069"/>
                      <a:pt x="3202" y="4069"/>
                    </a:cubicBezTo>
                    <a:cubicBezTo>
                      <a:pt x="1655" y="4069"/>
                      <a:pt x="92" y="2877"/>
                      <a:pt x="92" y="2877"/>
                    </a:cubicBezTo>
                    <a:lnTo>
                      <a:pt x="1" y="9062"/>
                    </a:lnTo>
                    <a:lnTo>
                      <a:pt x="1667" y="9633"/>
                    </a:lnTo>
                    <a:cubicBezTo>
                      <a:pt x="1667" y="9633"/>
                      <a:pt x="2038" y="10004"/>
                      <a:pt x="3231" y="10004"/>
                    </a:cubicBezTo>
                    <a:cubicBezTo>
                      <a:pt x="3956" y="10004"/>
                      <a:pt x="4983" y="9867"/>
                      <a:pt x="6414" y="9427"/>
                    </a:cubicBezTo>
                    <a:cubicBezTo>
                      <a:pt x="10203" y="8263"/>
                      <a:pt x="11002" y="1941"/>
                      <a:pt x="11002" y="1941"/>
                    </a:cubicBezTo>
                    <a:lnTo>
                      <a:pt x="8172" y="1"/>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6"/>
              <p:cNvSpPr/>
              <p:nvPr/>
            </p:nvSpPr>
            <p:spPr>
              <a:xfrm>
                <a:off x="6961058" y="1887192"/>
                <a:ext cx="217642" cy="191525"/>
              </a:xfrm>
              <a:custGeom>
                <a:rect b="b" l="l" r="r" t="t"/>
                <a:pathLst>
                  <a:path extrusionOk="0" h="3014" w="3425">
                    <a:moveTo>
                      <a:pt x="594" y="1"/>
                    </a:moveTo>
                    <a:cubicBezTo>
                      <a:pt x="594" y="1"/>
                      <a:pt x="366" y="343"/>
                      <a:pt x="1" y="800"/>
                    </a:cubicBezTo>
                    <a:lnTo>
                      <a:pt x="3219" y="3014"/>
                    </a:lnTo>
                    <a:cubicBezTo>
                      <a:pt x="3379" y="2352"/>
                      <a:pt x="3424" y="1941"/>
                      <a:pt x="3424" y="1941"/>
                    </a:cubicBezTo>
                    <a:lnTo>
                      <a:pt x="594"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6"/>
              <p:cNvSpPr/>
              <p:nvPr/>
            </p:nvSpPr>
            <p:spPr>
              <a:xfrm>
                <a:off x="6961058" y="1887192"/>
                <a:ext cx="217642" cy="191525"/>
              </a:xfrm>
              <a:custGeom>
                <a:rect b="b" l="l" r="r" t="t"/>
                <a:pathLst>
                  <a:path extrusionOk="0" fill="none" h="3014" w="3425">
                    <a:moveTo>
                      <a:pt x="594" y="1"/>
                    </a:moveTo>
                    <a:lnTo>
                      <a:pt x="3424" y="1941"/>
                    </a:lnTo>
                    <a:cubicBezTo>
                      <a:pt x="3424" y="1941"/>
                      <a:pt x="3379" y="2352"/>
                      <a:pt x="3219" y="3014"/>
                    </a:cubicBezTo>
                    <a:lnTo>
                      <a:pt x="1" y="800"/>
                    </a:lnTo>
                    <a:cubicBezTo>
                      <a:pt x="366" y="343"/>
                      <a:pt x="594" y="1"/>
                      <a:pt x="594" y="1"/>
                    </a:cubicBezTo>
                    <a:close/>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6"/>
              <p:cNvSpPr/>
              <p:nvPr/>
            </p:nvSpPr>
            <p:spPr>
              <a:xfrm>
                <a:off x="6479518" y="1887192"/>
                <a:ext cx="699186" cy="673069"/>
              </a:xfrm>
              <a:custGeom>
                <a:rect b="b" l="l" r="r" t="t"/>
                <a:pathLst>
                  <a:path extrusionOk="0" fill="none" h="10592" w="11003">
                    <a:moveTo>
                      <a:pt x="8172" y="1"/>
                    </a:moveTo>
                    <a:lnTo>
                      <a:pt x="11002" y="1941"/>
                    </a:lnTo>
                    <a:cubicBezTo>
                      <a:pt x="11002" y="1941"/>
                      <a:pt x="10203" y="8263"/>
                      <a:pt x="6414" y="9427"/>
                    </a:cubicBezTo>
                    <a:cubicBezTo>
                      <a:pt x="2625" y="10592"/>
                      <a:pt x="1667" y="9633"/>
                      <a:pt x="1667" y="9633"/>
                    </a:cubicBezTo>
                    <a:lnTo>
                      <a:pt x="1" y="9062"/>
                    </a:lnTo>
                    <a:lnTo>
                      <a:pt x="92" y="2877"/>
                    </a:lnTo>
                    <a:cubicBezTo>
                      <a:pt x="92" y="2877"/>
                      <a:pt x="1370" y="3858"/>
                      <a:pt x="2740" y="4041"/>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6"/>
              <p:cNvSpPr/>
              <p:nvPr/>
            </p:nvSpPr>
            <p:spPr>
              <a:xfrm>
                <a:off x="5847124" y="2071408"/>
                <a:ext cx="419270" cy="749196"/>
              </a:xfrm>
              <a:custGeom>
                <a:rect b="b" l="l" r="r" t="t"/>
                <a:pathLst>
                  <a:path extrusionOk="0" h="11790" w="6598">
                    <a:moveTo>
                      <a:pt x="6392" y="0"/>
                    </a:moveTo>
                    <a:cubicBezTo>
                      <a:pt x="6391" y="1"/>
                      <a:pt x="3812" y="640"/>
                      <a:pt x="2740" y="2603"/>
                    </a:cubicBezTo>
                    <a:cubicBezTo>
                      <a:pt x="1667" y="4566"/>
                      <a:pt x="1" y="8514"/>
                      <a:pt x="1713" y="10706"/>
                    </a:cubicBezTo>
                    <a:cubicBezTo>
                      <a:pt x="2274" y="11422"/>
                      <a:pt x="3123" y="11789"/>
                      <a:pt x="4048" y="11789"/>
                    </a:cubicBezTo>
                    <a:cubicBezTo>
                      <a:pt x="4889" y="11789"/>
                      <a:pt x="5792" y="11485"/>
                      <a:pt x="6597" y="10865"/>
                    </a:cubicBezTo>
                    <a:lnTo>
                      <a:pt x="4452" y="6300"/>
                    </a:lnTo>
                    <a:lnTo>
                      <a:pt x="4342" y="6355"/>
                    </a:lnTo>
                    <a:lnTo>
                      <a:pt x="4342" y="6355"/>
                    </a:lnTo>
                    <a:lnTo>
                      <a:pt x="4406" y="6323"/>
                    </a:lnTo>
                    <a:lnTo>
                      <a:pt x="4383" y="6163"/>
                    </a:lnTo>
                    <a:lnTo>
                      <a:pt x="4223" y="4680"/>
                    </a:lnTo>
                    <a:lnTo>
                      <a:pt x="6392" y="0"/>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6"/>
              <p:cNvSpPr/>
              <p:nvPr/>
            </p:nvSpPr>
            <p:spPr>
              <a:xfrm>
                <a:off x="6060379" y="2071408"/>
                <a:ext cx="192923" cy="111712"/>
              </a:xfrm>
              <a:custGeom>
                <a:rect b="b" l="l" r="r" t="t"/>
                <a:pathLst>
                  <a:path extrusionOk="0" fill="none" h="1758" w="3036">
                    <a:moveTo>
                      <a:pt x="0" y="1758"/>
                    </a:moveTo>
                    <a:cubicBezTo>
                      <a:pt x="1233" y="457"/>
                      <a:pt x="3036" y="0"/>
                      <a:pt x="3036" y="0"/>
                    </a:cubicBezTo>
                  </a:path>
                </a:pathLst>
              </a:custGeom>
              <a:noFill/>
              <a:ln cap="rnd" cmpd="sng" w="34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6"/>
              <p:cNvSpPr/>
              <p:nvPr/>
            </p:nvSpPr>
            <p:spPr>
              <a:xfrm>
                <a:off x="5909525" y="2368735"/>
                <a:ext cx="356869" cy="480146"/>
              </a:xfrm>
              <a:custGeom>
                <a:rect b="b" l="l" r="r" t="t"/>
                <a:pathLst>
                  <a:path extrusionOk="0" fill="none" h="7556" w="5616">
                    <a:moveTo>
                      <a:pt x="3241" y="1"/>
                    </a:moveTo>
                    <a:lnTo>
                      <a:pt x="3424" y="1644"/>
                    </a:lnTo>
                    <a:lnTo>
                      <a:pt x="5615" y="6186"/>
                    </a:lnTo>
                    <a:cubicBezTo>
                      <a:pt x="3903" y="7556"/>
                      <a:pt x="1826" y="7419"/>
                      <a:pt x="731" y="6027"/>
                    </a:cubicBezTo>
                    <a:cubicBezTo>
                      <a:pt x="251" y="5410"/>
                      <a:pt x="23" y="4634"/>
                      <a:pt x="0" y="3812"/>
                    </a:cubicBezTo>
                  </a:path>
                </a:pathLst>
              </a:custGeom>
              <a:noFill/>
              <a:ln cap="rnd" cmpd="sng" w="34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6"/>
              <p:cNvSpPr/>
              <p:nvPr/>
            </p:nvSpPr>
            <p:spPr>
              <a:xfrm>
                <a:off x="6578139" y="4126640"/>
                <a:ext cx="262631" cy="316263"/>
              </a:xfrm>
              <a:custGeom>
                <a:rect b="b" l="l" r="r" t="t"/>
                <a:pathLst>
                  <a:path extrusionOk="0" h="4977" w="4133">
                    <a:moveTo>
                      <a:pt x="2968" y="1"/>
                    </a:moveTo>
                    <a:lnTo>
                      <a:pt x="1" y="343"/>
                    </a:lnTo>
                    <a:lnTo>
                      <a:pt x="1073" y="4977"/>
                    </a:lnTo>
                    <a:lnTo>
                      <a:pt x="4132" y="4680"/>
                    </a:lnTo>
                    <a:lnTo>
                      <a:pt x="29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6"/>
              <p:cNvSpPr/>
              <p:nvPr/>
            </p:nvSpPr>
            <p:spPr>
              <a:xfrm>
                <a:off x="6578139" y="4126640"/>
                <a:ext cx="262631" cy="316263"/>
              </a:xfrm>
              <a:custGeom>
                <a:rect b="b" l="l" r="r" t="t"/>
                <a:pathLst>
                  <a:path extrusionOk="0" fill="none" h="4977" w="4133">
                    <a:moveTo>
                      <a:pt x="2968" y="1"/>
                    </a:moveTo>
                    <a:lnTo>
                      <a:pt x="4132" y="4680"/>
                    </a:lnTo>
                    <a:lnTo>
                      <a:pt x="1073" y="4977"/>
                    </a:lnTo>
                    <a:lnTo>
                      <a:pt x="1" y="343"/>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6"/>
              <p:cNvSpPr/>
              <p:nvPr/>
            </p:nvSpPr>
            <p:spPr>
              <a:xfrm>
                <a:off x="6572357" y="4366013"/>
                <a:ext cx="561357" cy="236451"/>
              </a:xfrm>
              <a:custGeom>
                <a:rect b="b" l="l" r="r" t="t"/>
                <a:pathLst>
                  <a:path extrusionOk="0" h="3721" w="8834">
                    <a:moveTo>
                      <a:pt x="4839" y="0"/>
                    </a:moveTo>
                    <a:lnTo>
                      <a:pt x="0" y="297"/>
                    </a:lnTo>
                    <a:lnTo>
                      <a:pt x="594" y="3721"/>
                    </a:lnTo>
                    <a:lnTo>
                      <a:pt x="8834" y="3698"/>
                    </a:lnTo>
                    <a:lnTo>
                      <a:pt x="5684" y="1917"/>
                    </a:lnTo>
                    <a:lnTo>
                      <a:pt x="4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6"/>
              <p:cNvSpPr/>
              <p:nvPr/>
            </p:nvSpPr>
            <p:spPr>
              <a:xfrm>
                <a:off x="6572357" y="4366013"/>
                <a:ext cx="561357" cy="236451"/>
              </a:xfrm>
              <a:custGeom>
                <a:rect b="b" l="l" r="r" t="t"/>
                <a:pathLst>
                  <a:path extrusionOk="0" fill="none" h="3721" w="8834">
                    <a:moveTo>
                      <a:pt x="4839" y="0"/>
                    </a:moveTo>
                    <a:lnTo>
                      <a:pt x="0" y="297"/>
                    </a:lnTo>
                    <a:lnTo>
                      <a:pt x="594" y="3721"/>
                    </a:lnTo>
                    <a:lnTo>
                      <a:pt x="8834" y="3698"/>
                    </a:lnTo>
                    <a:lnTo>
                      <a:pt x="5684" y="1917"/>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6"/>
              <p:cNvSpPr/>
              <p:nvPr/>
            </p:nvSpPr>
            <p:spPr>
              <a:xfrm>
                <a:off x="6977008" y="4521190"/>
                <a:ext cx="45053" cy="30502"/>
              </a:xfrm>
              <a:custGeom>
                <a:rect b="b" l="l" r="r" t="t"/>
                <a:pathLst>
                  <a:path extrusionOk="0" fill="none" h="480" w="709">
                    <a:moveTo>
                      <a:pt x="708" y="0"/>
                    </a:moveTo>
                    <a:lnTo>
                      <a:pt x="1" y="480"/>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6"/>
              <p:cNvSpPr/>
              <p:nvPr/>
            </p:nvSpPr>
            <p:spPr>
              <a:xfrm>
                <a:off x="6940724" y="4492150"/>
                <a:ext cx="45053" cy="29104"/>
              </a:xfrm>
              <a:custGeom>
                <a:rect b="b" l="l" r="r" t="t"/>
                <a:pathLst>
                  <a:path extrusionOk="0" fill="none" h="458" w="709">
                    <a:moveTo>
                      <a:pt x="709" y="1"/>
                    </a:moveTo>
                    <a:lnTo>
                      <a:pt x="1" y="457"/>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6"/>
              <p:cNvSpPr/>
              <p:nvPr/>
            </p:nvSpPr>
            <p:spPr>
              <a:xfrm>
                <a:off x="6589768" y="4484906"/>
                <a:ext cx="168267" cy="117558"/>
              </a:xfrm>
              <a:custGeom>
                <a:rect b="b" l="l" r="r" t="t"/>
                <a:pathLst>
                  <a:path extrusionOk="0" h="1850" w="2648">
                    <a:moveTo>
                      <a:pt x="411" y="1"/>
                    </a:moveTo>
                    <a:cubicBezTo>
                      <a:pt x="274" y="1"/>
                      <a:pt x="137" y="1"/>
                      <a:pt x="0" y="24"/>
                    </a:cubicBezTo>
                    <a:lnTo>
                      <a:pt x="320" y="1850"/>
                    </a:lnTo>
                    <a:lnTo>
                      <a:pt x="2648" y="1850"/>
                    </a:lnTo>
                    <a:cubicBezTo>
                      <a:pt x="2534" y="800"/>
                      <a:pt x="1575" y="1"/>
                      <a:pt x="411" y="1"/>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6"/>
              <p:cNvSpPr/>
              <p:nvPr/>
            </p:nvSpPr>
            <p:spPr>
              <a:xfrm>
                <a:off x="6032801" y="4110690"/>
                <a:ext cx="194384" cy="329354"/>
              </a:xfrm>
              <a:custGeom>
                <a:rect b="b" l="l" r="r" t="t"/>
                <a:pathLst>
                  <a:path extrusionOk="0" h="5183" w="3059">
                    <a:moveTo>
                      <a:pt x="23" y="1"/>
                    </a:moveTo>
                    <a:lnTo>
                      <a:pt x="0" y="4748"/>
                    </a:lnTo>
                    <a:lnTo>
                      <a:pt x="3059" y="5182"/>
                    </a:lnTo>
                    <a:lnTo>
                      <a:pt x="3013" y="343"/>
                    </a:lnTo>
                    <a:lnTo>
                      <a:pt x="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6"/>
              <p:cNvSpPr/>
              <p:nvPr/>
            </p:nvSpPr>
            <p:spPr>
              <a:xfrm>
                <a:off x="6032801" y="4110690"/>
                <a:ext cx="194384" cy="329354"/>
              </a:xfrm>
              <a:custGeom>
                <a:rect b="b" l="l" r="r" t="t"/>
                <a:pathLst>
                  <a:path extrusionOk="0" fill="none" h="5183" w="3059">
                    <a:moveTo>
                      <a:pt x="3013" y="343"/>
                    </a:moveTo>
                    <a:lnTo>
                      <a:pt x="3059" y="5182"/>
                    </a:lnTo>
                    <a:lnTo>
                      <a:pt x="0" y="4748"/>
                    </a:lnTo>
                    <a:lnTo>
                      <a:pt x="23" y="1"/>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6"/>
              <p:cNvSpPr/>
              <p:nvPr/>
            </p:nvSpPr>
            <p:spPr>
              <a:xfrm>
                <a:off x="5964618" y="4376117"/>
                <a:ext cx="523674" cy="226347"/>
              </a:xfrm>
              <a:custGeom>
                <a:rect b="b" l="l" r="r" t="t"/>
                <a:pathLst>
                  <a:path extrusionOk="0" h="3562" w="8241">
                    <a:moveTo>
                      <a:pt x="5068" y="1"/>
                    </a:moveTo>
                    <a:lnTo>
                      <a:pt x="366" y="115"/>
                    </a:lnTo>
                    <a:lnTo>
                      <a:pt x="1" y="3562"/>
                    </a:lnTo>
                    <a:lnTo>
                      <a:pt x="1" y="3562"/>
                    </a:lnTo>
                    <a:lnTo>
                      <a:pt x="8240" y="3539"/>
                    </a:lnTo>
                    <a:lnTo>
                      <a:pt x="5113" y="1758"/>
                    </a:lnTo>
                    <a:lnTo>
                      <a:pt x="50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6"/>
              <p:cNvSpPr/>
              <p:nvPr/>
            </p:nvSpPr>
            <p:spPr>
              <a:xfrm>
                <a:off x="5964618" y="4376117"/>
                <a:ext cx="523674" cy="226347"/>
              </a:xfrm>
              <a:custGeom>
                <a:rect b="b" l="l" r="r" t="t"/>
                <a:pathLst>
                  <a:path extrusionOk="0" fill="none" h="3562" w="8241">
                    <a:moveTo>
                      <a:pt x="5068" y="1"/>
                    </a:moveTo>
                    <a:lnTo>
                      <a:pt x="366" y="115"/>
                    </a:lnTo>
                    <a:lnTo>
                      <a:pt x="1" y="3562"/>
                    </a:lnTo>
                    <a:lnTo>
                      <a:pt x="8240" y="3539"/>
                    </a:lnTo>
                    <a:lnTo>
                      <a:pt x="5113" y="1758"/>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6"/>
              <p:cNvSpPr/>
              <p:nvPr/>
            </p:nvSpPr>
            <p:spPr>
              <a:xfrm>
                <a:off x="6331587" y="4521190"/>
                <a:ext cx="44990" cy="30502"/>
              </a:xfrm>
              <a:custGeom>
                <a:rect b="b" l="l" r="r" t="t"/>
                <a:pathLst>
                  <a:path extrusionOk="0" fill="none" h="480" w="708">
                    <a:moveTo>
                      <a:pt x="708" y="0"/>
                    </a:moveTo>
                    <a:lnTo>
                      <a:pt x="0" y="480"/>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6"/>
              <p:cNvSpPr/>
              <p:nvPr/>
            </p:nvSpPr>
            <p:spPr>
              <a:xfrm>
                <a:off x="6295303" y="4492150"/>
                <a:ext cx="45053" cy="29104"/>
              </a:xfrm>
              <a:custGeom>
                <a:rect b="b" l="l" r="r" t="t"/>
                <a:pathLst>
                  <a:path extrusionOk="0" fill="none" h="458" w="709">
                    <a:moveTo>
                      <a:pt x="708" y="1"/>
                    </a:moveTo>
                    <a:lnTo>
                      <a:pt x="1" y="457"/>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6"/>
              <p:cNvSpPr/>
              <p:nvPr/>
            </p:nvSpPr>
            <p:spPr>
              <a:xfrm>
                <a:off x="5964618" y="4489227"/>
                <a:ext cx="147996" cy="113237"/>
              </a:xfrm>
              <a:custGeom>
                <a:rect b="b" l="l" r="r" t="t"/>
                <a:pathLst>
                  <a:path extrusionOk="0" h="1782" w="2329">
                    <a:moveTo>
                      <a:pt x="209" y="1"/>
                    </a:moveTo>
                    <a:cubicBezTo>
                      <a:pt x="192" y="1"/>
                      <a:pt x="183" y="1"/>
                      <a:pt x="183" y="1"/>
                    </a:cubicBezTo>
                    <a:lnTo>
                      <a:pt x="1" y="1782"/>
                    </a:lnTo>
                    <a:lnTo>
                      <a:pt x="2329" y="1782"/>
                    </a:lnTo>
                    <a:cubicBezTo>
                      <a:pt x="2116" y="60"/>
                      <a:pt x="440" y="1"/>
                      <a:pt x="209" y="1"/>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6"/>
              <p:cNvSpPr/>
              <p:nvPr/>
            </p:nvSpPr>
            <p:spPr>
              <a:xfrm>
                <a:off x="6266327" y="2854662"/>
                <a:ext cx="659978" cy="1450478"/>
              </a:xfrm>
              <a:custGeom>
                <a:rect b="b" l="l" r="r" t="t"/>
                <a:pathLst>
                  <a:path extrusionOk="0" h="22826" w="10386">
                    <a:moveTo>
                      <a:pt x="0" y="0"/>
                    </a:moveTo>
                    <a:lnTo>
                      <a:pt x="845" y="4131"/>
                    </a:lnTo>
                    <a:lnTo>
                      <a:pt x="3926" y="22825"/>
                    </a:lnTo>
                    <a:lnTo>
                      <a:pt x="10386" y="22300"/>
                    </a:lnTo>
                    <a:lnTo>
                      <a:pt x="5935"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6"/>
              <p:cNvSpPr/>
              <p:nvPr/>
            </p:nvSpPr>
            <p:spPr>
              <a:xfrm>
                <a:off x="6321420" y="3125872"/>
                <a:ext cx="604885" cy="1179268"/>
              </a:xfrm>
              <a:custGeom>
                <a:rect b="b" l="l" r="r" t="t"/>
                <a:pathLst>
                  <a:path extrusionOk="0" fill="none" h="18558" w="9519">
                    <a:moveTo>
                      <a:pt x="1" y="0"/>
                    </a:moveTo>
                    <a:lnTo>
                      <a:pt x="3059" y="18557"/>
                    </a:lnTo>
                    <a:lnTo>
                      <a:pt x="9519" y="18032"/>
                    </a:lnTo>
                  </a:path>
                </a:pathLst>
              </a:custGeom>
              <a:noFill/>
              <a:ln cap="rnd" cmpd="sng" w="34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6"/>
              <p:cNvSpPr/>
              <p:nvPr/>
            </p:nvSpPr>
            <p:spPr>
              <a:xfrm>
                <a:off x="6343152" y="3078023"/>
                <a:ext cx="101608" cy="516367"/>
              </a:xfrm>
              <a:custGeom>
                <a:rect b="b" l="l" r="r" t="t"/>
                <a:pathLst>
                  <a:path extrusionOk="0" fill="none" h="8126" w="1599">
                    <a:moveTo>
                      <a:pt x="1599" y="0"/>
                    </a:moveTo>
                    <a:lnTo>
                      <a:pt x="594" y="91"/>
                    </a:lnTo>
                    <a:lnTo>
                      <a:pt x="1" y="8126"/>
                    </a:lnTo>
                  </a:path>
                </a:pathLst>
              </a:custGeom>
              <a:noFill/>
              <a:ln cap="flat" cmpd="sng" w="1150">
                <a:solidFill>
                  <a:srgbClr val="3A4A36"/>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6"/>
              <p:cNvSpPr/>
              <p:nvPr/>
            </p:nvSpPr>
            <p:spPr>
              <a:xfrm>
                <a:off x="5896434" y="2711051"/>
                <a:ext cx="633925" cy="1573755"/>
              </a:xfrm>
              <a:custGeom>
                <a:rect b="b" l="l" r="r" t="t"/>
                <a:pathLst>
                  <a:path extrusionOk="0" h="24766" w="9976">
                    <a:moveTo>
                      <a:pt x="9975" y="0"/>
                    </a:moveTo>
                    <a:lnTo>
                      <a:pt x="3105" y="1895"/>
                    </a:lnTo>
                    <a:lnTo>
                      <a:pt x="2785" y="3858"/>
                    </a:lnTo>
                    <a:lnTo>
                      <a:pt x="1" y="24675"/>
                    </a:lnTo>
                    <a:lnTo>
                      <a:pt x="6689" y="24766"/>
                    </a:lnTo>
                    <a:lnTo>
                      <a:pt x="7624" y="5866"/>
                    </a:lnTo>
                    <a:lnTo>
                      <a:pt x="8629" y="5775"/>
                    </a:lnTo>
                    <a:lnTo>
                      <a:pt x="9975"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6"/>
              <p:cNvSpPr/>
              <p:nvPr/>
            </p:nvSpPr>
            <p:spPr>
              <a:xfrm>
                <a:off x="6254698" y="2018221"/>
                <a:ext cx="235053" cy="565233"/>
              </a:xfrm>
              <a:custGeom>
                <a:rect b="b" l="l" r="r" t="t"/>
                <a:pathLst>
                  <a:path extrusionOk="0" h="8895" w="3699">
                    <a:moveTo>
                      <a:pt x="1398" y="1"/>
                    </a:moveTo>
                    <a:cubicBezTo>
                      <a:pt x="1245" y="1"/>
                      <a:pt x="1109" y="6"/>
                      <a:pt x="1005" y="16"/>
                    </a:cubicBezTo>
                    <a:cubicBezTo>
                      <a:pt x="503" y="39"/>
                      <a:pt x="183" y="701"/>
                      <a:pt x="92" y="1271"/>
                    </a:cubicBezTo>
                    <a:cubicBezTo>
                      <a:pt x="1" y="1842"/>
                      <a:pt x="229" y="3828"/>
                      <a:pt x="229" y="3828"/>
                    </a:cubicBezTo>
                    <a:lnTo>
                      <a:pt x="1210" y="8895"/>
                    </a:lnTo>
                    <a:lnTo>
                      <a:pt x="2123" y="8895"/>
                    </a:lnTo>
                    <a:lnTo>
                      <a:pt x="2648" y="7639"/>
                    </a:lnTo>
                    <a:cubicBezTo>
                      <a:pt x="2648" y="7639"/>
                      <a:pt x="3356" y="3417"/>
                      <a:pt x="3516" y="2253"/>
                    </a:cubicBezTo>
                    <a:cubicBezTo>
                      <a:pt x="3698" y="1111"/>
                      <a:pt x="3219" y="655"/>
                      <a:pt x="2991" y="335"/>
                    </a:cubicBezTo>
                    <a:cubicBezTo>
                      <a:pt x="2810" y="82"/>
                      <a:pt x="1983" y="1"/>
                      <a:pt x="13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6"/>
              <p:cNvSpPr/>
              <p:nvPr/>
            </p:nvSpPr>
            <p:spPr>
              <a:xfrm>
                <a:off x="6364948" y="2046753"/>
                <a:ext cx="4385" cy="717995"/>
              </a:xfrm>
              <a:custGeom>
                <a:rect b="b" l="l" r="r" t="t"/>
                <a:pathLst>
                  <a:path extrusionOk="0" fill="none" h="11299" w="69">
                    <a:moveTo>
                      <a:pt x="69" y="0"/>
                    </a:moveTo>
                    <a:lnTo>
                      <a:pt x="0" y="11299"/>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6"/>
              <p:cNvSpPr/>
              <p:nvPr/>
            </p:nvSpPr>
            <p:spPr>
              <a:xfrm>
                <a:off x="6330125" y="2175813"/>
                <a:ext cx="21796" cy="21859"/>
              </a:xfrm>
              <a:custGeom>
                <a:rect b="b" l="l" r="r" t="t"/>
                <a:pathLst>
                  <a:path extrusionOk="0" h="344" w="343">
                    <a:moveTo>
                      <a:pt x="183" y="1"/>
                    </a:moveTo>
                    <a:cubicBezTo>
                      <a:pt x="92" y="1"/>
                      <a:pt x="1" y="92"/>
                      <a:pt x="1" y="183"/>
                    </a:cubicBezTo>
                    <a:cubicBezTo>
                      <a:pt x="1" y="275"/>
                      <a:pt x="92" y="343"/>
                      <a:pt x="183" y="343"/>
                    </a:cubicBezTo>
                    <a:cubicBezTo>
                      <a:pt x="274" y="343"/>
                      <a:pt x="343" y="275"/>
                      <a:pt x="343" y="183"/>
                    </a:cubicBezTo>
                    <a:cubicBezTo>
                      <a:pt x="343" y="92"/>
                      <a:pt x="274" y="1"/>
                      <a:pt x="1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6"/>
              <p:cNvSpPr/>
              <p:nvPr/>
            </p:nvSpPr>
            <p:spPr>
              <a:xfrm>
                <a:off x="6327202" y="2278819"/>
                <a:ext cx="21859" cy="21796"/>
              </a:xfrm>
              <a:custGeom>
                <a:rect b="b" l="l" r="r" t="t"/>
                <a:pathLst>
                  <a:path extrusionOk="0" h="343" w="344">
                    <a:moveTo>
                      <a:pt x="161" y="0"/>
                    </a:moveTo>
                    <a:cubicBezTo>
                      <a:pt x="69" y="0"/>
                      <a:pt x="1" y="69"/>
                      <a:pt x="1" y="160"/>
                    </a:cubicBezTo>
                    <a:cubicBezTo>
                      <a:pt x="1" y="252"/>
                      <a:pt x="69" y="343"/>
                      <a:pt x="161" y="343"/>
                    </a:cubicBezTo>
                    <a:cubicBezTo>
                      <a:pt x="252" y="343"/>
                      <a:pt x="343" y="252"/>
                      <a:pt x="343" y="160"/>
                    </a:cubicBezTo>
                    <a:cubicBezTo>
                      <a:pt x="343" y="69"/>
                      <a:pt x="252" y="0"/>
                      <a:pt x="161" y="0"/>
                    </a:cubicBezTo>
                    <a:close/>
                  </a:path>
                </a:pathLst>
              </a:custGeom>
              <a:solidFill>
                <a:srgbClr val="0100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6"/>
              <p:cNvSpPr/>
              <p:nvPr/>
            </p:nvSpPr>
            <p:spPr>
              <a:xfrm>
                <a:off x="6330125" y="2380364"/>
                <a:ext cx="21796" cy="21796"/>
              </a:xfrm>
              <a:custGeom>
                <a:rect b="b" l="l" r="r" t="t"/>
                <a:pathLst>
                  <a:path extrusionOk="0" h="343" w="343">
                    <a:moveTo>
                      <a:pt x="183" y="0"/>
                    </a:moveTo>
                    <a:cubicBezTo>
                      <a:pt x="92" y="0"/>
                      <a:pt x="1" y="69"/>
                      <a:pt x="1" y="183"/>
                    </a:cubicBezTo>
                    <a:cubicBezTo>
                      <a:pt x="1" y="274"/>
                      <a:pt x="92" y="343"/>
                      <a:pt x="183" y="343"/>
                    </a:cubicBezTo>
                    <a:cubicBezTo>
                      <a:pt x="274" y="343"/>
                      <a:pt x="343" y="274"/>
                      <a:pt x="343" y="183"/>
                    </a:cubicBezTo>
                    <a:cubicBezTo>
                      <a:pt x="343" y="69"/>
                      <a:pt x="274" y="0"/>
                      <a:pt x="183" y="0"/>
                    </a:cubicBezTo>
                    <a:close/>
                  </a:path>
                </a:pathLst>
              </a:custGeom>
              <a:solidFill>
                <a:srgbClr val="0100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6"/>
              <p:cNvSpPr/>
              <p:nvPr/>
            </p:nvSpPr>
            <p:spPr>
              <a:xfrm>
                <a:off x="6330125" y="2481908"/>
                <a:ext cx="21796" cy="21796"/>
              </a:xfrm>
              <a:custGeom>
                <a:rect b="b" l="l" r="r" t="t"/>
                <a:pathLst>
                  <a:path extrusionOk="0" h="343" w="343">
                    <a:moveTo>
                      <a:pt x="183" y="0"/>
                    </a:moveTo>
                    <a:cubicBezTo>
                      <a:pt x="92" y="0"/>
                      <a:pt x="1" y="91"/>
                      <a:pt x="1" y="183"/>
                    </a:cubicBezTo>
                    <a:cubicBezTo>
                      <a:pt x="1" y="274"/>
                      <a:pt x="92" y="342"/>
                      <a:pt x="183" y="342"/>
                    </a:cubicBezTo>
                    <a:cubicBezTo>
                      <a:pt x="274" y="342"/>
                      <a:pt x="343" y="274"/>
                      <a:pt x="343" y="183"/>
                    </a:cubicBezTo>
                    <a:cubicBezTo>
                      <a:pt x="343" y="91"/>
                      <a:pt x="274" y="0"/>
                      <a:pt x="183" y="0"/>
                    </a:cubicBezTo>
                    <a:close/>
                  </a:path>
                </a:pathLst>
              </a:custGeom>
              <a:solidFill>
                <a:srgbClr val="0100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6"/>
              <p:cNvSpPr/>
              <p:nvPr/>
            </p:nvSpPr>
            <p:spPr>
              <a:xfrm>
                <a:off x="6156077" y="2001128"/>
                <a:ext cx="416347" cy="647587"/>
              </a:xfrm>
              <a:custGeom>
                <a:rect b="b" l="l" r="r" t="t"/>
                <a:pathLst>
                  <a:path extrusionOk="0" h="10191" w="6552">
                    <a:moveTo>
                      <a:pt x="3276" y="1"/>
                    </a:moveTo>
                    <a:cubicBezTo>
                      <a:pt x="2783" y="1"/>
                      <a:pt x="2184" y="130"/>
                      <a:pt x="1690" y="581"/>
                    </a:cubicBezTo>
                    <a:cubicBezTo>
                      <a:pt x="868" y="1312"/>
                      <a:pt x="274" y="1837"/>
                      <a:pt x="206" y="2681"/>
                    </a:cubicBezTo>
                    <a:lnTo>
                      <a:pt x="754" y="2841"/>
                    </a:lnTo>
                    <a:lnTo>
                      <a:pt x="0" y="3480"/>
                    </a:lnTo>
                    <a:lnTo>
                      <a:pt x="1575" y="7269"/>
                    </a:lnTo>
                    <a:lnTo>
                      <a:pt x="2762" y="10008"/>
                    </a:lnTo>
                    <a:lnTo>
                      <a:pt x="3059" y="10077"/>
                    </a:lnTo>
                    <a:cubicBezTo>
                      <a:pt x="3059" y="10077"/>
                      <a:pt x="2306" y="5352"/>
                      <a:pt x="2215" y="4781"/>
                    </a:cubicBezTo>
                    <a:cubicBezTo>
                      <a:pt x="2100" y="4211"/>
                      <a:pt x="1849" y="810"/>
                      <a:pt x="2329" y="627"/>
                    </a:cubicBezTo>
                    <a:cubicBezTo>
                      <a:pt x="2568" y="536"/>
                      <a:pt x="3013" y="513"/>
                      <a:pt x="3399" y="513"/>
                    </a:cubicBezTo>
                    <a:cubicBezTo>
                      <a:pt x="3784" y="513"/>
                      <a:pt x="4109" y="536"/>
                      <a:pt x="4109" y="536"/>
                    </a:cubicBezTo>
                    <a:cubicBezTo>
                      <a:pt x="4109" y="536"/>
                      <a:pt x="4611" y="718"/>
                      <a:pt x="4680" y="1905"/>
                    </a:cubicBezTo>
                    <a:cubicBezTo>
                      <a:pt x="4725" y="3092"/>
                      <a:pt x="3265" y="10191"/>
                      <a:pt x="3265" y="10191"/>
                    </a:cubicBezTo>
                    <a:lnTo>
                      <a:pt x="3744" y="10100"/>
                    </a:lnTo>
                    <a:lnTo>
                      <a:pt x="6551" y="3480"/>
                    </a:lnTo>
                    <a:lnTo>
                      <a:pt x="5798" y="2841"/>
                    </a:lnTo>
                    <a:lnTo>
                      <a:pt x="6300" y="2681"/>
                    </a:lnTo>
                    <a:cubicBezTo>
                      <a:pt x="6300" y="2681"/>
                      <a:pt x="6141" y="1791"/>
                      <a:pt x="5707" y="1335"/>
                    </a:cubicBezTo>
                    <a:cubicBezTo>
                      <a:pt x="5250" y="878"/>
                      <a:pt x="4451" y="239"/>
                      <a:pt x="4018" y="102"/>
                    </a:cubicBezTo>
                    <a:cubicBezTo>
                      <a:pt x="3844" y="50"/>
                      <a:pt x="3580" y="1"/>
                      <a:pt x="3276" y="1"/>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6"/>
              <p:cNvSpPr/>
              <p:nvPr/>
            </p:nvSpPr>
            <p:spPr>
              <a:xfrm>
                <a:off x="6156077" y="2010469"/>
                <a:ext cx="416347" cy="638246"/>
              </a:xfrm>
              <a:custGeom>
                <a:rect b="b" l="l" r="r" t="t"/>
                <a:pathLst>
                  <a:path extrusionOk="0" fill="none" h="10044" w="6552">
                    <a:moveTo>
                      <a:pt x="2854" y="10044"/>
                    </a:moveTo>
                    <a:cubicBezTo>
                      <a:pt x="2283" y="8857"/>
                      <a:pt x="0" y="3333"/>
                      <a:pt x="0" y="3333"/>
                    </a:cubicBezTo>
                    <a:lnTo>
                      <a:pt x="754" y="2694"/>
                    </a:lnTo>
                    <a:lnTo>
                      <a:pt x="206" y="2534"/>
                    </a:lnTo>
                    <a:cubicBezTo>
                      <a:pt x="525" y="800"/>
                      <a:pt x="2420" y="1"/>
                      <a:pt x="2420" y="1"/>
                    </a:cubicBezTo>
                    <a:lnTo>
                      <a:pt x="4132" y="1"/>
                    </a:lnTo>
                    <a:cubicBezTo>
                      <a:pt x="4132" y="1"/>
                      <a:pt x="6026" y="800"/>
                      <a:pt x="6346" y="2534"/>
                    </a:cubicBezTo>
                    <a:lnTo>
                      <a:pt x="5798" y="2694"/>
                    </a:lnTo>
                    <a:lnTo>
                      <a:pt x="6551" y="3333"/>
                    </a:lnTo>
                    <a:cubicBezTo>
                      <a:pt x="6551" y="3333"/>
                      <a:pt x="4269" y="8857"/>
                      <a:pt x="3698" y="10044"/>
                    </a:cubicBez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6"/>
              <p:cNvSpPr/>
              <p:nvPr/>
            </p:nvSpPr>
            <p:spPr>
              <a:xfrm>
                <a:off x="5941424" y="2660279"/>
                <a:ext cx="452567" cy="417935"/>
              </a:xfrm>
              <a:custGeom>
                <a:rect b="b" l="l" r="r" t="t"/>
                <a:pathLst>
                  <a:path extrusionOk="0" h="6577" w="7122">
                    <a:moveTo>
                      <a:pt x="7122" y="1"/>
                    </a:moveTo>
                    <a:lnTo>
                      <a:pt x="1986" y="959"/>
                    </a:lnTo>
                    <a:cubicBezTo>
                      <a:pt x="1986" y="959"/>
                      <a:pt x="1187" y="2717"/>
                      <a:pt x="776" y="3904"/>
                    </a:cubicBezTo>
                    <a:cubicBezTo>
                      <a:pt x="571" y="4566"/>
                      <a:pt x="0" y="6414"/>
                      <a:pt x="0" y="6414"/>
                    </a:cubicBezTo>
                    <a:cubicBezTo>
                      <a:pt x="804" y="6527"/>
                      <a:pt x="1484" y="6576"/>
                      <a:pt x="2063" y="6576"/>
                    </a:cubicBezTo>
                    <a:cubicBezTo>
                      <a:pt x="3591" y="6576"/>
                      <a:pt x="4411" y="6235"/>
                      <a:pt x="4908" y="5821"/>
                    </a:cubicBezTo>
                    <a:cubicBezTo>
                      <a:pt x="5593" y="5273"/>
                      <a:pt x="7122" y="1"/>
                      <a:pt x="7122" y="1"/>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6"/>
              <p:cNvSpPr/>
              <p:nvPr/>
            </p:nvSpPr>
            <p:spPr>
              <a:xfrm>
                <a:off x="5941424" y="2660279"/>
                <a:ext cx="452567" cy="433758"/>
              </a:xfrm>
              <a:custGeom>
                <a:rect b="b" l="l" r="r" t="t"/>
                <a:pathLst>
                  <a:path extrusionOk="0" fill="none" h="6826" w="7122">
                    <a:moveTo>
                      <a:pt x="7122" y="1"/>
                    </a:moveTo>
                    <a:cubicBezTo>
                      <a:pt x="7122" y="1"/>
                      <a:pt x="5593" y="5273"/>
                      <a:pt x="4908" y="5821"/>
                    </a:cubicBezTo>
                    <a:cubicBezTo>
                      <a:pt x="4223" y="6392"/>
                      <a:pt x="2922" y="6825"/>
                      <a:pt x="0" y="6414"/>
                    </a:cubicBezTo>
                  </a:path>
                </a:pathLst>
              </a:custGeom>
              <a:noFill/>
              <a:ln cap="rnd" cmpd="sng" w="34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6"/>
              <p:cNvSpPr/>
              <p:nvPr/>
            </p:nvSpPr>
            <p:spPr>
              <a:xfrm>
                <a:off x="6327202" y="2364414"/>
                <a:ext cx="439541" cy="713801"/>
              </a:xfrm>
              <a:custGeom>
                <a:rect b="b" l="l" r="r" t="t"/>
                <a:pathLst>
                  <a:path extrusionOk="0" h="11233" w="6917">
                    <a:moveTo>
                      <a:pt x="4201" y="0"/>
                    </a:moveTo>
                    <a:lnTo>
                      <a:pt x="389" y="2100"/>
                    </a:lnTo>
                    <a:lnTo>
                      <a:pt x="92" y="4497"/>
                    </a:lnTo>
                    <a:lnTo>
                      <a:pt x="1" y="4520"/>
                    </a:lnTo>
                    <a:cubicBezTo>
                      <a:pt x="1" y="4520"/>
                      <a:pt x="1507" y="9929"/>
                      <a:pt x="2169" y="10477"/>
                    </a:cubicBezTo>
                    <a:cubicBezTo>
                      <a:pt x="2649" y="10891"/>
                      <a:pt x="3441" y="11232"/>
                      <a:pt x="4919" y="11232"/>
                    </a:cubicBezTo>
                    <a:cubicBezTo>
                      <a:pt x="5480" y="11232"/>
                      <a:pt x="6139" y="11183"/>
                      <a:pt x="6917" y="11070"/>
                    </a:cubicBezTo>
                    <a:cubicBezTo>
                      <a:pt x="6917" y="11070"/>
                      <a:pt x="6369" y="9222"/>
                      <a:pt x="6164" y="8560"/>
                    </a:cubicBezTo>
                    <a:cubicBezTo>
                      <a:pt x="5776" y="7373"/>
                      <a:pt x="4680" y="4337"/>
                      <a:pt x="4680" y="4337"/>
                    </a:cubicBezTo>
                    <a:lnTo>
                      <a:pt x="4657" y="4337"/>
                    </a:lnTo>
                    <a:lnTo>
                      <a:pt x="4155" y="2967"/>
                    </a:lnTo>
                    <a:lnTo>
                      <a:pt x="4977" y="365"/>
                    </a:lnTo>
                    <a:lnTo>
                      <a:pt x="420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6"/>
              <p:cNvSpPr/>
              <p:nvPr/>
            </p:nvSpPr>
            <p:spPr>
              <a:xfrm>
                <a:off x="6327202" y="2397775"/>
                <a:ext cx="439541" cy="696263"/>
              </a:xfrm>
              <a:custGeom>
                <a:rect b="b" l="l" r="r" t="t"/>
                <a:pathLst>
                  <a:path extrusionOk="0" fill="none" h="10957" w="6917">
                    <a:moveTo>
                      <a:pt x="1" y="3995"/>
                    </a:moveTo>
                    <a:cubicBezTo>
                      <a:pt x="1" y="3995"/>
                      <a:pt x="1507" y="9404"/>
                      <a:pt x="2169" y="9952"/>
                    </a:cubicBezTo>
                    <a:cubicBezTo>
                      <a:pt x="2831" y="10523"/>
                      <a:pt x="4087" y="10956"/>
                      <a:pt x="6917" y="10545"/>
                    </a:cubicBezTo>
                    <a:lnTo>
                      <a:pt x="6232" y="8309"/>
                    </a:lnTo>
                    <a:lnTo>
                      <a:pt x="4589" y="3584"/>
                    </a:lnTo>
                    <a:lnTo>
                      <a:pt x="4155" y="2442"/>
                    </a:lnTo>
                    <a:lnTo>
                      <a:pt x="4954" y="0"/>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6"/>
              <p:cNvSpPr/>
              <p:nvPr/>
            </p:nvSpPr>
            <p:spPr>
              <a:xfrm>
                <a:off x="6057456" y="2187632"/>
                <a:ext cx="494634" cy="552460"/>
              </a:xfrm>
              <a:custGeom>
                <a:rect b="b" l="l" r="r" t="t"/>
                <a:pathLst>
                  <a:path extrusionOk="0" h="8694" w="7784">
                    <a:moveTo>
                      <a:pt x="4811" y="1"/>
                    </a:moveTo>
                    <a:cubicBezTo>
                      <a:pt x="4730" y="1"/>
                      <a:pt x="4647" y="14"/>
                      <a:pt x="4565" y="43"/>
                    </a:cubicBezTo>
                    <a:lnTo>
                      <a:pt x="571" y="1527"/>
                    </a:lnTo>
                    <a:cubicBezTo>
                      <a:pt x="183" y="1664"/>
                      <a:pt x="0" y="2097"/>
                      <a:pt x="137" y="2485"/>
                    </a:cubicBezTo>
                    <a:lnTo>
                      <a:pt x="2237" y="8215"/>
                    </a:lnTo>
                    <a:cubicBezTo>
                      <a:pt x="2361" y="8516"/>
                      <a:pt x="2637" y="8693"/>
                      <a:pt x="2936" y="8693"/>
                    </a:cubicBezTo>
                    <a:cubicBezTo>
                      <a:pt x="3022" y="8693"/>
                      <a:pt x="3109" y="8679"/>
                      <a:pt x="3196" y="8648"/>
                    </a:cubicBezTo>
                    <a:lnTo>
                      <a:pt x="7190" y="7187"/>
                    </a:lnTo>
                    <a:cubicBezTo>
                      <a:pt x="7578" y="7028"/>
                      <a:pt x="7784" y="6617"/>
                      <a:pt x="7624" y="6229"/>
                    </a:cubicBezTo>
                    <a:lnTo>
                      <a:pt x="5524" y="500"/>
                    </a:lnTo>
                    <a:cubicBezTo>
                      <a:pt x="5398" y="193"/>
                      <a:pt x="5115" y="1"/>
                      <a:pt x="48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6"/>
              <p:cNvSpPr/>
              <p:nvPr/>
            </p:nvSpPr>
            <p:spPr>
              <a:xfrm>
                <a:off x="6135743" y="2201358"/>
                <a:ext cx="178498" cy="96207"/>
              </a:xfrm>
              <a:custGeom>
                <a:rect b="b" l="l" r="r" t="t"/>
                <a:pathLst>
                  <a:path extrusionOk="0" h="1514" w="2809">
                    <a:moveTo>
                      <a:pt x="2363" y="1"/>
                    </a:moveTo>
                    <a:cubicBezTo>
                      <a:pt x="2314" y="1"/>
                      <a:pt x="2264" y="11"/>
                      <a:pt x="2215" y="33"/>
                    </a:cubicBezTo>
                    <a:lnTo>
                      <a:pt x="320" y="717"/>
                    </a:lnTo>
                    <a:cubicBezTo>
                      <a:pt x="92" y="809"/>
                      <a:pt x="1" y="1037"/>
                      <a:pt x="69" y="1242"/>
                    </a:cubicBezTo>
                    <a:cubicBezTo>
                      <a:pt x="143" y="1407"/>
                      <a:pt x="304" y="1513"/>
                      <a:pt x="471" y="1513"/>
                    </a:cubicBezTo>
                    <a:cubicBezTo>
                      <a:pt x="512" y="1513"/>
                      <a:pt x="554" y="1507"/>
                      <a:pt x="594" y="1493"/>
                    </a:cubicBezTo>
                    <a:lnTo>
                      <a:pt x="2489" y="786"/>
                    </a:lnTo>
                    <a:cubicBezTo>
                      <a:pt x="2694" y="717"/>
                      <a:pt x="2808" y="466"/>
                      <a:pt x="2740" y="261"/>
                    </a:cubicBezTo>
                    <a:cubicBezTo>
                      <a:pt x="2670" y="104"/>
                      <a:pt x="2521" y="1"/>
                      <a:pt x="2363"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6"/>
              <p:cNvSpPr/>
              <p:nvPr/>
            </p:nvSpPr>
            <p:spPr>
              <a:xfrm>
                <a:off x="6182194" y="2270304"/>
                <a:ext cx="344223" cy="324778"/>
              </a:xfrm>
              <a:custGeom>
                <a:rect b="b" l="l" r="r" t="t"/>
                <a:pathLst>
                  <a:path extrusionOk="0" h="5111" w="5417">
                    <a:moveTo>
                      <a:pt x="4372" y="0"/>
                    </a:moveTo>
                    <a:cubicBezTo>
                      <a:pt x="4062" y="0"/>
                      <a:pt x="3127" y="1253"/>
                      <a:pt x="3127" y="1253"/>
                    </a:cubicBezTo>
                    <a:cubicBezTo>
                      <a:pt x="3127" y="1253"/>
                      <a:pt x="3675" y="271"/>
                      <a:pt x="3447" y="203"/>
                    </a:cubicBezTo>
                    <a:cubicBezTo>
                      <a:pt x="3443" y="202"/>
                      <a:pt x="3439" y="201"/>
                      <a:pt x="3434" y="201"/>
                    </a:cubicBezTo>
                    <a:cubicBezTo>
                      <a:pt x="3163" y="201"/>
                      <a:pt x="2169" y="2231"/>
                      <a:pt x="799" y="3444"/>
                    </a:cubicBezTo>
                    <a:cubicBezTo>
                      <a:pt x="0" y="4129"/>
                      <a:pt x="2100" y="5110"/>
                      <a:pt x="2100" y="5110"/>
                    </a:cubicBezTo>
                    <a:cubicBezTo>
                      <a:pt x="2100" y="5110"/>
                      <a:pt x="5205" y="2052"/>
                      <a:pt x="5387" y="1184"/>
                    </a:cubicBezTo>
                    <a:cubicBezTo>
                      <a:pt x="5417" y="1046"/>
                      <a:pt x="5396" y="989"/>
                      <a:pt x="5344" y="989"/>
                    </a:cubicBezTo>
                    <a:cubicBezTo>
                      <a:pt x="5236" y="989"/>
                      <a:pt x="4990" y="1229"/>
                      <a:pt x="4759" y="1486"/>
                    </a:cubicBezTo>
                    <a:lnTo>
                      <a:pt x="4759" y="1486"/>
                    </a:lnTo>
                    <a:cubicBezTo>
                      <a:pt x="4984" y="1186"/>
                      <a:pt x="5179" y="861"/>
                      <a:pt x="5090" y="728"/>
                    </a:cubicBezTo>
                    <a:cubicBezTo>
                      <a:pt x="5077" y="707"/>
                      <a:pt x="5057" y="697"/>
                      <a:pt x="5031" y="697"/>
                    </a:cubicBezTo>
                    <a:cubicBezTo>
                      <a:pt x="4847" y="697"/>
                      <a:pt x="4384" y="1215"/>
                      <a:pt x="4104" y="1548"/>
                    </a:cubicBezTo>
                    <a:lnTo>
                      <a:pt x="4104" y="1548"/>
                    </a:lnTo>
                    <a:cubicBezTo>
                      <a:pt x="4419" y="1150"/>
                      <a:pt x="4939" y="447"/>
                      <a:pt x="4794" y="317"/>
                    </a:cubicBezTo>
                    <a:cubicBezTo>
                      <a:pt x="4783" y="308"/>
                      <a:pt x="4769" y="304"/>
                      <a:pt x="4753" y="304"/>
                    </a:cubicBezTo>
                    <a:cubicBezTo>
                      <a:pt x="4599" y="304"/>
                      <a:pt x="4235" y="687"/>
                      <a:pt x="3942" y="1029"/>
                    </a:cubicBezTo>
                    <a:lnTo>
                      <a:pt x="3942" y="1029"/>
                    </a:lnTo>
                    <a:cubicBezTo>
                      <a:pt x="4244" y="634"/>
                      <a:pt x="4574" y="139"/>
                      <a:pt x="4428" y="20"/>
                    </a:cubicBezTo>
                    <a:cubicBezTo>
                      <a:pt x="4413" y="7"/>
                      <a:pt x="4394" y="0"/>
                      <a:pt x="43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6"/>
              <p:cNvSpPr/>
              <p:nvPr/>
            </p:nvSpPr>
            <p:spPr>
              <a:xfrm>
                <a:off x="6210408" y="2267127"/>
                <a:ext cx="270638" cy="246237"/>
              </a:xfrm>
              <a:custGeom>
                <a:rect b="b" l="l" r="r" t="t"/>
                <a:pathLst>
                  <a:path extrusionOk="0" h="3875" w="4259">
                    <a:moveTo>
                      <a:pt x="3903" y="1"/>
                    </a:moveTo>
                    <a:cubicBezTo>
                      <a:pt x="3819" y="1"/>
                      <a:pt x="3723" y="62"/>
                      <a:pt x="3642" y="116"/>
                    </a:cubicBezTo>
                    <a:cubicBezTo>
                      <a:pt x="3572" y="163"/>
                      <a:pt x="3305" y="400"/>
                      <a:pt x="3071" y="645"/>
                    </a:cubicBezTo>
                    <a:lnTo>
                      <a:pt x="3071" y="645"/>
                    </a:lnTo>
                    <a:cubicBezTo>
                      <a:pt x="3135" y="485"/>
                      <a:pt x="3166" y="381"/>
                      <a:pt x="3071" y="230"/>
                    </a:cubicBezTo>
                    <a:cubicBezTo>
                      <a:pt x="3058" y="203"/>
                      <a:pt x="3045" y="192"/>
                      <a:pt x="3031" y="192"/>
                    </a:cubicBezTo>
                    <a:cubicBezTo>
                      <a:pt x="3022" y="192"/>
                      <a:pt x="3012" y="198"/>
                      <a:pt x="3003" y="207"/>
                    </a:cubicBezTo>
                    <a:cubicBezTo>
                      <a:pt x="2364" y="481"/>
                      <a:pt x="1953" y="1531"/>
                      <a:pt x="1565" y="2056"/>
                    </a:cubicBezTo>
                    <a:cubicBezTo>
                      <a:pt x="1108" y="2672"/>
                      <a:pt x="583" y="3243"/>
                      <a:pt x="36" y="3791"/>
                    </a:cubicBezTo>
                    <a:cubicBezTo>
                      <a:pt x="1" y="3826"/>
                      <a:pt x="33" y="3874"/>
                      <a:pt x="70" y="3874"/>
                    </a:cubicBezTo>
                    <a:cubicBezTo>
                      <a:pt x="82" y="3874"/>
                      <a:pt x="94" y="3870"/>
                      <a:pt x="104" y="3859"/>
                    </a:cubicBezTo>
                    <a:cubicBezTo>
                      <a:pt x="652" y="3312"/>
                      <a:pt x="1200" y="2718"/>
                      <a:pt x="1656" y="2102"/>
                    </a:cubicBezTo>
                    <a:cubicBezTo>
                      <a:pt x="1930" y="1759"/>
                      <a:pt x="2158" y="1371"/>
                      <a:pt x="2410" y="1029"/>
                    </a:cubicBezTo>
                    <a:cubicBezTo>
                      <a:pt x="2494" y="894"/>
                      <a:pt x="2752" y="560"/>
                      <a:pt x="2863" y="560"/>
                    </a:cubicBezTo>
                    <a:cubicBezTo>
                      <a:pt x="2903" y="560"/>
                      <a:pt x="2924" y="602"/>
                      <a:pt x="2912" y="709"/>
                    </a:cubicBezTo>
                    <a:cubicBezTo>
                      <a:pt x="2912" y="755"/>
                      <a:pt x="2899" y="805"/>
                      <a:pt x="2878" y="858"/>
                    </a:cubicBezTo>
                    <a:lnTo>
                      <a:pt x="2878" y="858"/>
                    </a:lnTo>
                    <a:cubicBezTo>
                      <a:pt x="2753" y="1007"/>
                      <a:pt x="2667" y="1139"/>
                      <a:pt x="2681" y="1204"/>
                    </a:cubicBezTo>
                    <a:lnTo>
                      <a:pt x="2681" y="1204"/>
                    </a:lnTo>
                    <a:cubicBezTo>
                      <a:pt x="2674" y="1214"/>
                      <a:pt x="2667" y="1225"/>
                      <a:pt x="2661" y="1234"/>
                    </a:cubicBezTo>
                    <a:cubicBezTo>
                      <a:pt x="2646" y="1279"/>
                      <a:pt x="2670" y="1314"/>
                      <a:pt x="2701" y="1314"/>
                    </a:cubicBezTo>
                    <a:cubicBezTo>
                      <a:pt x="2717" y="1314"/>
                      <a:pt x="2736" y="1304"/>
                      <a:pt x="2752" y="1280"/>
                    </a:cubicBezTo>
                    <a:cubicBezTo>
                      <a:pt x="2957" y="983"/>
                      <a:pt x="3186" y="687"/>
                      <a:pt x="3437" y="436"/>
                    </a:cubicBezTo>
                    <a:cubicBezTo>
                      <a:pt x="3563" y="323"/>
                      <a:pt x="3725" y="176"/>
                      <a:pt x="3819" y="176"/>
                    </a:cubicBezTo>
                    <a:cubicBezTo>
                      <a:pt x="3878" y="176"/>
                      <a:pt x="3911" y="232"/>
                      <a:pt x="3893" y="390"/>
                    </a:cubicBezTo>
                    <a:cubicBezTo>
                      <a:pt x="3848" y="755"/>
                      <a:pt x="3345" y="1234"/>
                      <a:pt x="3117" y="1486"/>
                    </a:cubicBezTo>
                    <a:cubicBezTo>
                      <a:pt x="3082" y="1521"/>
                      <a:pt x="3128" y="1569"/>
                      <a:pt x="3171" y="1569"/>
                    </a:cubicBezTo>
                    <a:cubicBezTo>
                      <a:pt x="3185" y="1569"/>
                      <a:pt x="3198" y="1565"/>
                      <a:pt x="3208" y="1554"/>
                    </a:cubicBezTo>
                    <a:cubicBezTo>
                      <a:pt x="3414" y="1303"/>
                      <a:pt x="4258" y="481"/>
                      <a:pt x="4053" y="116"/>
                    </a:cubicBezTo>
                    <a:cubicBezTo>
                      <a:pt x="4015" y="31"/>
                      <a:pt x="3962" y="1"/>
                      <a:pt x="3903" y="1"/>
                    </a:cubicBezTo>
                    <a:close/>
                  </a:path>
                </a:pathLst>
              </a:custGeom>
              <a:solidFill>
                <a:srgbClr val="0F11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6"/>
              <p:cNvSpPr/>
              <p:nvPr/>
            </p:nvSpPr>
            <p:spPr>
              <a:xfrm>
                <a:off x="6427984" y="2284093"/>
                <a:ext cx="69010" cy="100147"/>
              </a:xfrm>
              <a:custGeom>
                <a:rect b="b" l="l" r="r" t="t"/>
                <a:pathLst>
                  <a:path extrusionOk="0" h="1576" w="1086">
                    <a:moveTo>
                      <a:pt x="860" y="1"/>
                    </a:moveTo>
                    <a:cubicBezTo>
                      <a:pt x="609" y="1"/>
                      <a:pt x="369" y="343"/>
                      <a:pt x="264" y="511"/>
                    </a:cubicBezTo>
                    <a:cubicBezTo>
                      <a:pt x="231" y="543"/>
                      <a:pt x="268" y="575"/>
                      <a:pt x="300" y="575"/>
                    </a:cubicBezTo>
                    <a:cubicBezTo>
                      <a:pt x="313" y="575"/>
                      <a:pt x="326" y="570"/>
                      <a:pt x="332" y="557"/>
                    </a:cubicBezTo>
                    <a:cubicBezTo>
                      <a:pt x="446" y="420"/>
                      <a:pt x="560" y="260"/>
                      <a:pt x="720" y="169"/>
                    </a:cubicBezTo>
                    <a:cubicBezTo>
                      <a:pt x="769" y="139"/>
                      <a:pt x="822" y="118"/>
                      <a:pt x="865" y="118"/>
                    </a:cubicBezTo>
                    <a:cubicBezTo>
                      <a:pt x="922" y="118"/>
                      <a:pt x="962" y="156"/>
                      <a:pt x="948" y="260"/>
                    </a:cubicBezTo>
                    <a:cubicBezTo>
                      <a:pt x="926" y="420"/>
                      <a:pt x="743" y="579"/>
                      <a:pt x="652" y="716"/>
                    </a:cubicBezTo>
                    <a:cubicBezTo>
                      <a:pt x="469" y="990"/>
                      <a:pt x="241" y="1241"/>
                      <a:pt x="35" y="1492"/>
                    </a:cubicBezTo>
                    <a:cubicBezTo>
                      <a:pt x="0" y="1527"/>
                      <a:pt x="33" y="1576"/>
                      <a:pt x="70" y="1576"/>
                    </a:cubicBezTo>
                    <a:cubicBezTo>
                      <a:pt x="82" y="1576"/>
                      <a:pt x="93" y="1571"/>
                      <a:pt x="104" y="1561"/>
                    </a:cubicBezTo>
                    <a:cubicBezTo>
                      <a:pt x="424" y="1196"/>
                      <a:pt x="834" y="808"/>
                      <a:pt x="1017" y="351"/>
                    </a:cubicBezTo>
                    <a:cubicBezTo>
                      <a:pt x="1063" y="237"/>
                      <a:pt x="1085" y="54"/>
                      <a:pt x="926" y="9"/>
                    </a:cubicBezTo>
                    <a:cubicBezTo>
                      <a:pt x="904" y="3"/>
                      <a:pt x="882" y="1"/>
                      <a:pt x="860" y="1"/>
                    </a:cubicBezTo>
                    <a:close/>
                  </a:path>
                </a:pathLst>
              </a:custGeom>
              <a:solidFill>
                <a:srgbClr val="0F11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6"/>
              <p:cNvSpPr/>
              <p:nvPr/>
            </p:nvSpPr>
            <p:spPr>
              <a:xfrm>
                <a:off x="6455562" y="2309003"/>
                <a:ext cx="58843" cy="88328"/>
              </a:xfrm>
              <a:custGeom>
                <a:rect b="b" l="l" r="r" t="t"/>
                <a:pathLst>
                  <a:path extrusionOk="0" h="1390" w="926">
                    <a:moveTo>
                      <a:pt x="745" y="1"/>
                    </a:moveTo>
                    <a:cubicBezTo>
                      <a:pt x="523" y="1"/>
                      <a:pt x="134" y="436"/>
                      <a:pt x="81" y="507"/>
                    </a:cubicBezTo>
                    <a:cubicBezTo>
                      <a:pt x="46" y="542"/>
                      <a:pt x="78" y="590"/>
                      <a:pt x="115" y="590"/>
                    </a:cubicBezTo>
                    <a:cubicBezTo>
                      <a:pt x="127" y="590"/>
                      <a:pt x="139" y="586"/>
                      <a:pt x="149" y="575"/>
                    </a:cubicBezTo>
                    <a:cubicBezTo>
                      <a:pt x="286" y="438"/>
                      <a:pt x="423" y="256"/>
                      <a:pt x="606" y="165"/>
                    </a:cubicBezTo>
                    <a:cubicBezTo>
                      <a:pt x="648" y="143"/>
                      <a:pt x="682" y="133"/>
                      <a:pt x="707" y="133"/>
                    </a:cubicBezTo>
                    <a:cubicBezTo>
                      <a:pt x="762" y="133"/>
                      <a:pt x="774" y="184"/>
                      <a:pt x="743" y="279"/>
                    </a:cubicBezTo>
                    <a:cubicBezTo>
                      <a:pt x="674" y="507"/>
                      <a:pt x="514" y="690"/>
                      <a:pt x="378" y="872"/>
                    </a:cubicBezTo>
                    <a:cubicBezTo>
                      <a:pt x="263" y="1032"/>
                      <a:pt x="149" y="1169"/>
                      <a:pt x="35" y="1306"/>
                    </a:cubicBezTo>
                    <a:cubicBezTo>
                      <a:pt x="0" y="1341"/>
                      <a:pt x="32" y="1389"/>
                      <a:pt x="70" y="1389"/>
                    </a:cubicBezTo>
                    <a:cubicBezTo>
                      <a:pt x="81" y="1389"/>
                      <a:pt x="93" y="1385"/>
                      <a:pt x="104" y="1374"/>
                    </a:cubicBezTo>
                    <a:cubicBezTo>
                      <a:pt x="286" y="1169"/>
                      <a:pt x="469" y="941"/>
                      <a:pt x="629" y="712"/>
                    </a:cubicBezTo>
                    <a:cubicBezTo>
                      <a:pt x="720" y="575"/>
                      <a:pt x="925" y="324"/>
                      <a:pt x="880" y="119"/>
                    </a:cubicBezTo>
                    <a:cubicBezTo>
                      <a:pt x="855" y="34"/>
                      <a:pt x="806" y="1"/>
                      <a:pt x="745" y="1"/>
                    </a:cubicBezTo>
                    <a:close/>
                  </a:path>
                </a:pathLst>
              </a:custGeom>
              <a:solidFill>
                <a:srgbClr val="0F11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6"/>
              <p:cNvSpPr/>
              <p:nvPr/>
            </p:nvSpPr>
            <p:spPr>
              <a:xfrm>
                <a:off x="6310490" y="2327049"/>
                <a:ext cx="235815" cy="270448"/>
              </a:xfrm>
              <a:custGeom>
                <a:rect b="b" l="l" r="r" t="t"/>
                <a:pathLst>
                  <a:path extrusionOk="0" h="4256" w="3711">
                    <a:moveTo>
                      <a:pt x="3282" y="1"/>
                    </a:moveTo>
                    <a:cubicBezTo>
                      <a:pt x="3071" y="1"/>
                      <a:pt x="2829" y="377"/>
                      <a:pt x="2752" y="474"/>
                    </a:cubicBezTo>
                    <a:cubicBezTo>
                      <a:pt x="2716" y="527"/>
                      <a:pt x="2750" y="580"/>
                      <a:pt x="2788" y="580"/>
                    </a:cubicBezTo>
                    <a:cubicBezTo>
                      <a:pt x="2799" y="580"/>
                      <a:pt x="2810" y="576"/>
                      <a:pt x="2820" y="565"/>
                    </a:cubicBezTo>
                    <a:cubicBezTo>
                      <a:pt x="2887" y="476"/>
                      <a:pt x="3148" y="85"/>
                      <a:pt x="3288" y="85"/>
                    </a:cubicBezTo>
                    <a:cubicBezTo>
                      <a:pt x="3292" y="85"/>
                      <a:pt x="3296" y="85"/>
                      <a:pt x="3300" y="86"/>
                    </a:cubicBezTo>
                    <a:cubicBezTo>
                      <a:pt x="3551" y="154"/>
                      <a:pt x="3071" y="862"/>
                      <a:pt x="3026" y="931"/>
                    </a:cubicBezTo>
                    <a:cubicBezTo>
                      <a:pt x="2775" y="1341"/>
                      <a:pt x="2455" y="1661"/>
                      <a:pt x="2158" y="2003"/>
                    </a:cubicBezTo>
                    <a:cubicBezTo>
                      <a:pt x="1474" y="2734"/>
                      <a:pt x="835" y="3555"/>
                      <a:pt x="36" y="4172"/>
                    </a:cubicBezTo>
                    <a:cubicBezTo>
                      <a:pt x="1" y="4207"/>
                      <a:pt x="33" y="4255"/>
                      <a:pt x="81" y="4255"/>
                    </a:cubicBezTo>
                    <a:cubicBezTo>
                      <a:pt x="95" y="4255"/>
                      <a:pt x="111" y="4251"/>
                      <a:pt x="127" y="4240"/>
                    </a:cubicBezTo>
                    <a:cubicBezTo>
                      <a:pt x="698" y="3784"/>
                      <a:pt x="1177" y="3190"/>
                      <a:pt x="1679" y="2665"/>
                    </a:cubicBezTo>
                    <a:cubicBezTo>
                      <a:pt x="2113" y="2186"/>
                      <a:pt x="2592" y="1729"/>
                      <a:pt x="2980" y="1182"/>
                    </a:cubicBezTo>
                    <a:cubicBezTo>
                      <a:pt x="3094" y="1045"/>
                      <a:pt x="3711" y="291"/>
                      <a:pt x="3391" y="40"/>
                    </a:cubicBezTo>
                    <a:cubicBezTo>
                      <a:pt x="3356" y="13"/>
                      <a:pt x="3320" y="1"/>
                      <a:pt x="3282" y="1"/>
                    </a:cubicBezTo>
                    <a:close/>
                  </a:path>
                </a:pathLst>
              </a:custGeom>
              <a:solidFill>
                <a:srgbClr val="0F11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6"/>
              <p:cNvSpPr/>
              <p:nvPr/>
            </p:nvSpPr>
            <p:spPr>
              <a:xfrm>
                <a:off x="5971862" y="2397775"/>
                <a:ext cx="443925" cy="425497"/>
              </a:xfrm>
              <a:custGeom>
                <a:rect b="b" l="l" r="r" t="t"/>
                <a:pathLst>
                  <a:path extrusionOk="0" h="6696" w="6986">
                    <a:moveTo>
                      <a:pt x="4794" y="0"/>
                    </a:moveTo>
                    <a:lnTo>
                      <a:pt x="2443" y="1183"/>
                    </a:lnTo>
                    <a:lnTo>
                      <a:pt x="2443" y="1119"/>
                    </a:lnTo>
                    <a:lnTo>
                      <a:pt x="2329" y="1233"/>
                    </a:lnTo>
                    <a:lnTo>
                      <a:pt x="434" y="2169"/>
                    </a:lnTo>
                    <a:lnTo>
                      <a:pt x="1" y="5843"/>
                    </a:lnTo>
                    <a:cubicBezTo>
                      <a:pt x="561" y="6404"/>
                      <a:pt x="1304" y="6695"/>
                      <a:pt x="2105" y="6695"/>
                    </a:cubicBezTo>
                    <a:cubicBezTo>
                      <a:pt x="3914" y="6695"/>
                      <a:pt x="6020" y="5207"/>
                      <a:pt x="6985" y="1963"/>
                    </a:cubicBezTo>
                    <a:lnTo>
                      <a:pt x="4794"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6"/>
              <p:cNvSpPr/>
              <p:nvPr/>
            </p:nvSpPr>
            <p:spPr>
              <a:xfrm>
                <a:off x="5955912" y="2397775"/>
                <a:ext cx="459875" cy="493173"/>
              </a:xfrm>
              <a:custGeom>
                <a:rect b="b" l="l" r="r" t="t"/>
                <a:pathLst>
                  <a:path extrusionOk="0" fill="none" h="7761" w="7237">
                    <a:moveTo>
                      <a:pt x="1" y="5570"/>
                    </a:moveTo>
                    <a:cubicBezTo>
                      <a:pt x="1713" y="7761"/>
                      <a:pt x="5775" y="6848"/>
                      <a:pt x="7236" y="1963"/>
                    </a:cubicBezTo>
                    <a:lnTo>
                      <a:pt x="5045" y="0"/>
                    </a:lnTo>
                    <a:lnTo>
                      <a:pt x="1324" y="1872"/>
                    </a:ln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6"/>
              <p:cNvSpPr/>
              <p:nvPr/>
            </p:nvSpPr>
            <p:spPr>
              <a:xfrm>
                <a:off x="6212632" y="2429674"/>
                <a:ext cx="169792" cy="181357"/>
              </a:xfrm>
              <a:custGeom>
                <a:rect b="b" l="l" r="r" t="t"/>
                <a:pathLst>
                  <a:path extrusionOk="0" fill="none" h="2854" w="2672">
                    <a:moveTo>
                      <a:pt x="1" y="0"/>
                    </a:moveTo>
                    <a:lnTo>
                      <a:pt x="2671" y="2853"/>
                    </a:ln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6"/>
              <p:cNvSpPr/>
              <p:nvPr/>
            </p:nvSpPr>
            <p:spPr>
              <a:xfrm>
                <a:off x="6251775" y="2425290"/>
                <a:ext cx="26181" cy="26181"/>
              </a:xfrm>
              <a:custGeom>
                <a:rect b="b" l="l" r="r" t="t"/>
                <a:pathLst>
                  <a:path extrusionOk="0" h="412" w="412">
                    <a:moveTo>
                      <a:pt x="206" y="1"/>
                    </a:moveTo>
                    <a:cubicBezTo>
                      <a:pt x="92" y="1"/>
                      <a:pt x="1" y="92"/>
                      <a:pt x="1" y="206"/>
                    </a:cubicBezTo>
                    <a:cubicBezTo>
                      <a:pt x="1" y="320"/>
                      <a:pt x="92" y="412"/>
                      <a:pt x="206" y="412"/>
                    </a:cubicBezTo>
                    <a:cubicBezTo>
                      <a:pt x="321" y="412"/>
                      <a:pt x="412" y="320"/>
                      <a:pt x="412" y="206"/>
                    </a:cubicBezTo>
                    <a:cubicBezTo>
                      <a:pt x="412" y="92"/>
                      <a:pt x="321" y="1"/>
                      <a:pt x="20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6"/>
              <p:cNvSpPr/>
              <p:nvPr/>
            </p:nvSpPr>
            <p:spPr>
              <a:xfrm>
                <a:off x="6240210" y="1982954"/>
                <a:ext cx="272735" cy="142468"/>
              </a:xfrm>
              <a:custGeom>
                <a:rect b="b" l="l" r="r" t="t"/>
                <a:pathLst>
                  <a:path extrusionOk="0" h="2242" w="4292">
                    <a:moveTo>
                      <a:pt x="1995" y="0"/>
                    </a:moveTo>
                    <a:cubicBezTo>
                      <a:pt x="1623" y="0"/>
                      <a:pt x="1370" y="183"/>
                      <a:pt x="1370" y="183"/>
                    </a:cubicBezTo>
                    <a:cubicBezTo>
                      <a:pt x="1370" y="183"/>
                      <a:pt x="0" y="1027"/>
                      <a:pt x="183" y="1712"/>
                    </a:cubicBezTo>
                    <a:cubicBezTo>
                      <a:pt x="277" y="2075"/>
                      <a:pt x="624" y="2240"/>
                      <a:pt x="1016" y="2240"/>
                    </a:cubicBezTo>
                    <a:cubicBezTo>
                      <a:pt x="1387" y="2240"/>
                      <a:pt x="1800" y="2093"/>
                      <a:pt x="2077" y="1826"/>
                    </a:cubicBezTo>
                    <a:cubicBezTo>
                      <a:pt x="2077" y="1826"/>
                      <a:pt x="2563" y="2242"/>
                      <a:pt x="3058" y="2242"/>
                    </a:cubicBezTo>
                    <a:cubicBezTo>
                      <a:pt x="3198" y="2242"/>
                      <a:pt x="3339" y="2209"/>
                      <a:pt x="3470" y="2123"/>
                    </a:cubicBezTo>
                    <a:cubicBezTo>
                      <a:pt x="4292" y="1621"/>
                      <a:pt x="3310" y="616"/>
                      <a:pt x="2625" y="183"/>
                    </a:cubicBezTo>
                    <a:cubicBezTo>
                      <a:pt x="2397" y="46"/>
                      <a:pt x="2181" y="0"/>
                      <a:pt x="1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6"/>
              <p:cNvSpPr/>
              <p:nvPr/>
            </p:nvSpPr>
            <p:spPr>
              <a:xfrm>
                <a:off x="6240210" y="1968402"/>
                <a:ext cx="272735" cy="174113"/>
              </a:xfrm>
              <a:custGeom>
                <a:rect b="b" l="l" r="r" t="t"/>
                <a:pathLst>
                  <a:path extrusionOk="0" fill="none" h="2740" w="4292">
                    <a:moveTo>
                      <a:pt x="2077" y="2055"/>
                    </a:moveTo>
                    <a:cubicBezTo>
                      <a:pt x="2077" y="2055"/>
                      <a:pt x="2876" y="2740"/>
                      <a:pt x="3470" y="2352"/>
                    </a:cubicBezTo>
                    <a:cubicBezTo>
                      <a:pt x="4292" y="1850"/>
                      <a:pt x="3310" y="845"/>
                      <a:pt x="2625" y="412"/>
                    </a:cubicBezTo>
                    <a:cubicBezTo>
                      <a:pt x="1941" y="1"/>
                      <a:pt x="1370" y="412"/>
                      <a:pt x="1370" y="412"/>
                    </a:cubicBezTo>
                    <a:cubicBezTo>
                      <a:pt x="1370" y="412"/>
                      <a:pt x="0" y="1256"/>
                      <a:pt x="183" y="1941"/>
                    </a:cubicBezTo>
                    <a:cubicBezTo>
                      <a:pt x="366" y="2649"/>
                      <a:pt x="1507" y="2603"/>
                      <a:pt x="2077" y="2055"/>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6"/>
              <p:cNvSpPr/>
              <p:nvPr/>
            </p:nvSpPr>
            <p:spPr>
              <a:xfrm>
                <a:off x="6150294" y="1624434"/>
                <a:ext cx="467056" cy="390675"/>
              </a:xfrm>
              <a:custGeom>
                <a:rect b="b" l="l" r="r" t="t"/>
                <a:pathLst>
                  <a:path extrusionOk="0" h="6148" w="7350">
                    <a:moveTo>
                      <a:pt x="3755" y="0"/>
                    </a:moveTo>
                    <a:cubicBezTo>
                      <a:pt x="3013" y="0"/>
                      <a:pt x="1776" y="281"/>
                      <a:pt x="959" y="1944"/>
                    </a:cubicBezTo>
                    <a:cubicBezTo>
                      <a:pt x="0" y="3885"/>
                      <a:pt x="297" y="5231"/>
                      <a:pt x="480" y="5756"/>
                    </a:cubicBezTo>
                    <a:cubicBezTo>
                      <a:pt x="525" y="5916"/>
                      <a:pt x="662" y="6007"/>
                      <a:pt x="799" y="6007"/>
                    </a:cubicBezTo>
                    <a:lnTo>
                      <a:pt x="5935" y="6144"/>
                    </a:lnTo>
                    <a:cubicBezTo>
                      <a:pt x="5948" y="6146"/>
                      <a:pt x="5962" y="6147"/>
                      <a:pt x="5975" y="6147"/>
                    </a:cubicBezTo>
                    <a:cubicBezTo>
                      <a:pt x="6117" y="6147"/>
                      <a:pt x="6235" y="6037"/>
                      <a:pt x="6277" y="5870"/>
                    </a:cubicBezTo>
                    <a:cubicBezTo>
                      <a:pt x="6574" y="4798"/>
                      <a:pt x="7350" y="1009"/>
                      <a:pt x="4383" y="73"/>
                    </a:cubicBezTo>
                    <a:cubicBezTo>
                      <a:pt x="4383" y="73"/>
                      <a:pt x="4133" y="0"/>
                      <a:pt x="37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6"/>
              <p:cNvSpPr/>
              <p:nvPr/>
            </p:nvSpPr>
            <p:spPr>
              <a:xfrm>
                <a:off x="6295303" y="1705771"/>
                <a:ext cx="229270" cy="374471"/>
              </a:xfrm>
              <a:custGeom>
                <a:rect b="b" l="l" r="r" t="t"/>
                <a:pathLst>
                  <a:path extrusionOk="0" h="5893" w="3608">
                    <a:moveTo>
                      <a:pt x="2266" y="0"/>
                    </a:moveTo>
                    <a:cubicBezTo>
                      <a:pt x="2241" y="0"/>
                      <a:pt x="2217" y="1"/>
                      <a:pt x="2192" y="2"/>
                    </a:cubicBezTo>
                    <a:lnTo>
                      <a:pt x="1188" y="48"/>
                    </a:lnTo>
                    <a:cubicBezTo>
                      <a:pt x="526" y="71"/>
                      <a:pt x="1" y="733"/>
                      <a:pt x="46" y="1509"/>
                    </a:cubicBezTo>
                    <a:lnTo>
                      <a:pt x="115" y="3061"/>
                    </a:lnTo>
                    <a:cubicBezTo>
                      <a:pt x="115" y="3107"/>
                      <a:pt x="115" y="3152"/>
                      <a:pt x="138" y="3198"/>
                    </a:cubicBezTo>
                    <a:cubicBezTo>
                      <a:pt x="115" y="3244"/>
                      <a:pt x="115" y="3289"/>
                      <a:pt x="115" y="3335"/>
                    </a:cubicBezTo>
                    <a:lnTo>
                      <a:pt x="161" y="4294"/>
                    </a:lnTo>
                    <a:lnTo>
                      <a:pt x="161" y="4339"/>
                    </a:lnTo>
                    <a:lnTo>
                      <a:pt x="229" y="5298"/>
                    </a:lnTo>
                    <a:cubicBezTo>
                      <a:pt x="229" y="5627"/>
                      <a:pt x="503" y="5893"/>
                      <a:pt x="828" y="5893"/>
                    </a:cubicBezTo>
                    <a:cubicBezTo>
                      <a:pt x="841" y="5893"/>
                      <a:pt x="855" y="5892"/>
                      <a:pt x="868" y="5891"/>
                    </a:cubicBezTo>
                    <a:lnTo>
                      <a:pt x="1279" y="5869"/>
                    </a:lnTo>
                    <a:cubicBezTo>
                      <a:pt x="1621" y="5869"/>
                      <a:pt x="1895" y="5572"/>
                      <a:pt x="1872" y="5207"/>
                    </a:cubicBezTo>
                    <a:lnTo>
                      <a:pt x="1827" y="4385"/>
                    </a:lnTo>
                    <a:lnTo>
                      <a:pt x="2420" y="4339"/>
                    </a:lnTo>
                    <a:cubicBezTo>
                      <a:pt x="3082" y="4316"/>
                      <a:pt x="3607" y="3655"/>
                      <a:pt x="3561" y="2901"/>
                    </a:cubicBezTo>
                    <a:lnTo>
                      <a:pt x="3493" y="1326"/>
                    </a:lnTo>
                    <a:cubicBezTo>
                      <a:pt x="3449" y="578"/>
                      <a:pt x="2917" y="0"/>
                      <a:pt x="22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6"/>
              <p:cNvSpPr/>
              <p:nvPr/>
            </p:nvSpPr>
            <p:spPr>
              <a:xfrm>
                <a:off x="6295303" y="1702975"/>
                <a:ext cx="229270" cy="378665"/>
              </a:xfrm>
              <a:custGeom>
                <a:rect b="b" l="l" r="r" t="t"/>
                <a:pathLst>
                  <a:path extrusionOk="0" fill="none" h="5959" w="3608">
                    <a:moveTo>
                      <a:pt x="2192" y="46"/>
                    </a:moveTo>
                    <a:lnTo>
                      <a:pt x="1188" y="92"/>
                    </a:lnTo>
                    <a:cubicBezTo>
                      <a:pt x="526" y="115"/>
                      <a:pt x="1" y="777"/>
                      <a:pt x="46" y="1553"/>
                    </a:cubicBezTo>
                    <a:lnTo>
                      <a:pt x="115" y="3105"/>
                    </a:lnTo>
                    <a:cubicBezTo>
                      <a:pt x="115" y="3151"/>
                      <a:pt x="115" y="3196"/>
                      <a:pt x="138" y="3242"/>
                    </a:cubicBezTo>
                    <a:cubicBezTo>
                      <a:pt x="115" y="3288"/>
                      <a:pt x="115" y="3333"/>
                      <a:pt x="115" y="3379"/>
                    </a:cubicBezTo>
                    <a:lnTo>
                      <a:pt x="161" y="4338"/>
                    </a:lnTo>
                    <a:lnTo>
                      <a:pt x="161" y="4383"/>
                    </a:lnTo>
                    <a:lnTo>
                      <a:pt x="229" y="5342"/>
                    </a:lnTo>
                    <a:cubicBezTo>
                      <a:pt x="229" y="5684"/>
                      <a:pt x="526" y="5958"/>
                      <a:pt x="868" y="5935"/>
                    </a:cubicBezTo>
                    <a:lnTo>
                      <a:pt x="1279" y="5913"/>
                    </a:lnTo>
                    <a:cubicBezTo>
                      <a:pt x="1621" y="5913"/>
                      <a:pt x="1895" y="5616"/>
                      <a:pt x="1872" y="5251"/>
                    </a:cubicBezTo>
                    <a:lnTo>
                      <a:pt x="1827" y="4429"/>
                    </a:lnTo>
                    <a:lnTo>
                      <a:pt x="2420" y="4383"/>
                    </a:lnTo>
                    <a:cubicBezTo>
                      <a:pt x="3082" y="4360"/>
                      <a:pt x="3607" y="3699"/>
                      <a:pt x="3561" y="2945"/>
                    </a:cubicBezTo>
                    <a:lnTo>
                      <a:pt x="3493" y="1370"/>
                    </a:lnTo>
                    <a:cubicBezTo>
                      <a:pt x="3447" y="594"/>
                      <a:pt x="2877" y="1"/>
                      <a:pt x="2192" y="46"/>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6"/>
              <p:cNvSpPr/>
              <p:nvPr/>
            </p:nvSpPr>
            <p:spPr>
              <a:xfrm>
                <a:off x="6389603" y="1813226"/>
                <a:ext cx="30502" cy="29231"/>
              </a:xfrm>
              <a:custGeom>
                <a:rect b="b" l="l" r="r" t="t"/>
                <a:pathLst>
                  <a:path extrusionOk="0" h="460" w="480">
                    <a:moveTo>
                      <a:pt x="229" y="1"/>
                    </a:moveTo>
                    <a:cubicBezTo>
                      <a:pt x="92" y="23"/>
                      <a:pt x="0" y="115"/>
                      <a:pt x="0" y="252"/>
                    </a:cubicBezTo>
                    <a:cubicBezTo>
                      <a:pt x="21" y="356"/>
                      <a:pt x="99" y="460"/>
                      <a:pt x="217" y="460"/>
                    </a:cubicBezTo>
                    <a:cubicBezTo>
                      <a:pt x="228" y="460"/>
                      <a:pt x="240" y="459"/>
                      <a:pt x="251" y="457"/>
                    </a:cubicBezTo>
                    <a:cubicBezTo>
                      <a:pt x="366" y="457"/>
                      <a:pt x="480" y="343"/>
                      <a:pt x="457" y="229"/>
                    </a:cubicBezTo>
                    <a:cubicBezTo>
                      <a:pt x="457" y="92"/>
                      <a:pt x="343" y="1"/>
                      <a:pt x="2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6"/>
              <p:cNvSpPr/>
              <p:nvPr/>
            </p:nvSpPr>
            <p:spPr>
              <a:xfrm>
                <a:off x="6483903" y="1808905"/>
                <a:ext cx="26117" cy="24719"/>
              </a:xfrm>
              <a:custGeom>
                <a:rect b="b" l="l" r="r" t="t"/>
                <a:pathLst>
                  <a:path extrusionOk="0" h="389" w="411">
                    <a:moveTo>
                      <a:pt x="205" y="0"/>
                    </a:moveTo>
                    <a:cubicBezTo>
                      <a:pt x="91" y="0"/>
                      <a:pt x="0" y="91"/>
                      <a:pt x="23" y="206"/>
                    </a:cubicBezTo>
                    <a:cubicBezTo>
                      <a:pt x="23" y="320"/>
                      <a:pt x="114" y="388"/>
                      <a:pt x="228" y="388"/>
                    </a:cubicBezTo>
                    <a:cubicBezTo>
                      <a:pt x="320" y="388"/>
                      <a:pt x="411" y="297"/>
                      <a:pt x="411" y="183"/>
                    </a:cubicBezTo>
                    <a:cubicBezTo>
                      <a:pt x="411" y="69"/>
                      <a:pt x="320" y="0"/>
                      <a:pt x="20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6"/>
              <p:cNvSpPr/>
              <p:nvPr/>
            </p:nvSpPr>
            <p:spPr>
              <a:xfrm>
                <a:off x="6418579" y="1874165"/>
                <a:ext cx="59986" cy="36920"/>
              </a:xfrm>
              <a:custGeom>
                <a:rect b="b" l="l" r="r" t="t"/>
                <a:pathLst>
                  <a:path extrusionOk="0" h="581" w="944">
                    <a:moveTo>
                      <a:pt x="171" y="146"/>
                    </a:moveTo>
                    <a:cubicBezTo>
                      <a:pt x="373" y="163"/>
                      <a:pt x="566" y="180"/>
                      <a:pt x="767" y="197"/>
                    </a:cubicBezTo>
                    <a:lnTo>
                      <a:pt x="767" y="197"/>
                    </a:lnTo>
                    <a:cubicBezTo>
                      <a:pt x="735" y="259"/>
                      <a:pt x="688" y="318"/>
                      <a:pt x="640" y="365"/>
                    </a:cubicBezTo>
                    <a:cubicBezTo>
                      <a:pt x="590" y="405"/>
                      <a:pt x="540" y="422"/>
                      <a:pt x="492" y="422"/>
                    </a:cubicBezTo>
                    <a:cubicBezTo>
                      <a:pt x="354" y="422"/>
                      <a:pt x="233" y="284"/>
                      <a:pt x="171" y="146"/>
                    </a:cubicBezTo>
                    <a:close/>
                    <a:moveTo>
                      <a:pt x="69" y="0"/>
                    </a:moveTo>
                    <a:cubicBezTo>
                      <a:pt x="24" y="0"/>
                      <a:pt x="1" y="46"/>
                      <a:pt x="1" y="92"/>
                    </a:cubicBezTo>
                    <a:cubicBezTo>
                      <a:pt x="42" y="318"/>
                      <a:pt x="231" y="581"/>
                      <a:pt x="485" y="581"/>
                    </a:cubicBezTo>
                    <a:cubicBezTo>
                      <a:pt x="513" y="581"/>
                      <a:pt x="542" y="578"/>
                      <a:pt x="572" y="571"/>
                    </a:cubicBezTo>
                    <a:cubicBezTo>
                      <a:pt x="768" y="527"/>
                      <a:pt x="881" y="337"/>
                      <a:pt x="930" y="161"/>
                    </a:cubicBezTo>
                    <a:lnTo>
                      <a:pt x="930" y="161"/>
                    </a:lnTo>
                    <a:cubicBezTo>
                      <a:pt x="933" y="155"/>
                      <a:pt x="934" y="149"/>
                      <a:pt x="935" y="143"/>
                    </a:cubicBezTo>
                    <a:lnTo>
                      <a:pt x="935" y="143"/>
                    </a:lnTo>
                    <a:cubicBezTo>
                      <a:pt x="936" y="141"/>
                      <a:pt x="936" y="139"/>
                      <a:pt x="937" y="137"/>
                    </a:cubicBezTo>
                    <a:cubicBezTo>
                      <a:pt x="943" y="111"/>
                      <a:pt x="937" y="91"/>
                      <a:pt x="924" y="77"/>
                    </a:cubicBezTo>
                    <a:lnTo>
                      <a:pt x="924" y="77"/>
                    </a:lnTo>
                    <a:cubicBezTo>
                      <a:pt x="913" y="59"/>
                      <a:pt x="894" y="46"/>
                      <a:pt x="868" y="46"/>
                    </a:cubicBezTo>
                    <a:cubicBezTo>
                      <a:pt x="594" y="23"/>
                      <a:pt x="343" y="23"/>
                      <a:pt x="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6"/>
              <p:cNvSpPr/>
              <p:nvPr/>
            </p:nvSpPr>
            <p:spPr>
              <a:xfrm>
                <a:off x="6218859" y="1668343"/>
                <a:ext cx="310036" cy="183010"/>
              </a:xfrm>
              <a:custGeom>
                <a:rect b="b" l="l" r="r" t="t"/>
                <a:pathLst>
                  <a:path extrusionOk="0" h="2880" w="4879">
                    <a:moveTo>
                      <a:pt x="2883" y="1"/>
                    </a:moveTo>
                    <a:cubicBezTo>
                      <a:pt x="2155" y="1"/>
                      <a:pt x="1454" y="310"/>
                      <a:pt x="1204" y="591"/>
                    </a:cubicBezTo>
                    <a:cubicBezTo>
                      <a:pt x="758" y="1095"/>
                      <a:pt x="1" y="2880"/>
                      <a:pt x="952" y="2880"/>
                    </a:cubicBezTo>
                    <a:cubicBezTo>
                      <a:pt x="1122" y="2880"/>
                      <a:pt x="1347" y="2823"/>
                      <a:pt x="1637" y="2691"/>
                    </a:cubicBezTo>
                    <a:cubicBezTo>
                      <a:pt x="3098" y="2029"/>
                      <a:pt x="3555" y="843"/>
                      <a:pt x="3555" y="843"/>
                    </a:cubicBezTo>
                    <a:cubicBezTo>
                      <a:pt x="4057" y="1641"/>
                      <a:pt x="4879" y="1893"/>
                      <a:pt x="4879" y="1893"/>
                    </a:cubicBezTo>
                    <a:cubicBezTo>
                      <a:pt x="4655" y="440"/>
                      <a:pt x="3750" y="1"/>
                      <a:pt x="28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6"/>
              <p:cNvSpPr/>
              <p:nvPr/>
            </p:nvSpPr>
            <p:spPr>
              <a:xfrm>
                <a:off x="6218414" y="1820406"/>
                <a:ext cx="105993" cy="101736"/>
              </a:xfrm>
              <a:custGeom>
                <a:rect b="b" l="l" r="r" t="t"/>
                <a:pathLst>
                  <a:path extrusionOk="0" h="1601" w="1668">
                    <a:moveTo>
                      <a:pt x="841" y="1"/>
                    </a:moveTo>
                    <a:cubicBezTo>
                      <a:pt x="827" y="1"/>
                      <a:pt x="814" y="1"/>
                      <a:pt x="800" y="2"/>
                    </a:cubicBezTo>
                    <a:cubicBezTo>
                      <a:pt x="343" y="25"/>
                      <a:pt x="1" y="413"/>
                      <a:pt x="24" y="846"/>
                    </a:cubicBezTo>
                    <a:cubicBezTo>
                      <a:pt x="46" y="1266"/>
                      <a:pt x="410" y="1601"/>
                      <a:pt x="827" y="1601"/>
                    </a:cubicBezTo>
                    <a:cubicBezTo>
                      <a:pt x="841" y="1601"/>
                      <a:pt x="855" y="1600"/>
                      <a:pt x="868" y="1599"/>
                    </a:cubicBezTo>
                    <a:cubicBezTo>
                      <a:pt x="1325" y="1577"/>
                      <a:pt x="1667" y="1211"/>
                      <a:pt x="1644" y="755"/>
                    </a:cubicBezTo>
                    <a:cubicBezTo>
                      <a:pt x="1622" y="335"/>
                      <a:pt x="1258" y="1"/>
                      <a:pt x="8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6"/>
              <p:cNvSpPr/>
              <p:nvPr/>
            </p:nvSpPr>
            <p:spPr>
              <a:xfrm>
                <a:off x="6257621" y="1841884"/>
                <a:ext cx="47913" cy="40669"/>
              </a:xfrm>
              <a:custGeom>
                <a:rect b="b" l="l" r="r" t="t"/>
                <a:pathLst>
                  <a:path extrusionOk="0" h="640" w="754">
                    <a:moveTo>
                      <a:pt x="201" y="0"/>
                    </a:moveTo>
                    <a:cubicBezTo>
                      <a:pt x="172" y="0"/>
                      <a:pt x="144" y="2"/>
                      <a:pt x="114" y="6"/>
                    </a:cubicBezTo>
                    <a:cubicBezTo>
                      <a:pt x="0" y="29"/>
                      <a:pt x="0" y="189"/>
                      <a:pt x="114" y="189"/>
                    </a:cubicBezTo>
                    <a:cubicBezTo>
                      <a:pt x="146" y="183"/>
                      <a:pt x="177" y="180"/>
                      <a:pt x="208" y="180"/>
                    </a:cubicBezTo>
                    <a:cubicBezTo>
                      <a:pt x="414" y="180"/>
                      <a:pt x="571" y="315"/>
                      <a:pt x="571" y="554"/>
                    </a:cubicBezTo>
                    <a:cubicBezTo>
                      <a:pt x="571" y="611"/>
                      <a:pt x="617" y="639"/>
                      <a:pt x="662" y="639"/>
                    </a:cubicBezTo>
                    <a:cubicBezTo>
                      <a:pt x="708" y="639"/>
                      <a:pt x="754" y="611"/>
                      <a:pt x="754" y="554"/>
                    </a:cubicBezTo>
                    <a:cubicBezTo>
                      <a:pt x="754" y="220"/>
                      <a:pt x="505" y="0"/>
                      <a:pt x="20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6"/>
              <p:cNvSpPr/>
              <p:nvPr/>
            </p:nvSpPr>
            <p:spPr>
              <a:xfrm>
                <a:off x="6476659" y="1787998"/>
                <a:ext cx="37301" cy="12391"/>
              </a:xfrm>
              <a:custGeom>
                <a:rect b="b" l="l" r="r" t="t"/>
                <a:pathLst>
                  <a:path extrusionOk="0" h="195" w="587">
                    <a:moveTo>
                      <a:pt x="201" y="1"/>
                    </a:moveTo>
                    <a:cubicBezTo>
                      <a:pt x="165" y="1"/>
                      <a:pt x="128" y="3"/>
                      <a:pt x="91" y="10"/>
                    </a:cubicBezTo>
                    <a:cubicBezTo>
                      <a:pt x="6" y="10"/>
                      <a:pt x="0" y="149"/>
                      <a:pt x="74" y="149"/>
                    </a:cubicBezTo>
                    <a:cubicBezTo>
                      <a:pt x="79" y="149"/>
                      <a:pt x="85" y="148"/>
                      <a:pt x="91" y="146"/>
                    </a:cubicBezTo>
                    <a:cubicBezTo>
                      <a:pt x="228" y="146"/>
                      <a:pt x="342" y="146"/>
                      <a:pt x="456" y="192"/>
                    </a:cubicBezTo>
                    <a:cubicBezTo>
                      <a:pt x="463" y="194"/>
                      <a:pt x="470" y="195"/>
                      <a:pt x="476" y="195"/>
                    </a:cubicBezTo>
                    <a:cubicBezTo>
                      <a:pt x="554" y="195"/>
                      <a:pt x="586" y="76"/>
                      <a:pt x="502" y="55"/>
                    </a:cubicBezTo>
                    <a:cubicBezTo>
                      <a:pt x="402" y="22"/>
                      <a:pt x="302" y="1"/>
                      <a:pt x="20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6"/>
              <p:cNvSpPr/>
              <p:nvPr/>
            </p:nvSpPr>
            <p:spPr>
              <a:xfrm>
                <a:off x="6381723" y="1789841"/>
                <a:ext cx="37936" cy="23194"/>
              </a:xfrm>
              <a:custGeom>
                <a:rect b="b" l="l" r="r" t="t"/>
                <a:pathLst>
                  <a:path extrusionOk="0" h="365" w="597">
                    <a:moveTo>
                      <a:pt x="509" y="1"/>
                    </a:moveTo>
                    <a:cubicBezTo>
                      <a:pt x="503" y="1"/>
                      <a:pt x="497" y="2"/>
                      <a:pt x="490" y="3"/>
                    </a:cubicBezTo>
                    <a:cubicBezTo>
                      <a:pt x="330" y="49"/>
                      <a:pt x="193" y="140"/>
                      <a:pt x="56" y="232"/>
                    </a:cubicBezTo>
                    <a:cubicBezTo>
                      <a:pt x="1" y="268"/>
                      <a:pt x="34" y="365"/>
                      <a:pt x="86" y="365"/>
                    </a:cubicBezTo>
                    <a:cubicBezTo>
                      <a:pt x="98" y="365"/>
                      <a:pt x="111" y="359"/>
                      <a:pt x="124" y="346"/>
                    </a:cubicBezTo>
                    <a:cubicBezTo>
                      <a:pt x="261" y="254"/>
                      <a:pt x="375" y="186"/>
                      <a:pt x="512" y="140"/>
                    </a:cubicBezTo>
                    <a:cubicBezTo>
                      <a:pt x="597" y="119"/>
                      <a:pt x="584" y="1"/>
                      <a:pt x="5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6"/>
              <p:cNvSpPr/>
              <p:nvPr/>
            </p:nvSpPr>
            <p:spPr>
              <a:xfrm>
                <a:off x="6448445" y="1807125"/>
                <a:ext cx="31137" cy="48421"/>
              </a:xfrm>
              <a:custGeom>
                <a:rect b="b" l="l" r="r" t="t"/>
                <a:pathLst>
                  <a:path extrusionOk="0" h="762" w="490">
                    <a:moveTo>
                      <a:pt x="107" y="0"/>
                    </a:moveTo>
                    <a:cubicBezTo>
                      <a:pt x="61" y="0"/>
                      <a:pt x="0" y="54"/>
                      <a:pt x="33" y="119"/>
                    </a:cubicBezTo>
                    <a:cubicBezTo>
                      <a:pt x="113" y="279"/>
                      <a:pt x="193" y="439"/>
                      <a:pt x="304" y="584"/>
                    </a:cubicBezTo>
                    <a:lnTo>
                      <a:pt x="304" y="584"/>
                    </a:lnTo>
                    <a:cubicBezTo>
                      <a:pt x="236" y="609"/>
                      <a:pt x="169" y="622"/>
                      <a:pt x="102" y="622"/>
                    </a:cubicBezTo>
                    <a:cubicBezTo>
                      <a:pt x="17" y="643"/>
                      <a:pt x="50" y="761"/>
                      <a:pt x="127" y="761"/>
                    </a:cubicBezTo>
                    <a:cubicBezTo>
                      <a:pt x="133" y="761"/>
                      <a:pt x="140" y="760"/>
                      <a:pt x="147" y="758"/>
                    </a:cubicBezTo>
                    <a:cubicBezTo>
                      <a:pt x="238" y="758"/>
                      <a:pt x="353" y="713"/>
                      <a:pt x="444" y="667"/>
                    </a:cubicBezTo>
                    <a:cubicBezTo>
                      <a:pt x="467" y="644"/>
                      <a:pt x="490" y="599"/>
                      <a:pt x="467" y="576"/>
                    </a:cubicBezTo>
                    <a:cubicBezTo>
                      <a:pt x="353" y="393"/>
                      <a:pt x="238" y="234"/>
                      <a:pt x="147" y="28"/>
                    </a:cubicBezTo>
                    <a:cubicBezTo>
                      <a:pt x="141" y="9"/>
                      <a:pt x="125" y="0"/>
                      <a:pt x="1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6"/>
              <p:cNvSpPr/>
              <p:nvPr/>
            </p:nvSpPr>
            <p:spPr>
              <a:xfrm>
                <a:off x="6129528" y="1524148"/>
                <a:ext cx="188602" cy="188665"/>
              </a:xfrm>
              <a:custGeom>
                <a:rect b="b" l="l" r="r" t="t"/>
                <a:pathLst>
                  <a:path extrusionOk="0" h="2969" w="2968">
                    <a:moveTo>
                      <a:pt x="1484" y="1"/>
                    </a:moveTo>
                    <a:cubicBezTo>
                      <a:pt x="662" y="1"/>
                      <a:pt x="0" y="663"/>
                      <a:pt x="0" y="1484"/>
                    </a:cubicBezTo>
                    <a:cubicBezTo>
                      <a:pt x="0" y="2306"/>
                      <a:pt x="662" y="2968"/>
                      <a:pt x="1484" y="2968"/>
                    </a:cubicBezTo>
                    <a:cubicBezTo>
                      <a:pt x="2305" y="2968"/>
                      <a:pt x="2967" y="2306"/>
                      <a:pt x="2967" y="1484"/>
                    </a:cubicBezTo>
                    <a:cubicBezTo>
                      <a:pt x="2967" y="663"/>
                      <a:pt x="2305" y="1"/>
                      <a:pt x="148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31" name="Google Shape;631;p36"/>
          <p:cNvSpPr/>
          <p:nvPr/>
        </p:nvSpPr>
        <p:spPr>
          <a:xfrm flipH="1">
            <a:off x="3438016" y="990210"/>
            <a:ext cx="309461" cy="307803"/>
          </a:xfrm>
          <a:custGeom>
            <a:rect b="b" l="l" r="r" t="t"/>
            <a:pathLst>
              <a:path extrusionOk="0" fill="none" h="4270" w="4293">
                <a:moveTo>
                  <a:pt x="1370" y="2306"/>
                </a:moveTo>
                <a:cubicBezTo>
                  <a:pt x="1462" y="2717"/>
                  <a:pt x="1873" y="2991"/>
                  <a:pt x="2283" y="2900"/>
                </a:cubicBezTo>
                <a:cubicBezTo>
                  <a:pt x="2694" y="2786"/>
                  <a:pt x="2968" y="2398"/>
                  <a:pt x="2854" y="1987"/>
                </a:cubicBezTo>
                <a:cubicBezTo>
                  <a:pt x="2763" y="1576"/>
                  <a:pt x="2375" y="1302"/>
                  <a:pt x="1941" y="1393"/>
                </a:cubicBezTo>
                <a:cubicBezTo>
                  <a:pt x="1530" y="1485"/>
                  <a:pt x="1279" y="1895"/>
                  <a:pt x="1370" y="2306"/>
                </a:cubicBezTo>
                <a:close/>
                <a:moveTo>
                  <a:pt x="1348" y="572"/>
                </a:moveTo>
                <a:lnTo>
                  <a:pt x="1348" y="161"/>
                </a:lnTo>
                <a:lnTo>
                  <a:pt x="2032" y="1"/>
                </a:lnTo>
                <a:lnTo>
                  <a:pt x="2215" y="389"/>
                </a:lnTo>
                <a:cubicBezTo>
                  <a:pt x="2375" y="389"/>
                  <a:pt x="2535" y="412"/>
                  <a:pt x="2671" y="457"/>
                </a:cubicBezTo>
                <a:lnTo>
                  <a:pt x="2991" y="161"/>
                </a:lnTo>
                <a:lnTo>
                  <a:pt x="3585" y="549"/>
                </a:lnTo>
                <a:lnTo>
                  <a:pt x="3448" y="937"/>
                </a:lnTo>
                <a:cubicBezTo>
                  <a:pt x="3539" y="1051"/>
                  <a:pt x="3630" y="1188"/>
                  <a:pt x="3699" y="1325"/>
                </a:cubicBezTo>
                <a:lnTo>
                  <a:pt x="4132" y="1325"/>
                </a:lnTo>
                <a:lnTo>
                  <a:pt x="4292" y="2010"/>
                </a:lnTo>
                <a:lnTo>
                  <a:pt x="3904" y="2215"/>
                </a:lnTo>
                <a:cubicBezTo>
                  <a:pt x="3904" y="2352"/>
                  <a:pt x="3881" y="2512"/>
                  <a:pt x="3836" y="2671"/>
                </a:cubicBezTo>
                <a:lnTo>
                  <a:pt x="4132" y="2968"/>
                </a:lnTo>
                <a:lnTo>
                  <a:pt x="3744" y="3562"/>
                </a:lnTo>
                <a:lnTo>
                  <a:pt x="3333" y="3425"/>
                </a:lnTo>
                <a:cubicBezTo>
                  <a:pt x="3219" y="3539"/>
                  <a:pt x="3105" y="3630"/>
                  <a:pt x="2968" y="3699"/>
                </a:cubicBezTo>
                <a:lnTo>
                  <a:pt x="2968" y="4132"/>
                </a:lnTo>
                <a:lnTo>
                  <a:pt x="2261" y="4269"/>
                </a:lnTo>
                <a:lnTo>
                  <a:pt x="2078" y="3881"/>
                </a:lnTo>
                <a:cubicBezTo>
                  <a:pt x="1918" y="3881"/>
                  <a:pt x="1781" y="3858"/>
                  <a:pt x="1622" y="3813"/>
                </a:cubicBezTo>
                <a:lnTo>
                  <a:pt x="1325" y="4109"/>
                </a:lnTo>
                <a:lnTo>
                  <a:pt x="709" y="3744"/>
                </a:lnTo>
                <a:lnTo>
                  <a:pt x="868" y="3333"/>
                </a:lnTo>
                <a:cubicBezTo>
                  <a:pt x="754" y="3219"/>
                  <a:pt x="663" y="3082"/>
                  <a:pt x="594" y="2945"/>
                </a:cubicBezTo>
                <a:lnTo>
                  <a:pt x="161" y="2945"/>
                </a:lnTo>
                <a:lnTo>
                  <a:pt x="1" y="2261"/>
                </a:lnTo>
                <a:lnTo>
                  <a:pt x="389" y="2078"/>
                </a:lnTo>
                <a:cubicBezTo>
                  <a:pt x="412" y="1918"/>
                  <a:pt x="435" y="1758"/>
                  <a:pt x="480" y="1599"/>
                </a:cubicBezTo>
                <a:lnTo>
                  <a:pt x="184" y="1302"/>
                </a:lnTo>
                <a:lnTo>
                  <a:pt x="549" y="708"/>
                </a:lnTo>
                <a:lnTo>
                  <a:pt x="960" y="845"/>
                </a:lnTo>
                <a:cubicBezTo>
                  <a:pt x="1074" y="754"/>
                  <a:pt x="1211" y="663"/>
                  <a:pt x="1348" y="572"/>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6"/>
          <p:cNvSpPr/>
          <p:nvPr/>
        </p:nvSpPr>
        <p:spPr>
          <a:xfrm>
            <a:off x="2817723" y="534990"/>
            <a:ext cx="590737" cy="590737"/>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6"/>
          <p:cNvSpPr/>
          <p:nvPr/>
        </p:nvSpPr>
        <p:spPr>
          <a:xfrm>
            <a:off x="4014299" y="3783725"/>
            <a:ext cx="830317" cy="81972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45"/>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1148" name="Google Shape;1148;p45"/>
          <p:cNvSpPr/>
          <p:nvPr/>
        </p:nvSpPr>
        <p:spPr>
          <a:xfrm>
            <a:off x="1172975" y="1477563"/>
            <a:ext cx="1779300" cy="17793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49" name="Google Shape;1149;p45"/>
          <p:cNvSpPr/>
          <p:nvPr/>
        </p:nvSpPr>
        <p:spPr>
          <a:xfrm>
            <a:off x="2686043" y="2909080"/>
            <a:ext cx="1461300" cy="14613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50" name="Google Shape;1150;p45"/>
          <p:cNvSpPr/>
          <p:nvPr/>
        </p:nvSpPr>
        <p:spPr>
          <a:xfrm>
            <a:off x="3246015" y="1616743"/>
            <a:ext cx="1078200" cy="10782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51" name="Google Shape;1151;p45"/>
          <p:cNvSpPr txBox="1"/>
          <p:nvPr/>
        </p:nvSpPr>
        <p:spPr>
          <a:xfrm>
            <a:off x="1439271" y="2132582"/>
            <a:ext cx="1246800" cy="46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Staatliches"/>
                <a:ea typeface="Staatliches"/>
                <a:cs typeface="Staatliches"/>
                <a:sym typeface="Staatliches"/>
              </a:rPr>
              <a:t>6</a:t>
            </a:r>
            <a:r>
              <a:rPr lang="en" sz="3000">
                <a:latin typeface="Staatliches"/>
                <a:ea typeface="Staatliches"/>
                <a:cs typeface="Staatliches"/>
                <a:sym typeface="Staatliches"/>
              </a:rPr>
              <a:t>0</a:t>
            </a:r>
            <a:r>
              <a:rPr lang="en" sz="3000">
                <a:solidFill>
                  <a:srgbClr val="000000"/>
                </a:solidFill>
                <a:latin typeface="Staatliches"/>
                <a:ea typeface="Staatliches"/>
                <a:cs typeface="Staatliches"/>
                <a:sym typeface="Staatliches"/>
              </a:rPr>
              <a:t>%</a:t>
            </a:r>
            <a:endParaRPr sz="3000">
              <a:solidFill>
                <a:srgbClr val="000000"/>
              </a:solidFill>
              <a:latin typeface="Staatliches"/>
              <a:ea typeface="Staatliches"/>
              <a:cs typeface="Staatliches"/>
              <a:sym typeface="Staatliches"/>
            </a:endParaRPr>
          </a:p>
        </p:txBody>
      </p:sp>
      <p:sp>
        <p:nvSpPr>
          <p:cNvPr id="1152" name="Google Shape;1152;p45"/>
          <p:cNvSpPr txBox="1"/>
          <p:nvPr/>
        </p:nvSpPr>
        <p:spPr>
          <a:xfrm>
            <a:off x="3341829" y="1921237"/>
            <a:ext cx="886800" cy="46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Staatliches"/>
                <a:ea typeface="Staatliches"/>
                <a:cs typeface="Staatliches"/>
                <a:sym typeface="Staatliches"/>
              </a:rPr>
              <a:t>1</a:t>
            </a:r>
            <a:r>
              <a:rPr lang="en" sz="3000">
                <a:latin typeface="Staatliches"/>
                <a:ea typeface="Staatliches"/>
                <a:cs typeface="Staatliches"/>
                <a:sym typeface="Staatliches"/>
              </a:rPr>
              <a:t>0</a:t>
            </a:r>
            <a:r>
              <a:rPr lang="en" sz="3000">
                <a:solidFill>
                  <a:srgbClr val="000000"/>
                </a:solidFill>
                <a:latin typeface="Staatliches"/>
                <a:ea typeface="Staatliches"/>
                <a:cs typeface="Staatliches"/>
                <a:sym typeface="Staatliches"/>
              </a:rPr>
              <a:t>%</a:t>
            </a:r>
            <a:endParaRPr sz="3000">
              <a:solidFill>
                <a:srgbClr val="000000"/>
              </a:solidFill>
              <a:latin typeface="Staatliches"/>
              <a:ea typeface="Staatliches"/>
              <a:cs typeface="Staatliches"/>
              <a:sym typeface="Staatliches"/>
            </a:endParaRPr>
          </a:p>
        </p:txBody>
      </p:sp>
      <p:sp>
        <p:nvSpPr>
          <p:cNvPr id="1153" name="Google Shape;1153;p45"/>
          <p:cNvSpPr txBox="1"/>
          <p:nvPr/>
        </p:nvSpPr>
        <p:spPr>
          <a:xfrm>
            <a:off x="2793295" y="3405038"/>
            <a:ext cx="1246800" cy="46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Staatliches"/>
                <a:ea typeface="Staatliches"/>
                <a:cs typeface="Staatliches"/>
                <a:sym typeface="Staatliches"/>
              </a:rPr>
              <a:t>30</a:t>
            </a:r>
            <a:r>
              <a:rPr lang="en" sz="3000">
                <a:solidFill>
                  <a:srgbClr val="000000"/>
                </a:solidFill>
                <a:latin typeface="Staatliches"/>
                <a:ea typeface="Staatliches"/>
                <a:cs typeface="Staatliches"/>
                <a:sym typeface="Staatliches"/>
              </a:rPr>
              <a:t>%</a:t>
            </a:r>
            <a:endParaRPr sz="3000">
              <a:solidFill>
                <a:srgbClr val="000000"/>
              </a:solidFill>
              <a:latin typeface="Staatliches"/>
              <a:ea typeface="Staatliches"/>
              <a:cs typeface="Staatliches"/>
              <a:sym typeface="Staatliches"/>
            </a:endParaRPr>
          </a:p>
        </p:txBody>
      </p:sp>
      <p:grpSp>
        <p:nvGrpSpPr>
          <p:cNvPr id="1154" name="Google Shape;1154;p45"/>
          <p:cNvGrpSpPr/>
          <p:nvPr/>
        </p:nvGrpSpPr>
        <p:grpSpPr>
          <a:xfrm>
            <a:off x="2062625" y="1390575"/>
            <a:ext cx="5966958" cy="837925"/>
            <a:chOff x="2062625" y="1390575"/>
            <a:chExt cx="5966958" cy="837925"/>
          </a:xfrm>
        </p:grpSpPr>
        <p:grpSp>
          <p:nvGrpSpPr>
            <p:cNvPr id="1155" name="Google Shape;1155;p45"/>
            <p:cNvGrpSpPr/>
            <p:nvPr/>
          </p:nvGrpSpPr>
          <p:grpSpPr>
            <a:xfrm>
              <a:off x="5856604" y="1390575"/>
              <a:ext cx="2172979" cy="837925"/>
              <a:chOff x="1468213" y="1631138"/>
              <a:chExt cx="1706975" cy="837925"/>
            </a:xfrm>
          </p:grpSpPr>
          <p:sp>
            <p:nvSpPr>
              <p:cNvPr id="1156" name="Google Shape;1156;p45"/>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p:txBody>
          </p:sp>
          <p:sp>
            <p:nvSpPr>
              <p:cNvPr id="1157" name="Google Shape;1157;p45"/>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grpSp>
          <p:nvGrpSpPr>
            <p:cNvPr id="1158" name="Google Shape;1158;p45"/>
            <p:cNvGrpSpPr/>
            <p:nvPr/>
          </p:nvGrpSpPr>
          <p:grpSpPr>
            <a:xfrm>
              <a:off x="2062625" y="1477563"/>
              <a:ext cx="3648625" cy="662125"/>
              <a:chOff x="2062625" y="1477563"/>
              <a:chExt cx="3648625" cy="662125"/>
            </a:xfrm>
          </p:grpSpPr>
          <p:sp>
            <p:nvSpPr>
              <p:cNvPr id="1159" name="Google Shape;1159;p45"/>
              <p:cNvSpPr/>
              <p:nvPr/>
            </p:nvSpPr>
            <p:spPr>
              <a:xfrm>
                <a:off x="5050950" y="147938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0" name="Google Shape;1160;p45"/>
              <p:cNvCxnSpPr>
                <a:stCxn id="1148" idx="0"/>
                <a:endCxn id="1159" idx="0"/>
              </p:cNvCxnSpPr>
              <p:nvPr/>
            </p:nvCxnSpPr>
            <p:spPr>
              <a:xfrm flipH="1" rot="-5400000">
                <a:off x="3721025" y="-180837"/>
                <a:ext cx="1800" cy="3318600"/>
              </a:xfrm>
              <a:prstGeom prst="bentConnector3">
                <a:avLst>
                  <a:gd fmla="val -13229167" name="adj1"/>
                </a:avLst>
              </a:prstGeom>
              <a:noFill/>
              <a:ln cap="flat" cmpd="sng" w="9525">
                <a:solidFill>
                  <a:schemeClr val="dk1"/>
                </a:solidFill>
                <a:prstDash val="solid"/>
                <a:round/>
                <a:headEnd len="med" w="med" type="diamond"/>
                <a:tailEnd len="med" w="med" type="none"/>
              </a:ln>
            </p:spPr>
          </p:cxnSp>
        </p:grpSp>
      </p:grpSp>
      <p:grpSp>
        <p:nvGrpSpPr>
          <p:cNvPr id="1161" name="Google Shape;1161;p45"/>
          <p:cNvGrpSpPr/>
          <p:nvPr/>
        </p:nvGrpSpPr>
        <p:grpSpPr>
          <a:xfrm>
            <a:off x="4324350" y="2155750"/>
            <a:ext cx="3705233" cy="1183963"/>
            <a:chOff x="4324350" y="2155750"/>
            <a:chExt cx="3705233" cy="1183963"/>
          </a:xfrm>
        </p:grpSpPr>
        <p:grpSp>
          <p:nvGrpSpPr>
            <p:cNvPr id="1162" name="Google Shape;1162;p45"/>
            <p:cNvGrpSpPr/>
            <p:nvPr/>
          </p:nvGrpSpPr>
          <p:grpSpPr>
            <a:xfrm>
              <a:off x="5856604" y="2501788"/>
              <a:ext cx="2172979" cy="837925"/>
              <a:chOff x="1468213" y="1631138"/>
              <a:chExt cx="1706975" cy="837925"/>
            </a:xfrm>
          </p:grpSpPr>
          <p:sp>
            <p:nvSpPr>
              <p:cNvPr id="1163" name="Google Shape;1163;p45"/>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1164" name="Google Shape;1164;p45"/>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grpSp>
        <p:sp>
          <p:nvSpPr>
            <p:cNvPr id="1165" name="Google Shape;1165;p45"/>
            <p:cNvSpPr/>
            <p:nvPr/>
          </p:nvSpPr>
          <p:spPr>
            <a:xfrm>
              <a:off x="5050950" y="259060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6" name="Google Shape;1166;p45"/>
            <p:cNvCxnSpPr>
              <a:stCxn id="1165" idx="2"/>
              <a:endCxn id="1150" idx="6"/>
            </p:cNvCxnSpPr>
            <p:nvPr/>
          </p:nvCxnSpPr>
          <p:spPr>
            <a:xfrm rot="10800000">
              <a:off x="4324350" y="2155750"/>
              <a:ext cx="726600" cy="765000"/>
            </a:xfrm>
            <a:prstGeom prst="bentConnector3">
              <a:avLst>
                <a:gd fmla="val 50009" name="adj1"/>
              </a:avLst>
            </a:prstGeom>
            <a:noFill/>
            <a:ln cap="flat" cmpd="sng" w="9525">
              <a:solidFill>
                <a:schemeClr val="dk1"/>
              </a:solidFill>
              <a:prstDash val="solid"/>
              <a:round/>
              <a:headEnd len="med" w="med" type="none"/>
              <a:tailEnd len="med" w="med" type="diamond"/>
            </a:ln>
          </p:spPr>
        </p:cxnSp>
      </p:grpSp>
      <p:grpSp>
        <p:nvGrpSpPr>
          <p:cNvPr id="1167" name="Google Shape;1167;p45"/>
          <p:cNvGrpSpPr/>
          <p:nvPr/>
        </p:nvGrpSpPr>
        <p:grpSpPr>
          <a:xfrm>
            <a:off x="3416550" y="3613000"/>
            <a:ext cx="4613033" cy="837925"/>
            <a:chOff x="3416550" y="3613000"/>
            <a:chExt cx="4613033" cy="837925"/>
          </a:xfrm>
        </p:grpSpPr>
        <p:grpSp>
          <p:nvGrpSpPr>
            <p:cNvPr id="1168" name="Google Shape;1168;p45"/>
            <p:cNvGrpSpPr/>
            <p:nvPr/>
          </p:nvGrpSpPr>
          <p:grpSpPr>
            <a:xfrm>
              <a:off x="5856604" y="3613000"/>
              <a:ext cx="2172979" cy="837925"/>
              <a:chOff x="1468213" y="1631138"/>
              <a:chExt cx="1706975" cy="837925"/>
            </a:xfrm>
          </p:grpSpPr>
          <p:sp>
            <p:nvSpPr>
              <p:cNvPr id="1169" name="Google Shape;1169;p45"/>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Jupiter</a:t>
                </a:r>
                <a:endParaRPr sz="2000">
                  <a:solidFill>
                    <a:srgbClr val="20DD20"/>
                  </a:solidFill>
                  <a:latin typeface="Staatliches"/>
                  <a:ea typeface="Staatliches"/>
                  <a:cs typeface="Staatliches"/>
                  <a:sym typeface="Staatliches"/>
                </a:endParaRPr>
              </a:p>
            </p:txBody>
          </p:sp>
          <p:sp>
            <p:nvSpPr>
              <p:cNvPr id="1170" name="Google Shape;1170;p45"/>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Jupiter is the biggest planet in the Solar System</a:t>
                </a:r>
                <a:endParaRPr sz="1200">
                  <a:solidFill>
                    <a:srgbClr val="242424"/>
                  </a:solidFill>
                  <a:latin typeface="Cairo"/>
                  <a:ea typeface="Cairo"/>
                  <a:cs typeface="Cairo"/>
                  <a:sym typeface="Cairo"/>
                </a:endParaRPr>
              </a:p>
            </p:txBody>
          </p:sp>
        </p:grpSp>
        <p:sp>
          <p:nvSpPr>
            <p:cNvPr id="1171" name="Google Shape;1171;p45"/>
            <p:cNvSpPr/>
            <p:nvPr/>
          </p:nvSpPr>
          <p:spPr>
            <a:xfrm>
              <a:off x="5050950" y="3701813"/>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2" name="Google Shape;1172;p45"/>
            <p:cNvCxnSpPr>
              <a:stCxn id="1171" idx="2"/>
              <a:endCxn id="1149" idx="4"/>
            </p:cNvCxnSpPr>
            <p:nvPr/>
          </p:nvCxnSpPr>
          <p:spPr>
            <a:xfrm flipH="1">
              <a:off x="3416550" y="4031963"/>
              <a:ext cx="1634400" cy="338400"/>
            </a:xfrm>
            <a:prstGeom prst="bentConnector4">
              <a:avLst>
                <a:gd fmla="val 27643" name="adj1"/>
                <a:gd fmla="val 170373" name="adj2"/>
              </a:avLst>
            </a:prstGeom>
            <a:noFill/>
            <a:ln cap="flat" cmpd="sng" w="9525">
              <a:solidFill>
                <a:schemeClr val="dk1"/>
              </a:solidFill>
              <a:prstDash val="solid"/>
              <a:round/>
              <a:headEnd len="med" w="med" type="none"/>
              <a:tailEnd len="med" w="med" type="diamond"/>
            </a:ln>
          </p:spPr>
        </p:cxnSp>
      </p:grpSp>
      <p:grpSp>
        <p:nvGrpSpPr>
          <p:cNvPr id="1173" name="Google Shape;1173;p45"/>
          <p:cNvGrpSpPr/>
          <p:nvPr/>
        </p:nvGrpSpPr>
        <p:grpSpPr>
          <a:xfrm>
            <a:off x="5220636" y="3882262"/>
            <a:ext cx="320939" cy="299419"/>
            <a:chOff x="1747347" y="3362840"/>
            <a:chExt cx="382161" cy="356537"/>
          </a:xfrm>
        </p:grpSpPr>
        <p:sp>
          <p:nvSpPr>
            <p:cNvPr id="1174" name="Google Shape;1174;p45"/>
            <p:cNvSpPr/>
            <p:nvPr/>
          </p:nvSpPr>
          <p:spPr>
            <a:xfrm>
              <a:off x="1985125" y="3499407"/>
              <a:ext cx="83430" cy="83299"/>
            </a:xfrm>
            <a:custGeom>
              <a:rect b="b" l="l" r="r" t="t"/>
              <a:pathLst>
                <a:path extrusionOk="0" h="3176" w="3181">
                  <a:moveTo>
                    <a:pt x="1593" y="0"/>
                  </a:moveTo>
                  <a:cubicBezTo>
                    <a:pt x="712" y="0"/>
                    <a:pt x="0" y="712"/>
                    <a:pt x="0" y="1588"/>
                  </a:cubicBezTo>
                  <a:cubicBezTo>
                    <a:pt x="0" y="2464"/>
                    <a:pt x="712" y="3176"/>
                    <a:pt x="1593" y="3176"/>
                  </a:cubicBezTo>
                  <a:cubicBezTo>
                    <a:pt x="2468" y="3176"/>
                    <a:pt x="3181" y="2464"/>
                    <a:pt x="3181" y="1588"/>
                  </a:cubicBezTo>
                  <a:cubicBezTo>
                    <a:pt x="3181" y="712"/>
                    <a:pt x="2468" y="0"/>
                    <a:pt x="15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5"/>
            <p:cNvSpPr/>
            <p:nvPr/>
          </p:nvSpPr>
          <p:spPr>
            <a:xfrm>
              <a:off x="1980431" y="3532086"/>
              <a:ext cx="92793" cy="50619"/>
            </a:xfrm>
            <a:custGeom>
              <a:rect b="b" l="l" r="r" t="t"/>
              <a:pathLst>
                <a:path extrusionOk="0" h="1930" w="3538">
                  <a:moveTo>
                    <a:pt x="217" y="0"/>
                  </a:moveTo>
                  <a:lnTo>
                    <a:pt x="217" y="0"/>
                  </a:lnTo>
                  <a:cubicBezTo>
                    <a:pt x="1" y="992"/>
                    <a:pt x="752" y="1930"/>
                    <a:pt x="1767" y="1930"/>
                  </a:cubicBezTo>
                  <a:cubicBezTo>
                    <a:pt x="2782" y="1930"/>
                    <a:pt x="3538" y="992"/>
                    <a:pt x="3321" y="0"/>
                  </a:cubicBezTo>
                  <a:lnTo>
                    <a:pt x="3321" y="0"/>
                  </a:lnTo>
                  <a:cubicBezTo>
                    <a:pt x="3162" y="732"/>
                    <a:pt x="2518" y="1251"/>
                    <a:pt x="1772" y="1251"/>
                  </a:cubicBezTo>
                  <a:cubicBezTo>
                    <a:pt x="1021" y="1251"/>
                    <a:pt x="376" y="732"/>
                    <a:pt x="2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5"/>
            <p:cNvSpPr/>
            <p:nvPr/>
          </p:nvSpPr>
          <p:spPr>
            <a:xfrm>
              <a:off x="1752907" y="3493453"/>
              <a:ext cx="89383" cy="95311"/>
            </a:xfrm>
            <a:custGeom>
              <a:rect b="b" l="l" r="r" t="t"/>
              <a:pathLst>
                <a:path extrusionOk="0" h="3634" w="3408">
                  <a:moveTo>
                    <a:pt x="910" y="1"/>
                  </a:moveTo>
                  <a:cubicBezTo>
                    <a:pt x="409" y="1"/>
                    <a:pt x="0" y="405"/>
                    <a:pt x="0" y="906"/>
                  </a:cubicBezTo>
                  <a:lnTo>
                    <a:pt x="0" y="2724"/>
                  </a:lnTo>
                  <a:cubicBezTo>
                    <a:pt x="0" y="3225"/>
                    <a:pt x="409" y="3634"/>
                    <a:pt x="910" y="3634"/>
                  </a:cubicBezTo>
                  <a:lnTo>
                    <a:pt x="3407" y="3634"/>
                  </a:lnTo>
                  <a:lnTo>
                    <a:pt x="3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5"/>
            <p:cNvSpPr/>
            <p:nvPr/>
          </p:nvSpPr>
          <p:spPr>
            <a:xfrm>
              <a:off x="1752907" y="3493978"/>
              <a:ext cx="89383" cy="94655"/>
            </a:xfrm>
            <a:custGeom>
              <a:rect b="b" l="l" r="r" t="t"/>
              <a:pathLst>
                <a:path extrusionOk="0" h="3609" w="3408">
                  <a:moveTo>
                    <a:pt x="703" y="0"/>
                  </a:moveTo>
                  <a:cubicBezTo>
                    <a:pt x="294" y="96"/>
                    <a:pt x="0" y="462"/>
                    <a:pt x="0" y="886"/>
                  </a:cubicBezTo>
                  <a:lnTo>
                    <a:pt x="0" y="2704"/>
                  </a:lnTo>
                  <a:cubicBezTo>
                    <a:pt x="0" y="3205"/>
                    <a:pt x="409" y="3609"/>
                    <a:pt x="910" y="3609"/>
                  </a:cubicBezTo>
                  <a:lnTo>
                    <a:pt x="3407" y="3609"/>
                  </a:lnTo>
                  <a:lnTo>
                    <a:pt x="3407" y="2931"/>
                  </a:lnTo>
                  <a:lnTo>
                    <a:pt x="1136" y="2931"/>
                  </a:lnTo>
                  <a:cubicBezTo>
                    <a:pt x="886" y="2931"/>
                    <a:pt x="679" y="2724"/>
                    <a:pt x="684" y="2473"/>
                  </a:cubicBezTo>
                  <a:lnTo>
                    <a:pt x="684" y="207"/>
                  </a:lnTo>
                  <a:cubicBezTo>
                    <a:pt x="684" y="135"/>
                    <a:pt x="688" y="68"/>
                    <a:pt x="7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5"/>
            <p:cNvSpPr/>
            <p:nvPr/>
          </p:nvSpPr>
          <p:spPr>
            <a:xfrm>
              <a:off x="1842264" y="3392241"/>
              <a:ext cx="148815" cy="297735"/>
            </a:xfrm>
            <a:custGeom>
              <a:rect b="b" l="l" r="r" t="t"/>
              <a:pathLst>
                <a:path extrusionOk="0" h="11352" w="5674">
                  <a:moveTo>
                    <a:pt x="5673" y="1"/>
                  </a:moveTo>
                  <a:cubicBezTo>
                    <a:pt x="5673" y="1"/>
                    <a:pt x="3407" y="3860"/>
                    <a:pt x="0" y="3860"/>
                  </a:cubicBezTo>
                  <a:lnTo>
                    <a:pt x="0" y="7493"/>
                  </a:lnTo>
                  <a:cubicBezTo>
                    <a:pt x="3407" y="7493"/>
                    <a:pt x="5673" y="11352"/>
                    <a:pt x="5673" y="11352"/>
                  </a:cubicBezTo>
                  <a:lnTo>
                    <a:pt x="56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5"/>
            <p:cNvSpPr/>
            <p:nvPr/>
          </p:nvSpPr>
          <p:spPr>
            <a:xfrm>
              <a:off x="1842264" y="3570824"/>
              <a:ext cx="148815" cy="119020"/>
            </a:xfrm>
            <a:custGeom>
              <a:rect b="b" l="l" r="r" t="t"/>
              <a:pathLst>
                <a:path extrusionOk="0" h="4538" w="5674">
                  <a:moveTo>
                    <a:pt x="0" y="1"/>
                  </a:moveTo>
                  <a:lnTo>
                    <a:pt x="0" y="679"/>
                  </a:lnTo>
                  <a:cubicBezTo>
                    <a:pt x="3407" y="679"/>
                    <a:pt x="5673" y="4538"/>
                    <a:pt x="5673" y="4538"/>
                  </a:cubicBezTo>
                  <a:lnTo>
                    <a:pt x="5673" y="3176"/>
                  </a:lnTo>
                  <a:cubicBezTo>
                    <a:pt x="5673" y="3176"/>
                    <a:pt x="3407" y="1"/>
                    <a:pt x="0" y="1"/>
                  </a:cubicBezTo>
                  <a:close/>
                </a:path>
              </a:pathLst>
            </a:custGeom>
            <a:solidFill>
              <a:srgbClr val="FCFC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5"/>
            <p:cNvSpPr/>
            <p:nvPr/>
          </p:nvSpPr>
          <p:spPr>
            <a:xfrm>
              <a:off x="1991053" y="3368400"/>
              <a:ext cx="35722" cy="345311"/>
            </a:xfrm>
            <a:custGeom>
              <a:rect b="b" l="l" r="r" t="t"/>
              <a:pathLst>
                <a:path extrusionOk="0" h="13166" w="1362">
                  <a:moveTo>
                    <a:pt x="0" y="1"/>
                  </a:moveTo>
                  <a:lnTo>
                    <a:pt x="0" y="13165"/>
                  </a:lnTo>
                  <a:lnTo>
                    <a:pt x="1362" y="13165"/>
                  </a:lnTo>
                  <a:lnTo>
                    <a:pt x="136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5"/>
            <p:cNvSpPr/>
            <p:nvPr/>
          </p:nvSpPr>
          <p:spPr>
            <a:xfrm>
              <a:off x="1794556" y="3493453"/>
              <a:ext cx="47734" cy="95311"/>
            </a:xfrm>
            <a:custGeom>
              <a:rect b="b" l="l" r="r" t="t"/>
              <a:pathLst>
                <a:path extrusionOk="0" h="3634" w="1820">
                  <a:moveTo>
                    <a:pt x="0" y="1"/>
                  </a:moveTo>
                  <a:lnTo>
                    <a:pt x="0" y="3634"/>
                  </a:lnTo>
                  <a:lnTo>
                    <a:pt x="1819" y="3634"/>
                  </a:lnTo>
                  <a:lnTo>
                    <a:pt x="1819"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5"/>
            <p:cNvSpPr/>
            <p:nvPr/>
          </p:nvSpPr>
          <p:spPr>
            <a:xfrm>
              <a:off x="1812470" y="3618401"/>
              <a:ext cx="35748" cy="35879"/>
            </a:xfrm>
            <a:custGeom>
              <a:rect b="b" l="l" r="r" t="t"/>
              <a:pathLst>
                <a:path extrusionOk="0" h="1368" w="1363">
                  <a:moveTo>
                    <a:pt x="1" y="1"/>
                  </a:moveTo>
                  <a:lnTo>
                    <a:pt x="1" y="1367"/>
                  </a:lnTo>
                  <a:lnTo>
                    <a:pt x="1362" y="1367"/>
                  </a:lnTo>
                  <a:lnTo>
                    <a:pt x="136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5"/>
            <p:cNvSpPr/>
            <p:nvPr/>
          </p:nvSpPr>
          <p:spPr>
            <a:xfrm>
              <a:off x="1794687" y="3588738"/>
              <a:ext cx="47603" cy="89252"/>
            </a:xfrm>
            <a:custGeom>
              <a:rect b="b" l="l" r="r" t="t"/>
              <a:pathLst>
                <a:path extrusionOk="0" h="3403" w="1815">
                  <a:moveTo>
                    <a:pt x="0" y="1"/>
                  </a:moveTo>
                  <a:lnTo>
                    <a:pt x="0" y="3403"/>
                  </a:lnTo>
                  <a:lnTo>
                    <a:pt x="905" y="3403"/>
                  </a:lnTo>
                  <a:lnTo>
                    <a:pt x="18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5"/>
            <p:cNvSpPr/>
            <p:nvPr/>
          </p:nvSpPr>
          <p:spPr>
            <a:xfrm>
              <a:off x="1747347" y="3362840"/>
              <a:ext cx="326270" cy="356537"/>
            </a:xfrm>
            <a:custGeom>
              <a:rect b="b" l="l" r="r" t="t"/>
              <a:pathLst>
                <a:path extrusionOk="0" h="13594" w="12440">
                  <a:moveTo>
                    <a:pt x="10870" y="5433"/>
                  </a:moveTo>
                  <a:cubicBezTo>
                    <a:pt x="11539" y="5539"/>
                    <a:pt x="12035" y="6117"/>
                    <a:pt x="12035" y="6795"/>
                  </a:cubicBezTo>
                  <a:cubicBezTo>
                    <a:pt x="12035" y="7473"/>
                    <a:pt x="11539" y="8051"/>
                    <a:pt x="10870" y="8157"/>
                  </a:cubicBezTo>
                  <a:lnTo>
                    <a:pt x="10870" y="5433"/>
                  </a:lnTo>
                  <a:close/>
                  <a:moveTo>
                    <a:pt x="1589" y="5193"/>
                  </a:moveTo>
                  <a:lnTo>
                    <a:pt x="1589" y="8402"/>
                  </a:lnTo>
                  <a:lnTo>
                    <a:pt x="1122" y="8402"/>
                  </a:lnTo>
                  <a:cubicBezTo>
                    <a:pt x="737" y="8397"/>
                    <a:pt x="424" y="8089"/>
                    <a:pt x="429" y="7704"/>
                  </a:cubicBezTo>
                  <a:lnTo>
                    <a:pt x="424" y="7704"/>
                  </a:lnTo>
                  <a:lnTo>
                    <a:pt x="424" y="5890"/>
                  </a:lnTo>
                  <a:cubicBezTo>
                    <a:pt x="424" y="5505"/>
                    <a:pt x="737" y="5193"/>
                    <a:pt x="1122" y="5193"/>
                  </a:cubicBezTo>
                  <a:close/>
                  <a:moveTo>
                    <a:pt x="3407" y="5193"/>
                  </a:moveTo>
                  <a:lnTo>
                    <a:pt x="3407" y="8402"/>
                  </a:lnTo>
                  <a:lnTo>
                    <a:pt x="2017" y="8402"/>
                  </a:lnTo>
                  <a:lnTo>
                    <a:pt x="2017" y="5193"/>
                  </a:lnTo>
                  <a:close/>
                  <a:moveTo>
                    <a:pt x="3634" y="9961"/>
                  </a:moveTo>
                  <a:lnTo>
                    <a:pt x="3634" y="10895"/>
                  </a:lnTo>
                  <a:lnTo>
                    <a:pt x="3229" y="10895"/>
                  </a:lnTo>
                  <a:lnTo>
                    <a:pt x="3480" y="9961"/>
                  </a:lnTo>
                  <a:close/>
                  <a:moveTo>
                    <a:pt x="3340" y="8826"/>
                  </a:moveTo>
                  <a:lnTo>
                    <a:pt x="2546" y="11804"/>
                  </a:lnTo>
                  <a:lnTo>
                    <a:pt x="2017" y="11804"/>
                  </a:lnTo>
                  <a:lnTo>
                    <a:pt x="2017" y="8826"/>
                  </a:lnTo>
                  <a:close/>
                  <a:moveTo>
                    <a:pt x="10442" y="429"/>
                  </a:moveTo>
                  <a:lnTo>
                    <a:pt x="10442" y="13166"/>
                  </a:lnTo>
                  <a:lnTo>
                    <a:pt x="9509" y="13166"/>
                  </a:lnTo>
                  <a:lnTo>
                    <a:pt x="9509" y="4197"/>
                  </a:lnTo>
                  <a:cubicBezTo>
                    <a:pt x="9509" y="4055"/>
                    <a:pt x="9402" y="3984"/>
                    <a:pt x="9295" y="3984"/>
                  </a:cubicBezTo>
                  <a:cubicBezTo>
                    <a:pt x="9188" y="3984"/>
                    <a:pt x="9080" y="4055"/>
                    <a:pt x="9080" y="4197"/>
                  </a:cubicBezTo>
                  <a:lnTo>
                    <a:pt x="9080" y="11775"/>
                  </a:lnTo>
                  <a:cubicBezTo>
                    <a:pt x="8720" y="11280"/>
                    <a:pt x="8320" y="10818"/>
                    <a:pt x="7882" y="10389"/>
                  </a:cubicBezTo>
                  <a:cubicBezTo>
                    <a:pt x="7339" y="9850"/>
                    <a:pt x="6718" y="9389"/>
                    <a:pt x="6039" y="9028"/>
                  </a:cubicBezTo>
                  <a:cubicBezTo>
                    <a:pt x="5361" y="8662"/>
                    <a:pt x="4606" y="8445"/>
                    <a:pt x="3831" y="8407"/>
                  </a:cubicBezTo>
                  <a:lnTo>
                    <a:pt x="3831" y="5188"/>
                  </a:lnTo>
                  <a:cubicBezTo>
                    <a:pt x="4606" y="5145"/>
                    <a:pt x="5361" y="4933"/>
                    <a:pt x="6039" y="4567"/>
                  </a:cubicBezTo>
                  <a:cubicBezTo>
                    <a:pt x="6718" y="4201"/>
                    <a:pt x="7339" y="3744"/>
                    <a:pt x="7882" y="3205"/>
                  </a:cubicBezTo>
                  <a:cubicBezTo>
                    <a:pt x="8320" y="2777"/>
                    <a:pt x="8720" y="2315"/>
                    <a:pt x="9080" y="1820"/>
                  </a:cubicBezTo>
                  <a:lnTo>
                    <a:pt x="9080" y="3177"/>
                  </a:lnTo>
                  <a:cubicBezTo>
                    <a:pt x="9080" y="3319"/>
                    <a:pt x="9188" y="3389"/>
                    <a:pt x="9295" y="3389"/>
                  </a:cubicBezTo>
                  <a:cubicBezTo>
                    <a:pt x="9402" y="3389"/>
                    <a:pt x="9509" y="3319"/>
                    <a:pt x="9509" y="3177"/>
                  </a:cubicBezTo>
                  <a:lnTo>
                    <a:pt x="9509" y="429"/>
                  </a:lnTo>
                  <a:close/>
                  <a:moveTo>
                    <a:pt x="9292" y="1"/>
                  </a:moveTo>
                  <a:cubicBezTo>
                    <a:pt x="9177" y="1"/>
                    <a:pt x="9080" y="97"/>
                    <a:pt x="9080" y="213"/>
                  </a:cubicBezTo>
                  <a:lnTo>
                    <a:pt x="9080" y="1059"/>
                  </a:lnTo>
                  <a:cubicBezTo>
                    <a:pt x="8652" y="1733"/>
                    <a:pt x="8147" y="2349"/>
                    <a:pt x="7579" y="2907"/>
                  </a:cubicBezTo>
                  <a:cubicBezTo>
                    <a:pt x="6703" y="3754"/>
                    <a:pt x="5303" y="4769"/>
                    <a:pt x="3619" y="4769"/>
                  </a:cubicBezTo>
                  <a:lnTo>
                    <a:pt x="1122" y="4769"/>
                  </a:lnTo>
                  <a:cubicBezTo>
                    <a:pt x="501" y="4769"/>
                    <a:pt x="1" y="5270"/>
                    <a:pt x="1" y="5890"/>
                  </a:cubicBezTo>
                  <a:lnTo>
                    <a:pt x="1" y="7709"/>
                  </a:lnTo>
                  <a:cubicBezTo>
                    <a:pt x="1" y="8325"/>
                    <a:pt x="501" y="8826"/>
                    <a:pt x="1122" y="8826"/>
                  </a:cubicBezTo>
                  <a:lnTo>
                    <a:pt x="1589" y="8826"/>
                  </a:lnTo>
                  <a:lnTo>
                    <a:pt x="1589" y="12021"/>
                  </a:lnTo>
                  <a:cubicBezTo>
                    <a:pt x="1589" y="12136"/>
                    <a:pt x="1685" y="12232"/>
                    <a:pt x="1800" y="12232"/>
                  </a:cubicBezTo>
                  <a:lnTo>
                    <a:pt x="2710" y="12232"/>
                  </a:lnTo>
                  <a:cubicBezTo>
                    <a:pt x="2806" y="12232"/>
                    <a:pt x="2893" y="12170"/>
                    <a:pt x="2917" y="12073"/>
                  </a:cubicBezTo>
                  <a:lnTo>
                    <a:pt x="3119" y="11323"/>
                  </a:lnTo>
                  <a:lnTo>
                    <a:pt x="3850" y="11323"/>
                  </a:lnTo>
                  <a:cubicBezTo>
                    <a:pt x="3966" y="11323"/>
                    <a:pt x="4062" y="11227"/>
                    <a:pt x="4062" y="11111"/>
                  </a:cubicBezTo>
                  <a:lnTo>
                    <a:pt x="4062" y="9749"/>
                  </a:lnTo>
                  <a:cubicBezTo>
                    <a:pt x="4062" y="9629"/>
                    <a:pt x="3966" y="9533"/>
                    <a:pt x="3850" y="9533"/>
                  </a:cubicBezTo>
                  <a:lnTo>
                    <a:pt x="3595" y="9533"/>
                  </a:lnTo>
                  <a:lnTo>
                    <a:pt x="3783" y="8830"/>
                  </a:lnTo>
                  <a:cubicBezTo>
                    <a:pt x="5395" y="8888"/>
                    <a:pt x="6732" y="9865"/>
                    <a:pt x="7579" y="10688"/>
                  </a:cubicBezTo>
                  <a:cubicBezTo>
                    <a:pt x="8152" y="11241"/>
                    <a:pt x="8652" y="11862"/>
                    <a:pt x="9085" y="12531"/>
                  </a:cubicBezTo>
                  <a:lnTo>
                    <a:pt x="9085" y="13377"/>
                  </a:lnTo>
                  <a:cubicBezTo>
                    <a:pt x="9085" y="13498"/>
                    <a:pt x="9177" y="13594"/>
                    <a:pt x="9297" y="13594"/>
                  </a:cubicBezTo>
                  <a:lnTo>
                    <a:pt x="10659" y="13594"/>
                  </a:lnTo>
                  <a:cubicBezTo>
                    <a:pt x="10774" y="13594"/>
                    <a:pt x="10870" y="13498"/>
                    <a:pt x="10870" y="13377"/>
                  </a:cubicBezTo>
                  <a:lnTo>
                    <a:pt x="10870" y="8585"/>
                  </a:lnTo>
                  <a:cubicBezTo>
                    <a:pt x="11770" y="8465"/>
                    <a:pt x="12439" y="7700"/>
                    <a:pt x="12439" y="6795"/>
                  </a:cubicBezTo>
                  <a:cubicBezTo>
                    <a:pt x="12439" y="5890"/>
                    <a:pt x="11770" y="5125"/>
                    <a:pt x="10870" y="5010"/>
                  </a:cubicBezTo>
                  <a:lnTo>
                    <a:pt x="10870" y="213"/>
                  </a:lnTo>
                  <a:cubicBezTo>
                    <a:pt x="10870" y="97"/>
                    <a:pt x="10774" y="1"/>
                    <a:pt x="1065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5"/>
            <p:cNvSpPr/>
            <p:nvPr/>
          </p:nvSpPr>
          <p:spPr>
            <a:xfrm>
              <a:off x="2096802" y="3535496"/>
              <a:ext cx="32706" cy="11120"/>
            </a:xfrm>
            <a:custGeom>
              <a:rect b="b" l="l" r="r" t="t"/>
              <a:pathLst>
                <a:path extrusionOk="0" h="424" w="1247">
                  <a:moveTo>
                    <a:pt x="284" y="0"/>
                  </a:moveTo>
                  <a:cubicBezTo>
                    <a:pt x="0" y="0"/>
                    <a:pt x="0" y="424"/>
                    <a:pt x="284" y="424"/>
                  </a:cubicBezTo>
                  <a:lnTo>
                    <a:pt x="963" y="424"/>
                  </a:lnTo>
                  <a:cubicBezTo>
                    <a:pt x="1247" y="424"/>
                    <a:pt x="1247" y="0"/>
                    <a:pt x="96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5"/>
            <p:cNvSpPr/>
            <p:nvPr/>
          </p:nvSpPr>
          <p:spPr>
            <a:xfrm>
              <a:off x="2074325" y="3468327"/>
              <a:ext cx="27460" cy="23657"/>
            </a:xfrm>
            <a:custGeom>
              <a:rect b="b" l="l" r="r" t="t"/>
              <a:pathLst>
                <a:path extrusionOk="0" h="902" w="1047">
                  <a:moveTo>
                    <a:pt x="748" y="0"/>
                  </a:moveTo>
                  <a:cubicBezTo>
                    <a:pt x="701" y="0"/>
                    <a:pt x="652" y="18"/>
                    <a:pt x="607" y="59"/>
                  </a:cubicBezTo>
                  <a:lnTo>
                    <a:pt x="126" y="540"/>
                  </a:lnTo>
                  <a:cubicBezTo>
                    <a:pt x="1" y="675"/>
                    <a:pt x="92" y="892"/>
                    <a:pt x="275" y="901"/>
                  </a:cubicBezTo>
                  <a:cubicBezTo>
                    <a:pt x="333" y="901"/>
                    <a:pt x="386" y="877"/>
                    <a:pt x="424" y="839"/>
                  </a:cubicBezTo>
                  <a:lnTo>
                    <a:pt x="906" y="357"/>
                  </a:lnTo>
                  <a:cubicBezTo>
                    <a:pt x="1047" y="205"/>
                    <a:pt x="909" y="0"/>
                    <a:pt x="7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5"/>
            <p:cNvSpPr/>
            <p:nvPr/>
          </p:nvSpPr>
          <p:spPr>
            <a:xfrm>
              <a:off x="2073905" y="3590337"/>
              <a:ext cx="27880" cy="23579"/>
            </a:xfrm>
            <a:custGeom>
              <a:rect b="b" l="l" r="r" t="t"/>
              <a:pathLst>
                <a:path extrusionOk="0" h="899" w="1063">
                  <a:moveTo>
                    <a:pt x="298" y="1"/>
                  </a:moveTo>
                  <a:cubicBezTo>
                    <a:pt x="138" y="1"/>
                    <a:pt x="1" y="202"/>
                    <a:pt x="142" y="358"/>
                  </a:cubicBezTo>
                  <a:lnTo>
                    <a:pt x="623" y="840"/>
                  </a:lnTo>
                  <a:cubicBezTo>
                    <a:pt x="668" y="881"/>
                    <a:pt x="717" y="898"/>
                    <a:pt x="764" y="898"/>
                  </a:cubicBezTo>
                  <a:cubicBezTo>
                    <a:pt x="925" y="898"/>
                    <a:pt x="1063" y="694"/>
                    <a:pt x="922" y="541"/>
                  </a:cubicBezTo>
                  <a:lnTo>
                    <a:pt x="440" y="60"/>
                  </a:lnTo>
                  <a:cubicBezTo>
                    <a:pt x="395" y="18"/>
                    <a:pt x="346" y="1"/>
                    <a:pt x="2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45"/>
          <p:cNvGrpSpPr/>
          <p:nvPr/>
        </p:nvGrpSpPr>
        <p:grpSpPr>
          <a:xfrm>
            <a:off x="5220796" y="1603005"/>
            <a:ext cx="320605" cy="384469"/>
            <a:chOff x="4006321" y="1975405"/>
            <a:chExt cx="320605" cy="384469"/>
          </a:xfrm>
        </p:grpSpPr>
        <p:sp>
          <p:nvSpPr>
            <p:cNvPr id="1189" name="Google Shape;1189;p45"/>
            <p:cNvSpPr/>
            <p:nvPr/>
          </p:nvSpPr>
          <p:spPr>
            <a:xfrm>
              <a:off x="4058960" y="2050888"/>
              <a:ext cx="32706" cy="35984"/>
            </a:xfrm>
            <a:custGeom>
              <a:rect b="b" l="l" r="r" t="t"/>
              <a:pathLst>
                <a:path extrusionOk="0" h="1372" w="1247">
                  <a:moveTo>
                    <a:pt x="597" y="0"/>
                  </a:moveTo>
                  <a:lnTo>
                    <a:pt x="0" y="443"/>
                  </a:lnTo>
                  <a:lnTo>
                    <a:pt x="645" y="1371"/>
                  </a:lnTo>
                  <a:cubicBezTo>
                    <a:pt x="838" y="1213"/>
                    <a:pt x="1035" y="1068"/>
                    <a:pt x="1247" y="934"/>
                  </a:cubicBezTo>
                  <a:lnTo>
                    <a:pt x="59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5"/>
            <p:cNvSpPr/>
            <p:nvPr/>
          </p:nvSpPr>
          <p:spPr>
            <a:xfrm>
              <a:off x="4248008" y="2050888"/>
              <a:ext cx="32837" cy="35984"/>
            </a:xfrm>
            <a:custGeom>
              <a:rect b="b" l="l" r="r" t="t"/>
              <a:pathLst>
                <a:path extrusionOk="0" h="1372" w="1252">
                  <a:moveTo>
                    <a:pt x="650" y="0"/>
                  </a:moveTo>
                  <a:lnTo>
                    <a:pt x="0" y="934"/>
                  </a:lnTo>
                  <a:cubicBezTo>
                    <a:pt x="207" y="1068"/>
                    <a:pt x="409" y="1213"/>
                    <a:pt x="602" y="1371"/>
                  </a:cubicBezTo>
                  <a:lnTo>
                    <a:pt x="1251" y="443"/>
                  </a:lnTo>
                  <a:lnTo>
                    <a:pt x="6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5"/>
            <p:cNvSpPr/>
            <p:nvPr/>
          </p:nvSpPr>
          <p:spPr>
            <a:xfrm>
              <a:off x="4153222" y="2022353"/>
              <a:ext cx="33335" cy="34096"/>
            </a:xfrm>
            <a:custGeom>
              <a:rect b="b" l="l" r="r" t="t"/>
              <a:pathLst>
                <a:path extrusionOk="0" h="1300" w="1271">
                  <a:moveTo>
                    <a:pt x="1" y="1"/>
                  </a:moveTo>
                  <a:lnTo>
                    <a:pt x="1" y="1300"/>
                  </a:lnTo>
                  <a:cubicBezTo>
                    <a:pt x="210" y="1269"/>
                    <a:pt x="422" y="1253"/>
                    <a:pt x="634" y="1253"/>
                  </a:cubicBezTo>
                  <a:cubicBezTo>
                    <a:pt x="846" y="1253"/>
                    <a:pt x="1059" y="1269"/>
                    <a:pt x="1271" y="1300"/>
                  </a:cubicBezTo>
                  <a:lnTo>
                    <a:pt x="127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5"/>
            <p:cNvSpPr/>
            <p:nvPr/>
          </p:nvSpPr>
          <p:spPr>
            <a:xfrm>
              <a:off x="4006321" y="2050888"/>
              <a:ext cx="315150" cy="303242"/>
            </a:xfrm>
            <a:custGeom>
              <a:rect b="b" l="l" r="r" t="t"/>
              <a:pathLst>
                <a:path extrusionOk="0" h="11562" w="12016">
                  <a:moveTo>
                    <a:pt x="6237" y="0"/>
                  </a:moveTo>
                  <a:cubicBezTo>
                    <a:pt x="3898" y="0"/>
                    <a:pt x="1791" y="1410"/>
                    <a:pt x="896" y="3570"/>
                  </a:cubicBezTo>
                  <a:cubicBezTo>
                    <a:pt x="1" y="5731"/>
                    <a:pt x="496" y="8214"/>
                    <a:pt x="2152" y="9869"/>
                  </a:cubicBezTo>
                  <a:cubicBezTo>
                    <a:pt x="3255" y="10975"/>
                    <a:pt x="4732" y="11561"/>
                    <a:pt x="6235" y="11561"/>
                  </a:cubicBezTo>
                  <a:cubicBezTo>
                    <a:pt x="6981" y="11561"/>
                    <a:pt x="7734" y="11417"/>
                    <a:pt x="8450" y="11120"/>
                  </a:cubicBezTo>
                  <a:cubicBezTo>
                    <a:pt x="10606" y="10230"/>
                    <a:pt x="12016" y="8117"/>
                    <a:pt x="12016" y="5784"/>
                  </a:cubicBezTo>
                  <a:cubicBezTo>
                    <a:pt x="12016" y="2589"/>
                    <a:pt x="9427" y="0"/>
                    <a:pt x="6237"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5"/>
            <p:cNvSpPr/>
            <p:nvPr/>
          </p:nvSpPr>
          <p:spPr>
            <a:xfrm>
              <a:off x="4018307" y="2050888"/>
              <a:ext cx="165102" cy="303269"/>
            </a:xfrm>
            <a:custGeom>
              <a:rect b="b" l="l" r="r" t="t"/>
              <a:pathLst>
                <a:path extrusionOk="0" h="11563" w="6295">
                  <a:moveTo>
                    <a:pt x="5780" y="0"/>
                  </a:moveTo>
                  <a:cubicBezTo>
                    <a:pt x="2585" y="0"/>
                    <a:pt x="1" y="2589"/>
                    <a:pt x="1" y="5779"/>
                  </a:cubicBezTo>
                  <a:cubicBezTo>
                    <a:pt x="1" y="8974"/>
                    <a:pt x="2585" y="11563"/>
                    <a:pt x="5780" y="11563"/>
                  </a:cubicBezTo>
                  <a:cubicBezTo>
                    <a:pt x="5886" y="11558"/>
                    <a:pt x="5992" y="11558"/>
                    <a:pt x="6093" y="11553"/>
                  </a:cubicBezTo>
                  <a:cubicBezTo>
                    <a:pt x="3114" y="11284"/>
                    <a:pt x="829" y="8791"/>
                    <a:pt x="829" y="5798"/>
                  </a:cubicBezTo>
                  <a:cubicBezTo>
                    <a:pt x="824" y="2724"/>
                    <a:pt x="3225" y="188"/>
                    <a:pt x="6295" y="24"/>
                  </a:cubicBezTo>
                  <a:cubicBezTo>
                    <a:pt x="6121" y="10"/>
                    <a:pt x="5953" y="0"/>
                    <a:pt x="5780"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5"/>
            <p:cNvSpPr/>
            <p:nvPr/>
          </p:nvSpPr>
          <p:spPr>
            <a:xfrm>
              <a:off x="4032837" y="2075516"/>
              <a:ext cx="264163" cy="254040"/>
            </a:xfrm>
            <a:custGeom>
              <a:rect b="b" l="l" r="r" t="t"/>
              <a:pathLst>
                <a:path extrusionOk="0" h="9686" w="10072">
                  <a:moveTo>
                    <a:pt x="5225" y="0"/>
                  </a:moveTo>
                  <a:cubicBezTo>
                    <a:pt x="3965" y="0"/>
                    <a:pt x="2726" y="492"/>
                    <a:pt x="1800" y="1419"/>
                  </a:cubicBezTo>
                  <a:cubicBezTo>
                    <a:pt x="414" y="2805"/>
                    <a:pt x="0" y="4888"/>
                    <a:pt x="751" y="6697"/>
                  </a:cubicBezTo>
                  <a:cubicBezTo>
                    <a:pt x="1502" y="8507"/>
                    <a:pt x="3267" y="9685"/>
                    <a:pt x="5226" y="9685"/>
                  </a:cubicBezTo>
                  <a:cubicBezTo>
                    <a:pt x="7901" y="9685"/>
                    <a:pt x="10066" y="7515"/>
                    <a:pt x="10071" y="4845"/>
                  </a:cubicBezTo>
                  <a:cubicBezTo>
                    <a:pt x="10071" y="2882"/>
                    <a:pt x="8888" y="1116"/>
                    <a:pt x="7078" y="370"/>
                  </a:cubicBezTo>
                  <a:cubicBezTo>
                    <a:pt x="6479" y="121"/>
                    <a:pt x="5849" y="0"/>
                    <a:pt x="52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5"/>
            <p:cNvSpPr/>
            <p:nvPr/>
          </p:nvSpPr>
          <p:spPr>
            <a:xfrm>
              <a:off x="4042804" y="2075490"/>
              <a:ext cx="134678" cy="254066"/>
            </a:xfrm>
            <a:custGeom>
              <a:rect b="b" l="l" r="r" t="t"/>
              <a:pathLst>
                <a:path extrusionOk="0" h="9687" w="5135">
                  <a:moveTo>
                    <a:pt x="4846" y="0"/>
                  </a:moveTo>
                  <a:cubicBezTo>
                    <a:pt x="2171" y="0"/>
                    <a:pt x="0" y="2170"/>
                    <a:pt x="0" y="4846"/>
                  </a:cubicBezTo>
                  <a:cubicBezTo>
                    <a:pt x="0" y="7521"/>
                    <a:pt x="2171" y="9686"/>
                    <a:pt x="4846" y="9686"/>
                  </a:cubicBezTo>
                  <a:cubicBezTo>
                    <a:pt x="4942" y="9686"/>
                    <a:pt x="5038" y="9686"/>
                    <a:pt x="5135" y="9682"/>
                  </a:cubicBezTo>
                  <a:cubicBezTo>
                    <a:pt x="2575" y="9523"/>
                    <a:pt x="578" y="7406"/>
                    <a:pt x="578" y="4846"/>
                  </a:cubicBezTo>
                  <a:cubicBezTo>
                    <a:pt x="578" y="2281"/>
                    <a:pt x="2575" y="164"/>
                    <a:pt x="5135" y="10"/>
                  </a:cubicBezTo>
                  <a:cubicBezTo>
                    <a:pt x="5038" y="5"/>
                    <a:pt x="4942" y="0"/>
                    <a:pt x="48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5"/>
            <p:cNvSpPr/>
            <p:nvPr/>
          </p:nvSpPr>
          <p:spPr>
            <a:xfrm>
              <a:off x="4050252" y="2092485"/>
              <a:ext cx="228809" cy="220154"/>
            </a:xfrm>
            <a:custGeom>
              <a:rect b="b" l="l" r="r" t="t"/>
              <a:pathLst>
                <a:path extrusionOk="0" h="8394" w="8724">
                  <a:moveTo>
                    <a:pt x="4531" y="0"/>
                  </a:moveTo>
                  <a:cubicBezTo>
                    <a:pt x="3439" y="0"/>
                    <a:pt x="2364" y="427"/>
                    <a:pt x="1559" y="1229"/>
                  </a:cubicBezTo>
                  <a:cubicBezTo>
                    <a:pt x="361" y="2427"/>
                    <a:pt x="0" y="4236"/>
                    <a:pt x="650" y="5805"/>
                  </a:cubicBezTo>
                  <a:cubicBezTo>
                    <a:pt x="1299" y="7369"/>
                    <a:pt x="2830" y="8394"/>
                    <a:pt x="4528" y="8394"/>
                  </a:cubicBezTo>
                  <a:cubicBezTo>
                    <a:pt x="6847" y="8389"/>
                    <a:pt x="8724" y="6512"/>
                    <a:pt x="8724" y="4198"/>
                  </a:cubicBezTo>
                  <a:cubicBezTo>
                    <a:pt x="8724" y="2499"/>
                    <a:pt x="7704" y="969"/>
                    <a:pt x="6135" y="320"/>
                  </a:cubicBezTo>
                  <a:cubicBezTo>
                    <a:pt x="5616" y="105"/>
                    <a:pt x="5072" y="0"/>
                    <a:pt x="45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5"/>
            <p:cNvSpPr/>
            <p:nvPr/>
          </p:nvSpPr>
          <p:spPr>
            <a:xfrm>
              <a:off x="4058960" y="2092380"/>
              <a:ext cx="124082" cy="220259"/>
            </a:xfrm>
            <a:custGeom>
              <a:rect b="b" l="l" r="r" t="t"/>
              <a:pathLst>
                <a:path extrusionOk="0" h="8398" w="4731">
                  <a:moveTo>
                    <a:pt x="4194" y="1"/>
                  </a:moveTo>
                  <a:cubicBezTo>
                    <a:pt x="1911" y="1"/>
                    <a:pt x="0" y="1853"/>
                    <a:pt x="0" y="4202"/>
                  </a:cubicBezTo>
                  <a:cubicBezTo>
                    <a:pt x="0" y="6546"/>
                    <a:pt x="1911" y="8398"/>
                    <a:pt x="4194" y="8398"/>
                  </a:cubicBezTo>
                  <a:cubicBezTo>
                    <a:pt x="4371" y="8398"/>
                    <a:pt x="4550" y="8387"/>
                    <a:pt x="4730" y="8364"/>
                  </a:cubicBezTo>
                  <a:cubicBezTo>
                    <a:pt x="2632" y="8094"/>
                    <a:pt x="1064" y="6314"/>
                    <a:pt x="1059" y="4202"/>
                  </a:cubicBezTo>
                  <a:cubicBezTo>
                    <a:pt x="1064" y="2089"/>
                    <a:pt x="2632" y="304"/>
                    <a:pt x="4730" y="35"/>
                  </a:cubicBezTo>
                  <a:cubicBezTo>
                    <a:pt x="4550" y="12"/>
                    <a:pt x="4371" y="1"/>
                    <a:pt x="41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5"/>
            <p:cNvSpPr/>
            <p:nvPr/>
          </p:nvSpPr>
          <p:spPr>
            <a:xfrm>
              <a:off x="4251549" y="2022326"/>
              <a:ext cx="58566" cy="49570"/>
            </a:xfrm>
            <a:custGeom>
              <a:rect b="b" l="l" r="r" t="t"/>
              <a:pathLst>
                <a:path extrusionOk="0" h="1890" w="2233">
                  <a:moveTo>
                    <a:pt x="607" y="1"/>
                  </a:moveTo>
                  <a:cubicBezTo>
                    <a:pt x="513" y="1"/>
                    <a:pt x="419" y="45"/>
                    <a:pt x="361" y="127"/>
                  </a:cubicBezTo>
                  <a:lnTo>
                    <a:pt x="96" y="488"/>
                  </a:lnTo>
                  <a:cubicBezTo>
                    <a:pt x="0" y="622"/>
                    <a:pt x="34" y="815"/>
                    <a:pt x="168" y="911"/>
                  </a:cubicBezTo>
                  <a:lnTo>
                    <a:pt x="1448" y="1835"/>
                  </a:lnTo>
                  <a:cubicBezTo>
                    <a:pt x="1501" y="1872"/>
                    <a:pt x="1561" y="1890"/>
                    <a:pt x="1622" y="1890"/>
                  </a:cubicBezTo>
                  <a:cubicBezTo>
                    <a:pt x="1718" y="1890"/>
                    <a:pt x="1813" y="1845"/>
                    <a:pt x="1872" y="1763"/>
                  </a:cubicBezTo>
                  <a:lnTo>
                    <a:pt x="2136" y="1402"/>
                  </a:lnTo>
                  <a:cubicBezTo>
                    <a:pt x="2233" y="1267"/>
                    <a:pt x="2199" y="1075"/>
                    <a:pt x="2064" y="978"/>
                  </a:cubicBezTo>
                  <a:lnTo>
                    <a:pt x="784" y="59"/>
                  </a:lnTo>
                  <a:cubicBezTo>
                    <a:pt x="731" y="20"/>
                    <a:pt x="669" y="1"/>
                    <a:pt x="6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5"/>
            <p:cNvSpPr/>
            <p:nvPr/>
          </p:nvSpPr>
          <p:spPr>
            <a:xfrm>
              <a:off x="4029690" y="2022274"/>
              <a:ext cx="58566" cy="49675"/>
            </a:xfrm>
            <a:custGeom>
              <a:rect b="b" l="l" r="r" t="t"/>
              <a:pathLst>
                <a:path extrusionOk="0" h="1894" w="2233">
                  <a:moveTo>
                    <a:pt x="1624" y="0"/>
                  </a:moveTo>
                  <a:cubicBezTo>
                    <a:pt x="1563" y="0"/>
                    <a:pt x="1501" y="19"/>
                    <a:pt x="1448" y="57"/>
                  </a:cubicBezTo>
                  <a:lnTo>
                    <a:pt x="168" y="985"/>
                  </a:lnTo>
                  <a:cubicBezTo>
                    <a:pt x="29" y="1081"/>
                    <a:pt x="0" y="1269"/>
                    <a:pt x="96" y="1409"/>
                  </a:cubicBezTo>
                  <a:lnTo>
                    <a:pt x="361" y="1770"/>
                  </a:lnTo>
                  <a:cubicBezTo>
                    <a:pt x="419" y="1851"/>
                    <a:pt x="512" y="1894"/>
                    <a:pt x="606" y="1894"/>
                  </a:cubicBezTo>
                  <a:cubicBezTo>
                    <a:pt x="668" y="1894"/>
                    <a:pt x="731" y="1875"/>
                    <a:pt x="784" y="1837"/>
                  </a:cubicBezTo>
                  <a:lnTo>
                    <a:pt x="2064" y="913"/>
                  </a:lnTo>
                  <a:cubicBezTo>
                    <a:pt x="2199" y="817"/>
                    <a:pt x="2233" y="624"/>
                    <a:pt x="2132" y="490"/>
                  </a:cubicBezTo>
                  <a:lnTo>
                    <a:pt x="1872" y="129"/>
                  </a:lnTo>
                  <a:cubicBezTo>
                    <a:pt x="1811" y="44"/>
                    <a:pt x="1717" y="0"/>
                    <a:pt x="16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5"/>
            <p:cNvSpPr/>
            <p:nvPr/>
          </p:nvSpPr>
          <p:spPr>
            <a:xfrm>
              <a:off x="4133420" y="1981097"/>
              <a:ext cx="72965" cy="44062"/>
            </a:xfrm>
            <a:custGeom>
              <a:rect b="b" l="l" r="r" t="t"/>
              <a:pathLst>
                <a:path extrusionOk="0" h="1680" w="2782">
                  <a:moveTo>
                    <a:pt x="352" y="0"/>
                  </a:moveTo>
                  <a:cubicBezTo>
                    <a:pt x="159" y="0"/>
                    <a:pt x="0" y="159"/>
                    <a:pt x="0" y="356"/>
                  </a:cubicBezTo>
                  <a:lnTo>
                    <a:pt x="0" y="1328"/>
                  </a:lnTo>
                  <a:cubicBezTo>
                    <a:pt x="0" y="1521"/>
                    <a:pt x="159" y="1680"/>
                    <a:pt x="352" y="1680"/>
                  </a:cubicBezTo>
                  <a:lnTo>
                    <a:pt x="2430" y="1680"/>
                  </a:lnTo>
                  <a:cubicBezTo>
                    <a:pt x="2623" y="1680"/>
                    <a:pt x="2781" y="1521"/>
                    <a:pt x="2781" y="1328"/>
                  </a:cubicBezTo>
                  <a:lnTo>
                    <a:pt x="2781" y="356"/>
                  </a:lnTo>
                  <a:cubicBezTo>
                    <a:pt x="2781" y="159"/>
                    <a:pt x="2623" y="0"/>
                    <a:pt x="2430"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5"/>
            <p:cNvSpPr/>
            <p:nvPr/>
          </p:nvSpPr>
          <p:spPr>
            <a:xfrm>
              <a:off x="4133420" y="1981097"/>
              <a:ext cx="31814" cy="44062"/>
            </a:xfrm>
            <a:custGeom>
              <a:rect b="b" l="l" r="r" t="t"/>
              <a:pathLst>
                <a:path extrusionOk="0" h="1680" w="1213">
                  <a:moveTo>
                    <a:pt x="356" y="0"/>
                  </a:moveTo>
                  <a:cubicBezTo>
                    <a:pt x="159" y="0"/>
                    <a:pt x="0" y="159"/>
                    <a:pt x="0" y="356"/>
                  </a:cubicBezTo>
                  <a:lnTo>
                    <a:pt x="0" y="1328"/>
                  </a:lnTo>
                  <a:cubicBezTo>
                    <a:pt x="0" y="1521"/>
                    <a:pt x="159" y="1680"/>
                    <a:pt x="356" y="1680"/>
                  </a:cubicBezTo>
                  <a:lnTo>
                    <a:pt x="1213" y="1680"/>
                  </a:lnTo>
                  <a:cubicBezTo>
                    <a:pt x="1016" y="1680"/>
                    <a:pt x="862" y="1521"/>
                    <a:pt x="862" y="1328"/>
                  </a:cubicBezTo>
                  <a:lnTo>
                    <a:pt x="862" y="356"/>
                  </a:lnTo>
                  <a:cubicBezTo>
                    <a:pt x="862" y="159"/>
                    <a:pt x="1016" y="0"/>
                    <a:pt x="121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5"/>
            <p:cNvSpPr/>
            <p:nvPr/>
          </p:nvSpPr>
          <p:spPr>
            <a:xfrm>
              <a:off x="4149681" y="2187429"/>
              <a:ext cx="35250" cy="30214"/>
            </a:xfrm>
            <a:custGeom>
              <a:rect b="b" l="l" r="r" t="t"/>
              <a:pathLst>
                <a:path extrusionOk="0" h="1152" w="1344">
                  <a:moveTo>
                    <a:pt x="771" y="0"/>
                  </a:moveTo>
                  <a:cubicBezTo>
                    <a:pt x="256" y="0"/>
                    <a:pt x="1" y="621"/>
                    <a:pt x="362" y="982"/>
                  </a:cubicBezTo>
                  <a:cubicBezTo>
                    <a:pt x="480" y="1099"/>
                    <a:pt x="625" y="1151"/>
                    <a:pt x="766" y="1151"/>
                  </a:cubicBezTo>
                  <a:cubicBezTo>
                    <a:pt x="1062" y="1151"/>
                    <a:pt x="1343" y="923"/>
                    <a:pt x="1343" y="578"/>
                  </a:cubicBezTo>
                  <a:cubicBezTo>
                    <a:pt x="1343" y="260"/>
                    <a:pt x="1088" y="0"/>
                    <a:pt x="77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5"/>
            <p:cNvSpPr/>
            <p:nvPr/>
          </p:nvSpPr>
          <p:spPr>
            <a:xfrm>
              <a:off x="4154743" y="2187455"/>
              <a:ext cx="24890" cy="30240"/>
            </a:xfrm>
            <a:custGeom>
              <a:rect b="b" l="l" r="r" t="t"/>
              <a:pathLst>
                <a:path extrusionOk="0" h="1153" w="949">
                  <a:moveTo>
                    <a:pt x="580" y="1"/>
                  </a:moveTo>
                  <a:cubicBezTo>
                    <a:pt x="283" y="1"/>
                    <a:pt x="0" y="233"/>
                    <a:pt x="0" y="577"/>
                  </a:cubicBezTo>
                  <a:cubicBezTo>
                    <a:pt x="0" y="920"/>
                    <a:pt x="283" y="1153"/>
                    <a:pt x="580" y="1153"/>
                  </a:cubicBezTo>
                  <a:cubicBezTo>
                    <a:pt x="707" y="1153"/>
                    <a:pt x="837" y="1110"/>
                    <a:pt x="948" y="1015"/>
                  </a:cubicBezTo>
                  <a:cubicBezTo>
                    <a:pt x="818" y="904"/>
                    <a:pt x="746" y="745"/>
                    <a:pt x="746" y="577"/>
                  </a:cubicBezTo>
                  <a:cubicBezTo>
                    <a:pt x="746" y="408"/>
                    <a:pt x="818" y="245"/>
                    <a:pt x="948" y="139"/>
                  </a:cubicBezTo>
                  <a:cubicBezTo>
                    <a:pt x="837" y="44"/>
                    <a:pt x="707" y="1"/>
                    <a:pt x="58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5"/>
            <p:cNvSpPr/>
            <p:nvPr/>
          </p:nvSpPr>
          <p:spPr>
            <a:xfrm>
              <a:off x="4026648" y="2069798"/>
              <a:ext cx="275782" cy="265344"/>
            </a:xfrm>
            <a:custGeom>
              <a:rect b="b" l="l" r="r" t="t"/>
              <a:pathLst>
                <a:path extrusionOk="0" h="10117" w="10515">
                  <a:moveTo>
                    <a:pt x="5453" y="427"/>
                  </a:moveTo>
                  <a:cubicBezTo>
                    <a:pt x="6051" y="427"/>
                    <a:pt x="6653" y="543"/>
                    <a:pt x="7228" y="780"/>
                  </a:cubicBezTo>
                  <a:cubicBezTo>
                    <a:pt x="8960" y="1493"/>
                    <a:pt x="10086" y="3181"/>
                    <a:pt x="10086" y="5058"/>
                  </a:cubicBezTo>
                  <a:cubicBezTo>
                    <a:pt x="10086" y="7613"/>
                    <a:pt x="8012" y="9687"/>
                    <a:pt x="5457" y="9687"/>
                  </a:cubicBezTo>
                  <a:cubicBezTo>
                    <a:pt x="3580" y="9687"/>
                    <a:pt x="1892" y="8561"/>
                    <a:pt x="1175" y="6829"/>
                  </a:cubicBezTo>
                  <a:cubicBezTo>
                    <a:pt x="458" y="5096"/>
                    <a:pt x="857" y="3104"/>
                    <a:pt x="2180" y="1781"/>
                  </a:cubicBezTo>
                  <a:cubicBezTo>
                    <a:pt x="3065" y="897"/>
                    <a:pt x="4248" y="427"/>
                    <a:pt x="5453" y="427"/>
                  </a:cubicBezTo>
                  <a:close/>
                  <a:moveTo>
                    <a:pt x="5457" y="1"/>
                  </a:moveTo>
                  <a:cubicBezTo>
                    <a:pt x="3407" y="1"/>
                    <a:pt x="1564" y="1233"/>
                    <a:pt x="780" y="3124"/>
                  </a:cubicBezTo>
                  <a:cubicBezTo>
                    <a:pt x="1" y="5015"/>
                    <a:pt x="434" y="7190"/>
                    <a:pt x="1877" y="8633"/>
                  </a:cubicBezTo>
                  <a:cubicBezTo>
                    <a:pt x="2846" y="9602"/>
                    <a:pt x="4139" y="10116"/>
                    <a:pt x="5455" y="10116"/>
                  </a:cubicBezTo>
                  <a:cubicBezTo>
                    <a:pt x="6107" y="10116"/>
                    <a:pt x="6765" y="9990"/>
                    <a:pt x="7391" y="9730"/>
                  </a:cubicBezTo>
                  <a:cubicBezTo>
                    <a:pt x="9282" y="8951"/>
                    <a:pt x="10514" y="7103"/>
                    <a:pt x="10514" y="5058"/>
                  </a:cubicBezTo>
                  <a:cubicBezTo>
                    <a:pt x="10509" y="2267"/>
                    <a:pt x="8248" y="6"/>
                    <a:pt x="545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5"/>
            <p:cNvSpPr/>
            <p:nvPr/>
          </p:nvSpPr>
          <p:spPr>
            <a:xfrm>
              <a:off x="4044955" y="2086715"/>
              <a:ext cx="240559" cy="231484"/>
            </a:xfrm>
            <a:custGeom>
              <a:rect b="b" l="l" r="r" t="t"/>
              <a:pathLst>
                <a:path extrusionOk="0" h="8826" w="9172">
                  <a:moveTo>
                    <a:pt x="4971" y="434"/>
                  </a:moveTo>
                  <a:cubicBezTo>
                    <a:pt x="5524" y="463"/>
                    <a:pt x="6068" y="607"/>
                    <a:pt x="6559" y="862"/>
                  </a:cubicBezTo>
                  <a:lnTo>
                    <a:pt x="6390" y="1155"/>
                  </a:lnTo>
                  <a:cubicBezTo>
                    <a:pt x="6285" y="1326"/>
                    <a:pt x="6431" y="1484"/>
                    <a:pt x="6579" y="1484"/>
                  </a:cubicBezTo>
                  <a:cubicBezTo>
                    <a:pt x="6647" y="1484"/>
                    <a:pt x="6716" y="1450"/>
                    <a:pt x="6761" y="1367"/>
                  </a:cubicBezTo>
                  <a:lnTo>
                    <a:pt x="6934" y="1074"/>
                  </a:lnTo>
                  <a:cubicBezTo>
                    <a:pt x="7396" y="1377"/>
                    <a:pt x="7790" y="1776"/>
                    <a:pt x="8094" y="2238"/>
                  </a:cubicBezTo>
                  <a:lnTo>
                    <a:pt x="7800" y="2407"/>
                  </a:lnTo>
                  <a:cubicBezTo>
                    <a:pt x="7600" y="2529"/>
                    <a:pt x="7718" y="2807"/>
                    <a:pt x="7908" y="2807"/>
                  </a:cubicBezTo>
                  <a:cubicBezTo>
                    <a:pt x="7943" y="2807"/>
                    <a:pt x="7979" y="2798"/>
                    <a:pt x="8017" y="2777"/>
                  </a:cubicBezTo>
                  <a:lnTo>
                    <a:pt x="8310" y="2609"/>
                  </a:lnTo>
                  <a:cubicBezTo>
                    <a:pt x="8560" y="3104"/>
                    <a:pt x="8705" y="3643"/>
                    <a:pt x="8734" y="4196"/>
                  </a:cubicBezTo>
                  <a:lnTo>
                    <a:pt x="8397" y="4196"/>
                  </a:lnTo>
                  <a:cubicBezTo>
                    <a:pt x="8108" y="4196"/>
                    <a:pt x="8108" y="4625"/>
                    <a:pt x="8397" y="4625"/>
                  </a:cubicBezTo>
                  <a:lnTo>
                    <a:pt x="8734" y="4625"/>
                  </a:lnTo>
                  <a:cubicBezTo>
                    <a:pt x="8705" y="5178"/>
                    <a:pt x="8560" y="5722"/>
                    <a:pt x="8310" y="6213"/>
                  </a:cubicBezTo>
                  <a:lnTo>
                    <a:pt x="8017" y="6044"/>
                  </a:lnTo>
                  <a:cubicBezTo>
                    <a:pt x="7980" y="6025"/>
                    <a:pt x="7944" y="6016"/>
                    <a:pt x="7910" y="6016"/>
                  </a:cubicBezTo>
                  <a:cubicBezTo>
                    <a:pt x="7719" y="6016"/>
                    <a:pt x="7600" y="6292"/>
                    <a:pt x="7800" y="6415"/>
                  </a:cubicBezTo>
                  <a:lnTo>
                    <a:pt x="8094" y="6588"/>
                  </a:lnTo>
                  <a:cubicBezTo>
                    <a:pt x="7791" y="7049"/>
                    <a:pt x="7398" y="7442"/>
                    <a:pt x="6933" y="7750"/>
                  </a:cubicBezTo>
                  <a:lnTo>
                    <a:pt x="6933" y="7750"/>
                  </a:lnTo>
                  <a:lnTo>
                    <a:pt x="6761" y="7459"/>
                  </a:lnTo>
                  <a:cubicBezTo>
                    <a:pt x="6716" y="7376"/>
                    <a:pt x="6647" y="7342"/>
                    <a:pt x="6579" y="7342"/>
                  </a:cubicBezTo>
                  <a:cubicBezTo>
                    <a:pt x="6431" y="7342"/>
                    <a:pt x="6285" y="7500"/>
                    <a:pt x="6390" y="7671"/>
                  </a:cubicBezTo>
                  <a:lnTo>
                    <a:pt x="6559" y="7964"/>
                  </a:lnTo>
                  <a:cubicBezTo>
                    <a:pt x="6068" y="8219"/>
                    <a:pt x="5524" y="8363"/>
                    <a:pt x="4971" y="8392"/>
                  </a:cubicBezTo>
                  <a:lnTo>
                    <a:pt x="4971" y="8051"/>
                  </a:lnTo>
                  <a:cubicBezTo>
                    <a:pt x="4971" y="7909"/>
                    <a:pt x="4864" y="7838"/>
                    <a:pt x="4757" y="7838"/>
                  </a:cubicBezTo>
                  <a:cubicBezTo>
                    <a:pt x="4650" y="7838"/>
                    <a:pt x="4543" y="7909"/>
                    <a:pt x="4543" y="8051"/>
                  </a:cubicBezTo>
                  <a:lnTo>
                    <a:pt x="4543" y="8392"/>
                  </a:lnTo>
                  <a:cubicBezTo>
                    <a:pt x="3989" y="8363"/>
                    <a:pt x="3450" y="8219"/>
                    <a:pt x="2955" y="7964"/>
                  </a:cubicBezTo>
                  <a:lnTo>
                    <a:pt x="3123" y="7671"/>
                  </a:lnTo>
                  <a:cubicBezTo>
                    <a:pt x="3231" y="7500"/>
                    <a:pt x="3084" y="7342"/>
                    <a:pt x="2935" y="7342"/>
                  </a:cubicBezTo>
                  <a:cubicBezTo>
                    <a:pt x="2866" y="7342"/>
                    <a:pt x="2797" y="7376"/>
                    <a:pt x="2753" y="7459"/>
                  </a:cubicBezTo>
                  <a:lnTo>
                    <a:pt x="2584" y="7752"/>
                  </a:lnTo>
                  <a:cubicBezTo>
                    <a:pt x="2122" y="7449"/>
                    <a:pt x="1723" y="7050"/>
                    <a:pt x="1425" y="6588"/>
                  </a:cubicBezTo>
                  <a:lnTo>
                    <a:pt x="1713" y="6419"/>
                  </a:lnTo>
                  <a:cubicBezTo>
                    <a:pt x="1930" y="6303"/>
                    <a:pt x="1811" y="6012"/>
                    <a:pt x="1621" y="6012"/>
                  </a:cubicBezTo>
                  <a:cubicBezTo>
                    <a:pt x="1583" y="6012"/>
                    <a:pt x="1543" y="6023"/>
                    <a:pt x="1501" y="6049"/>
                  </a:cubicBezTo>
                  <a:lnTo>
                    <a:pt x="1208" y="6217"/>
                  </a:lnTo>
                  <a:cubicBezTo>
                    <a:pt x="953" y="5722"/>
                    <a:pt x="809" y="5183"/>
                    <a:pt x="780" y="4630"/>
                  </a:cubicBezTo>
                  <a:lnTo>
                    <a:pt x="1121" y="4630"/>
                  </a:lnTo>
                  <a:cubicBezTo>
                    <a:pt x="1405" y="4630"/>
                    <a:pt x="1405" y="4201"/>
                    <a:pt x="1121" y="4201"/>
                  </a:cubicBezTo>
                  <a:lnTo>
                    <a:pt x="780" y="4201"/>
                  </a:lnTo>
                  <a:cubicBezTo>
                    <a:pt x="809" y="3648"/>
                    <a:pt x="953" y="3104"/>
                    <a:pt x="1208" y="2613"/>
                  </a:cubicBezTo>
                  <a:cubicBezTo>
                    <a:pt x="1526" y="2791"/>
                    <a:pt x="1535" y="2811"/>
                    <a:pt x="1607" y="2811"/>
                  </a:cubicBezTo>
                  <a:cubicBezTo>
                    <a:pt x="1829" y="2811"/>
                    <a:pt x="1906" y="2517"/>
                    <a:pt x="1713" y="2411"/>
                  </a:cubicBezTo>
                  <a:lnTo>
                    <a:pt x="1425" y="2243"/>
                  </a:lnTo>
                  <a:cubicBezTo>
                    <a:pt x="1723" y="1776"/>
                    <a:pt x="2122" y="1382"/>
                    <a:pt x="2584" y="1078"/>
                  </a:cubicBezTo>
                  <a:lnTo>
                    <a:pt x="2753" y="1372"/>
                  </a:lnTo>
                  <a:cubicBezTo>
                    <a:pt x="2796" y="1454"/>
                    <a:pt x="2865" y="1487"/>
                    <a:pt x="2933" y="1487"/>
                  </a:cubicBezTo>
                  <a:cubicBezTo>
                    <a:pt x="3083" y="1487"/>
                    <a:pt x="3232" y="1327"/>
                    <a:pt x="3123" y="1155"/>
                  </a:cubicBezTo>
                  <a:lnTo>
                    <a:pt x="2955" y="862"/>
                  </a:lnTo>
                  <a:cubicBezTo>
                    <a:pt x="3450" y="612"/>
                    <a:pt x="3989" y="467"/>
                    <a:pt x="4543" y="439"/>
                  </a:cubicBezTo>
                  <a:lnTo>
                    <a:pt x="4543" y="775"/>
                  </a:lnTo>
                  <a:cubicBezTo>
                    <a:pt x="4543" y="920"/>
                    <a:pt x="4650" y="992"/>
                    <a:pt x="4757" y="992"/>
                  </a:cubicBezTo>
                  <a:cubicBezTo>
                    <a:pt x="4864" y="992"/>
                    <a:pt x="4971" y="920"/>
                    <a:pt x="4971" y="775"/>
                  </a:cubicBezTo>
                  <a:lnTo>
                    <a:pt x="4971" y="434"/>
                  </a:lnTo>
                  <a:close/>
                  <a:moveTo>
                    <a:pt x="4759" y="1"/>
                  </a:moveTo>
                  <a:cubicBezTo>
                    <a:pt x="2974" y="1"/>
                    <a:pt x="1362" y="1078"/>
                    <a:pt x="679" y="2724"/>
                  </a:cubicBezTo>
                  <a:cubicBezTo>
                    <a:pt x="0" y="4375"/>
                    <a:pt x="376" y="6270"/>
                    <a:pt x="1636" y="7536"/>
                  </a:cubicBezTo>
                  <a:cubicBezTo>
                    <a:pt x="2479" y="8378"/>
                    <a:pt x="3607" y="8825"/>
                    <a:pt x="4755" y="8825"/>
                  </a:cubicBezTo>
                  <a:cubicBezTo>
                    <a:pt x="5325" y="8825"/>
                    <a:pt x="5900" y="8715"/>
                    <a:pt x="6448" y="8489"/>
                  </a:cubicBezTo>
                  <a:cubicBezTo>
                    <a:pt x="8094" y="7805"/>
                    <a:pt x="9171" y="6198"/>
                    <a:pt x="9171" y="4413"/>
                  </a:cubicBezTo>
                  <a:cubicBezTo>
                    <a:pt x="9167" y="1978"/>
                    <a:pt x="7194" y="5"/>
                    <a:pt x="47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5"/>
            <p:cNvSpPr/>
            <p:nvPr/>
          </p:nvSpPr>
          <p:spPr>
            <a:xfrm>
              <a:off x="4147793" y="2128102"/>
              <a:ext cx="43826" cy="95075"/>
            </a:xfrm>
            <a:custGeom>
              <a:rect b="b" l="l" r="r" t="t"/>
              <a:pathLst>
                <a:path extrusionOk="0" h="3625" w="1671">
                  <a:moveTo>
                    <a:pt x="835" y="2474"/>
                  </a:moveTo>
                  <a:cubicBezTo>
                    <a:pt x="1021" y="2474"/>
                    <a:pt x="1199" y="2617"/>
                    <a:pt x="1199" y="2835"/>
                  </a:cubicBezTo>
                  <a:cubicBezTo>
                    <a:pt x="1199" y="3037"/>
                    <a:pt x="1035" y="3196"/>
                    <a:pt x="838" y="3196"/>
                  </a:cubicBezTo>
                  <a:cubicBezTo>
                    <a:pt x="516" y="3196"/>
                    <a:pt x="352" y="2806"/>
                    <a:pt x="583" y="2580"/>
                  </a:cubicBezTo>
                  <a:cubicBezTo>
                    <a:pt x="656" y="2507"/>
                    <a:pt x="747" y="2474"/>
                    <a:pt x="835" y="2474"/>
                  </a:cubicBezTo>
                  <a:close/>
                  <a:moveTo>
                    <a:pt x="836" y="1"/>
                  </a:moveTo>
                  <a:cubicBezTo>
                    <a:pt x="729" y="1"/>
                    <a:pt x="622" y="73"/>
                    <a:pt x="622" y="217"/>
                  </a:cubicBezTo>
                  <a:lnTo>
                    <a:pt x="622" y="2075"/>
                  </a:lnTo>
                  <a:cubicBezTo>
                    <a:pt x="241" y="2185"/>
                    <a:pt x="1" y="2556"/>
                    <a:pt x="54" y="2946"/>
                  </a:cubicBezTo>
                  <a:cubicBezTo>
                    <a:pt x="107" y="3335"/>
                    <a:pt x="443" y="3624"/>
                    <a:pt x="838" y="3624"/>
                  </a:cubicBezTo>
                  <a:cubicBezTo>
                    <a:pt x="1233" y="3624"/>
                    <a:pt x="1565" y="3335"/>
                    <a:pt x="1618" y="2946"/>
                  </a:cubicBezTo>
                  <a:cubicBezTo>
                    <a:pt x="1670" y="2556"/>
                    <a:pt x="1430" y="2185"/>
                    <a:pt x="1050" y="2075"/>
                  </a:cubicBezTo>
                  <a:lnTo>
                    <a:pt x="1050" y="217"/>
                  </a:lnTo>
                  <a:cubicBezTo>
                    <a:pt x="1050" y="73"/>
                    <a:pt x="943" y="1"/>
                    <a:pt x="83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5"/>
            <p:cNvSpPr/>
            <p:nvPr/>
          </p:nvSpPr>
          <p:spPr>
            <a:xfrm>
              <a:off x="4012380" y="1975405"/>
              <a:ext cx="314546" cy="384469"/>
            </a:xfrm>
            <a:custGeom>
              <a:rect b="b" l="l" r="r" t="t"/>
              <a:pathLst>
                <a:path extrusionOk="0" h="14659" w="11993">
                  <a:moveTo>
                    <a:pt x="6415" y="2113"/>
                  </a:moveTo>
                  <a:lnTo>
                    <a:pt x="6415" y="2681"/>
                  </a:lnTo>
                  <a:cubicBezTo>
                    <a:pt x="6313" y="2673"/>
                    <a:pt x="6185" y="2665"/>
                    <a:pt x="6065" y="2665"/>
                  </a:cubicBezTo>
                  <a:cubicBezTo>
                    <a:pt x="6039" y="2665"/>
                    <a:pt x="6012" y="2666"/>
                    <a:pt x="5987" y="2666"/>
                  </a:cubicBezTo>
                  <a:cubicBezTo>
                    <a:pt x="5847" y="2666"/>
                    <a:pt x="5698" y="2671"/>
                    <a:pt x="5578" y="2676"/>
                  </a:cubicBezTo>
                  <a:lnTo>
                    <a:pt x="5573" y="2681"/>
                  </a:lnTo>
                  <a:lnTo>
                    <a:pt x="5573" y="2113"/>
                  </a:lnTo>
                  <a:close/>
                  <a:moveTo>
                    <a:pt x="9719" y="2005"/>
                  </a:moveTo>
                  <a:cubicBezTo>
                    <a:pt x="9736" y="2005"/>
                    <a:pt x="9753" y="2010"/>
                    <a:pt x="9769" y="2022"/>
                  </a:cubicBezTo>
                  <a:lnTo>
                    <a:pt x="11049" y="2941"/>
                  </a:lnTo>
                  <a:cubicBezTo>
                    <a:pt x="11087" y="2970"/>
                    <a:pt x="11097" y="3027"/>
                    <a:pt x="11073" y="3066"/>
                  </a:cubicBezTo>
                  <a:lnTo>
                    <a:pt x="10808" y="3427"/>
                  </a:lnTo>
                  <a:cubicBezTo>
                    <a:pt x="10790" y="3450"/>
                    <a:pt x="10762" y="3463"/>
                    <a:pt x="10734" y="3463"/>
                  </a:cubicBezTo>
                  <a:cubicBezTo>
                    <a:pt x="10716" y="3463"/>
                    <a:pt x="10698" y="3457"/>
                    <a:pt x="10683" y="3446"/>
                  </a:cubicBezTo>
                  <a:lnTo>
                    <a:pt x="9403" y="2527"/>
                  </a:lnTo>
                  <a:cubicBezTo>
                    <a:pt x="9364" y="2498"/>
                    <a:pt x="9355" y="2440"/>
                    <a:pt x="9384" y="2402"/>
                  </a:cubicBezTo>
                  <a:lnTo>
                    <a:pt x="9648" y="2041"/>
                  </a:lnTo>
                  <a:cubicBezTo>
                    <a:pt x="9666" y="2018"/>
                    <a:pt x="9692" y="2005"/>
                    <a:pt x="9719" y="2005"/>
                  </a:cubicBezTo>
                  <a:close/>
                  <a:moveTo>
                    <a:pt x="2279" y="2000"/>
                  </a:moveTo>
                  <a:cubicBezTo>
                    <a:pt x="2305" y="2000"/>
                    <a:pt x="2331" y="2013"/>
                    <a:pt x="2349" y="2036"/>
                  </a:cubicBezTo>
                  <a:lnTo>
                    <a:pt x="2614" y="2397"/>
                  </a:lnTo>
                  <a:cubicBezTo>
                    <a:pt x="2642" y="2440"/>
                    <a:pt x="2633" y="2493"/>
                    <a:pt x="2594" y="2522"/>
                  </a:cubicBezTo>
                  <a:lnTo>
                    <a:pt x="1314" y="3451"/>
                  </a:lnTo>
                  <a:cubicBezTo>
                    <a:pt x="1299" y="3460"/>
                    <a:pt x="1281" y="3464"/>
                    <a:pt x="1265" y="3464"/>
                  </a:cubicBezTo>
                  <a:cubicBezTo>
                    <a:pt x="1236" y="3464"/>
                    <a:pt x="1208" y="3451"/>
                    <a:pt x="1189" y="3427"/>
                  </a:cubicBezTo>
                  <a:lnTo>
                    <a:pt x="925" y="3066"/>
                  </a:lnTo>
                  <a:cubicBezTo>
                    <a:pt x="896" y="3027"/>
                    <a:pt x="905" y="2970"/>
                    <a:pt x="949" y="2941"/>
                  </a:cubicBezTo>
                  <a:lnTo>
                    <a:pt x="2229" y="2017"/>
                  </a:lnTo>
                  <a:cubicBezTo>
                    <a:pt x="2244" y="2005"/>
                    <a:pt x="2261" y="2000"/>
                    <a:pt x="2279" y="2000"/>
                  </a:cubicBezTo>
                  <a:close/>
                  <a:moveTo>
                    <a:pt x="2310" y="3258"/>
                  </a:moveTo>
                  <a:lnTo>
                    <a:pt x="2623" y="3706"/>
                  </a:lnTo>
                  <a:cubicBezTo>
                    <a:pt x="2565" y="3744"/>
                    <a:pt x="2503" y="3788"/>
                    <a:pt x="2445" y="3831"/>
                  </a:cubicBezTo>
                  <a:lnTo>
                    <a:pt x="2132" y="3388"/>
                  </a:lnTo>
                  <a:lnTo>
                    <a:pt x="2310" y="3258"/>
                  </a:lnTo>
                  <a:close/>
                  <a:moveTo>
                    <a:pt x="9687" y="3258"/>
                  </a:moveTo>
                  <a:lnTo>
                    <a:pt x="9860" y="3388"/>
                  </a:lnTo>
                  <a:lnTo>
                    <a:pt x="9547" y="3831"/>
                  </a:lnTo>
                  <a:cubicBezTo>
                    <a:pt x="9490" y="3788"/>
                    <a:pt x="9432" y="3744"/>
                    <a:pt x="9369" y="3706"/>
                  </a:cubicBezTo>
                  <a:lnTo>
                    <a:pt x="9687" y="3258"/>
                  </a:lnTo>
                  <a:close/>
                  <a:moveTo>
                    <a:pt x="4962" y="1"/>
                  </a:moveTo>
                  <a:cubicBezTo>
                    <a:pt x="4649" y="1"/>
                    <a:pt x="4394" y="256"/>
                    <a:pt x="4394" y="568"/>
                  </a:cubicBezTo>
                  <a:lnTo>
                    <a:pt x="4394" y="1540"/>
                  </a:lnTo>
                  <a:cubicBezTo>
                    <a:pt x="4394" y="1853"/>
                    <a:pt x="4649" y="2108"/>
                    <a:pt x="4962" y="2108"/>
                  </a:cubicBezTo>
                  <a:lnTo>
                    <a:pt x="5149" y="2108"/>
                  </a:lnTo>
                  <a:lnTo>
                    <a:pt x="5149" y="2724"/>
                  </a:lnTo>
                  <a:cubicBezTo>
                    <a:pt x="4389" y="2830"/>
                    <a:pt x="3653" y="3090"/>
                    <a:pt x="2989" y="3475"/>
                  </a:cubicBezTo>
                  <a:lnTo>
                    <a:pt x="2657" y="3008"/>
                  </a:lnTo>
                  <a:lnTo>
                    <a:pt x="2845" y="2873"/>
                  </a:lnTo>
                  <a:cubicBezTo>
                    <a:pt x="3076" y="2710"/>
                    <a:pt x="3128" y="2387"/>
                    <a:pt x="2965" y="2152"/>
                  </a:cubicBezTo>
                  <a:lnTo>
                    <a:pt x="2700" y="1791"/>
                  </a:lnTo>
                  <a:cubicBezTo>
                    <a:pt x="2601" y="1650"/>
                    <a:pt x="2442" y="1575"/>
                    <a:pt x="2280" y="1575"/>
                  </a:cubicBezTo>
                  <a:cubicBezTo>
                    <a:pt x="2176" y="1575"/>
                    <a:pt x="2071" y="1606"/>
                    <a:pt x="1978" y="1670"/>
                  </a:cubicBezTo>
                  <a:lnTo>
                    <a:pt x="699" y="2594"/>
                  </a:lnTo>
                  <a:cubicBezTo>
                    <a:pt x="468" y="2758"/>
                    <a:pt x="415" y="3080"/>
                    <a:pt x="578" y="3316"/>
                  </a:cubicBezTo>
                  <a:lnTo>
                    <a:pt x="843" y="3677"/>
                  </a:lnTo>
                  <a:cubicBezTo>
                    <a:pt x="942" y="3817"/>
                    <a:pt x="1101" y="3892"/>
                    <a:pt x="1263" y="3892"/>
                  </a:cubicBezTo>
                  <a:cubicBezTo>
                    <a:pt x="1367" y="3892"/>
                    <a:pt x="1472" y="3861"/>
                    <a:pt x="1565" y="3797"/>
                  </a:cubicBezTo>
                  <a:lnTo>
                    <a:pt x="1786" y="3638"/>
                  </a:lnTo>
                  <a:lnTo>
                    <a:pt x="2113" y="4100"/>
                  </a:lnTo>
                  <a:cubicBezTo>
                    <a:pt x="775" y="5236"/>
                    <a:pt x="6" y="6901"/>
                    <a:pt x="6" y="8657"/>
                  </a:cubicBezTo>
                  <a:cubicBezTo>
                    <a:pt x="1" y="11866"/>
                    <a:pt x="2522" y="14508"/>
                    <a:pt x="5727" y="14652"/>
                  </a:cubicBezTo>
                  <a:cubicBezTo>
                    <a:pt x="5819" y="14657"/>
                    <a:pt x="5910" y="14659"/>
                    <a:pt x="6001" y="14659"/>
                  </a:cubicBezTo>
                  <a:cubicBezTo>
                    <a:pt x="9087" y="14659"/>
                    <a:pt x="11692" y="12304"/>
                    <a:pt x="11972" y="9201"/>
                  </a:cubicBezTo>
                  <a:cubicBezTo>
                    <a:pt x="11988" y="9044"/>
                    <a:pt x="11871" y="8960"/>
                    <a:pt x="11755" y="8960"/>
                  </a:cubicBezTo>
                  <a:cubicBezTo>
                    <a:pt x="11654" y="8960"/>
                    <a:pt x="11553" y="9025"/>
                    <a:pt x="11544" y="9162"/>
                  </a:cubicBezTo>
                  <a:cubicBezTo>
                    <a:pt x="11342" y="11356"/>
                    <a:pt x="9865" y="13228"/>
                    <a:pt x="7777" y="13935"/>
                  </a:cubicBezTo>
                  <a:cubicBezTo>
                    <a:pt x="7195" y="14131"/>
                    <a:pt x="6597" y="14226"/>
                    <a:pt x="6003" y="14226"/>
                  </a:cubicBezTo>
                  <a:cubicBezTo>
                    <a:pt x="4466" y="14226"/>
                    <a:pt x="2965" y="13589"/>
                    <a:pt x="1892" y="12415"/>
                  </a:cubicBezTo>
                  <a:cubicBezTo>
                    <a:pt x="405" y="10784"/>
                    <a:pt x="15" y="8431"/>
                    <a:pt x="905" y="6415"/>
                  </a:cubicBezTo>
                  <a:cubicBezTo>
                    <a:pt x="1796" y="4399"/>
                    <a:pt x="3792" y="3095"/>
                    <a:pt x="6001" y="3095"/>
                  </a:cubicBezTo>
                  <a:cubicBezTo>
                    <a:pt x="8874" y="3095"/>
                    <a:pt x="11308" y="5332"/>
                    <a:pt x="11544" y="8195"/>
                  </a:cubicBezTo>
                  <a:cubicBezTo>
                    <a:pt x="11551" y="8335"/>
                    <a:pt x="11654" y="8401"/>
                    <a:pt x="11758" y="8401"/>
                  </a:cubicBezTo>
                  <a:cubicBezTo>
                    <a:pt x="11875" y="8401"/>
                    <a:pt x="11993" y="8317"/>
                    <a:pt x="11972" y="8161"/>
                  </a:cubicBezTo>
                  <a:cubicBezTo>
                    <a:pt x="11842" y="6583"/>
                    <a:pt x="11092" y="5120"/>
                    <a:pt x="9889" y="4100"/>
                  </a:cubicBezTo>
                  <a:lnTo>
                    <a:pt x="10211" y="3638"/>
                  </a:lnTo>
                  <a:lnTo>
                    <a:pt x="10437" y="3797"/>
                  </a:lnTo>
                  <a:cubicBezTo>
                    <a:pt x="10528" y="3863"/>
                    <a:pt x="10632" y="3894"/>
                    <a:pt x="10735" y="3894"/>
                  </a:cubicBezTo>
                  <a:cubicBezTo>
                    <a:pt x="10897" y="3894"/>
                    <a:pt x="11057" y="3818"/>
                    <a:pt x="11159" y="3677"/>
                  </a:cubicBezTo>
                  <a:lnTo>
                    <a:pt x="11419" y="3316"/>
                  </a:lnTo>
                  <a:cubicBezTo>
                    <a:pt x="11583" y="3085"/>
                    <a:pt x="11530" y="2763"/>
                    <a:pt x="11299" y="2594"/>
                  </a:cubicBezTo>
                  <a:lnTo>
                    <a:pt x="10024" y="1670"/>
                  </a:lnTo>
                  <a:cubicBezTo>
                    <a:pt x="9933" y="1606"/>
                    <a:pt x="9829" y="1575"/>
                    <a:pt x="9725" y="1575"/>
                  </a:cubicBezTo>
                  <a:cubicBezTo>
                    <a:pt x="9564" y="1575"/>
                    <a:pt x="9404" y="1650"/>
                    <a:pt x="9302" y="1791"/>
                  </a:cubicBezTo>
                  <a:lnTo>
                    <a:pt x="9042" y="2152"/>
                  </a:lnTo>
                  <a:cubicBezTo>
                    <a:pt x="8874" y="2383"/>
                    <a:pt x="8931" y="2705"/>
                    <a:pt x="9162" y="2873"/>
                  </a:cubicBezTo>
                  <a:lnTo>
                    <a:pt x="9345" y="3008"/>
                  </a:lnTo>
                  <a:lnTo>
                    <a:pt x="9018" y="3475"/>
                  </a:lnTo>
                  <a:cubicBezTo>
                    <a:pt x="8349" y="3085"/>
                    <a:pt x="7618" y="2830"/>
                    <a:pt x="6858" y="2724"/>
                  </a:cubicBezTo>
                  <a:lnTo>
                    <a:pt x="6858" y="2108"/>
                  </a:lnTo>
                  <a:lnTo>
                    <a:pt x="7040" y="2108"/>
                  </a:lnTo>
                  <a:cubicBezTo>
                    <a:pt x="7353" y="2108"/>
                    <a:pt x="7603" y="1853"/>
                    <a:pt x="7608" y="1540"/>
                  </a:cubicBezTo>
                  <a:lnTo>
                    <a:pt x="7608" y="568"/>
                  </a:lnTo>
                  <a:cubicBezTo>
                    <a:pt x="7608" y="256"/>
                    <a:pt x="7353" y="1"/>
                    <a:pt x="7040" y="1"/>
                  </a:cubicBezTo>
                  <a:lnTo>
                    <a:pt x="6501" y="1"/>
                  </a:lnTo>
                  <a:cubicBezTo>
                    <a:pt x="6213" y="1"/>
                    <a:pt x="6213" y="429"/>
                    <a:pt x="6501" y="429"/>
                  </a:cubicBezTo>
                  <a:lnTo>
                    <a:pt x="7040" y="429"/>
                  </a:lnTo>
                  <a:cubicBezTo>
                    <a:pt x="7113" y="434"/>
                    <a:pt x="7175" y="492"/>
                    <a:pt x="7175" y="568"/>
                  </a:cubicBezTo>
                  <a:lnTo>
                    <a:pt x="7175" y="1540"/>
                  </a:lnTo>
                  <a:cubicBezTo>
                    <a:pt x="7175" y="1617"/>
                    <a:pt x="7113" y="1680"/>
                    <a:pt x="7040" y="1680"/>
                  </a:cubicBezTo>
                  <a:lnTo>
                    <a:pt x="4962" y="1680"/>
                  </a:lnTo>
                  <a:cubicBezTo>
                    <a:pt x="4885" y="1680"/>
                    <a:pt x="4822" y="1617"/>
                    <a:pt x="4822" y="1540"/>
                  </a:cubicBezTo>
                  <a:lnTo>
                    <a:pt x="4822" y="568"/>
                  </a:lnTo>
                  <a:cubicBezTo>
                    <a:pt x="4822" y="492"/>
                    <a:pt x="4885" y="434"/>
                    <a:pt x="4962" y="429"/>
                  </a:cubicBezTo>
                  <a:lnTo>
                    <a:pt x="5501" y="429"/>
                  </a:lnTo>
                  <a:cubicBezTo>
                    <a:pt x="5785" y="429"/>
                    <a:pt x="5785" y="1"/>
                    <a:pt x="550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45"/>
          <p:cNvGrpSpPr/>
          <p:nvPr/>
        </p:nvGrpSpPr>
        <p:grpSpPr>
          <a:xfrm>
            <a:off x="5215367" y="2760280"/>
            <a:ext cx="331466" cy="284691"/>
            <a:chOff x="870273" y="4293811"/>
            <a:chExt cx="411300" cy="353258"/>
          </a:xfrm>
        </p:grpSpPr>
        <p:sp>
          <p:nvSpPr>
            <p:cNvPr id="1209" name="Google Shape;1209;p45"/>
            <p:cNvSpPr/>
            <p:nvPr/>
          </p:nvSpPr>
          <p:spPr>
            <a:xfrm>
              <a:off x="889183" y="4486400"/>
              <a:ext cx="373453" cy="154506"/>
            </a:xfrm>
            <a:custGeom>
              <a:rect b="b" l="l" r="r" t="t"/>
              <a:pathLst>
                <a:path extrusionOk="0" h="5891" w="14239">
                  <a:moveTo>
                    <a:pt x="1" y="1"/>
                  </a:moveTo>
                  <a:lnTo>
                    <a:pt x="1" y="5154"/>
                  </a:lnTo>
                  <a:cubicBezTo>
                    <a:pt x="1" y="5563"/>
                    <a:pt x="333" y="5890"/>
                    <a:pt x="737" y="5890"/>
                  </a:cubicBezTo>
                  <a:lnTo>
                    <a:pt x="13503" y="5890"/>
                  </a:lnTo>
                  <a:cubicBezTo>
                    <a:pt x="13907" y="5890"/>
                    <a:pt x="14239" y="5563"/>
                    <a:pt x="14239" y="5154"/>
                  </a:cubicBezTo>
                  <a:lnTo>
                    <a:pt x="142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5"/>
            <p:cNvSpPr/>
            <p:nvPr/>
          </p:nvSpPr>
          <p:spPr>
            <a:xfrm>
              <a:off x="889183" y="4486400"/>
              <a:ext cx="373453" cy="154506"/>
            </a:xfrm>
            <a:custGeom>
              <a:rect b="b" l="l" r="r" t="t"/>
              <a:pathLst>
                <a:path extrusionOk="0" h="5891" w="14239">
                  <a:moveTo>
                    <a:pt x="1" y="1"/>
                  </a:moveTo>
                  <a:lnTo>
                    <a:pt x="1" y="5154"/>
                  </a:lnTo>
                  <a:cubicBezTo>
                    <a:pt x="1" y="5563"/>
                    <a:pt x="333" y="5890"/>
                    <a:pt x="737" y="5890"/>
                  </a:cubicBezTo>
                  <a:lnTo>
                    <a:pt x="13503" y="5890"/>
                  </a:lnTo>
                  <a:cubicBezTo>
                    <a:pt x="13907" y="5890"/>
                    <a:pt x="14239" y="5563"/>
                    <a:pt x="14239" y="5154"/>
                  </a:cubicBezTo>
                  <a:lnTo>
                    <a:pt x="14239" y="4909"/>
                  </a:lnTo>
                  <a:lnTo>
                    <a:pt x="1969" y="4909"/>
                  </a:lnTo>
                  <a:cubicBezTo>
                    <a:pt x="1425" y="4909"/>
                    <a:pt x="987" y="4471"/>
                    <a:pt x="987" y="3927"/>
                  </a:cubicBezTo>
                  <a:lnTo>
                    <a:pt x="987" y="2445"/>
                  </a:lnTo>
                  <a:cubicBezTo>
                    <a:pt x="987" y="2309"/>
                    <a:pt x="1098" y="2203"/>
                    <a:pt x="1231" y="2203"/>
                  </a:cubicBezTo>
                  <a:cubicBezTo>
                    <a:pt x="1240" y="2203"/>
                    <a:pt x="1248" y="2204"/>
                    <a:pt x="1257" y="2204"/>
                  </a:cubicBezTo>
                  <a:cubicBezTo>
                    <a:pt x="1329" y="2214"/>
                    <a:pt x="1401" y="2214"/>
                    <a:pt x="1478" y="2214"/>
                  </a:cubicBezTo>
                  <a:lnTo>
                    <a:pt x="12766" y="2214"/>
                  </a:lnTo>
                  <a:cubicBezTo>
                    <a:pt x="13296" y="2214"/>
                    <a:pt x="13815" y="2041"/>
                    <a:pt x="14239" y="1718"/>
                  </a:cubicBezTo>
                  <a:lnTo>
                    <a:pt x="142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5"/>
            <p:cNvSpPr/>
            <p:nvPr/>
          </p:nvSpPr>
          <p:spPr>
            <a:xfrm>
              <a:off x="876332" y="4357675"/>
              <a:ext cx="399183" cy="167358"/>
            </a:xfrm>
            <a:custGeom>
              <a:rect b="b" l="l" r="r" t="t"/>
              <a:pathLst>
                <a:path extrusionOk="0" h="6381" w="15220">
                  <a:moveTo>
                    <a:pt x="982" y="1"/>
                  </a:moveTo>
                  <a:cubicBezTo>
                    <a:pt x="443" y="1"/>
                    <a:pt x="0" y="439"/>
                    <a:pt x="0" y="982"/>
                  </a:cubicBezTo>
                  <a:lnTo>
                    <a:pt x="0" y="4418"/>
                  </a:lnTo>
                  <a:cubicBezTo>
                    <a:pt x="0" y="5505"/>
                    <a:pt x="881" y="6381"/>
                    <a:pt x="1963" y="6381"/>
                  </a:cubicBezTo>
                  <a:lnTo>
                    <a:pt x="13256" y="6381"/>
                  </a:lnTo>
                  <a:cubicBezTo>
                    <a:pt x="14339" y="6381"/>
                    <a:pt x="15220" y="5500"/>
                    <a:pt x="15220" y="4418"/>
                  </a:cubicBezTo>
                  <a:lnTo>
                    <a:pt x="15220" y="982"/>
                  </a:lnTo>
                  <a:cubicBezTo>
                    <a:pt x="15220" y="439"/>
                    <a:pt x="14777" y="1"/>
                    <a:pt x="142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5"/>
            <p:cNvSpPr/>
            <p:nvPr/>
          </p:nvSpPr>
          <p:spPr>
            <a:xfrm>
              <a:off x="908513" y="4357675"/>
              <a:ext cx="334820" cy="19330"/>
            </a:xfrm>
            <a:custGeom>
              <a:rect b="b" l="l" r="r" t="t"/>
              <a:pathLst>
                <a:path extrusionOk="0" h="737" w="12766">
                  <a:moveTo>
                    <a:pt x="366" y="1"/>
                  </a:moveTo>
                  <a:cubicBezTo>
                    <a:pt x="164" y="1"/>
                    <a:pt x="0" y="164"/>
                    <a:pt x="0" y="371"/>
                  </a:cubicBezTo>
                  <a:cubicBezTo>
                    <a:pt x="0" y="573"/>
                    <a:pt x="164" y="737"/>
                    <a:pt x="366" y="737"/>
                  </a:cubicBezTo>
                  <a:lnTo>
                    <a:pt x="12395" y="737"/>
                  </a:lnTo>
                  <a:cubicBezTo>
                    <a:pt x="12602" y="737"/>
                    <a:pt x="12766" y="573"/>
                    <a:pt x="12766" y="371"/>
                  </a:cubicBezTo>
                  <a:cubicBezTo>
                    <a:pt x="12766" y="164"/>
                    <a:pt x="12602" y="1"/>
                    <a:pt x="123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5"/>
            <p:cNvSpPr/>
            <p:nvPr/>
          </p:nvSpPr>
          <p:spPr>
            <a:xfrm>
              <a:off x="947120" y="4357675"/>
              <a:ext cx="25782" cy="283231"/>
            </a:xfrm>
            <a:custGeom>
              <a:rect b="b" l="l" r="r" t="t"/>
              <a:pathLst>
                <a:path extrusionOk="0" h="10799" w="983">
                  <a:moveTo>
                    <a:pt x="0" y="1"/>
                  </a:moveTo>
                  <a:lnTo>
                    <a:pt x="0" y="10798"/>
                  </a:lnTo>
                  <a:lnTo>
                    <a:pt x="982" y="10798"/>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5"/>
            <p:cNvSpPr/>
            <p:nvPr/>
          </p:nvSpPr>
          <p:spPr>
            <a:xfrm>
              <a:off x="947120" y="4357675"/>
              <a:ext cx="25782" cy="19330"/>
            </a:xfrm>
            <a:custGeom>
              <a:rect b="b" l="l" r="r" t="t"/>
              <a:pathLst>
                <a:path extrusionOk="0" h="737" w="983">
                  <a:moveTo>
                    <a:pt x="0" y="1"/>
                  </a:moveTo>
                  <a:lnTo>
                    <a:pt x="0" y="737"/>
                  </a:lnTo>
                  <a:lnTo>
                    <a:pt x="982" y="737"/>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5"/>
            <p:cNvSpPr/>
            <p:nvPr/>
          </p:nvSpPr>
          <p:spPr>
            <a:xfrm>
              <a:off x="947120" y="4544337"/>
              <a:ext cx="25782" cy="19330"/>
            </a:xfrm>
            <a:custGeom>
              <a:rect b="b" l="l" r="r" t="t"/>
              <a:pathLst>
                <a:path extrusionOk="0" h="737" w="983">
                  <a:moveTo>
                    <a:pt x="0" y="0"/>
                  </a:moveTo>
                  <a:lnTo>
                    <a:pt x="0" y="736"/>
                  </a:lnTo>
                  <a:lnTo>
                    <a:pt x="982" y="736"/>
                  </a:lnTo>
                  <a:lnTo>
                    <a:pt x="9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5"/>
            <p:cNvSpPr/>
            <p:nvPr/>
          </p:nvSpPr>
          <p:spPr>
            <a:xfrm>
              <a:off x="947120" y="4615125"/>
              <a:ext cx="25782" cy="25782"/>
            </a:xfrm>
            <a:custGeom>
              <a:rect b="b" l="l" r="r" t="t"/>
              <a:pathLst>
                <a:path extrusionOk="0" h="983" w="983">
                  <a:moveTo>
                    <a:pt x="0" y="1"/>
                  </a:moveTo>
                  <a:lnTo>
                    <a:pt x="0" y="982"/>
                  </a:lnTo>
                  <a:lnTo>
                    <a:pt x="982" y="982"/>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5"/>
            <p:cNvSpPr/>
            <p:nvPr/>
          </p:nvSpPr>
          <p:spPr>
            <a:xfrm>
              <a:off x="1178944" y="4357675"/>
              <a:ext cx="25782" cy="283231"/>
            </a:xfrm>
            <a:custGeom>
              <a:rect b="b" l="l" r="r" t="t"/>
              <a:pathLst>
                <a:path extrusionOk="0" h="10799" w="983">
                  <a:moveTo>
                    <a:pt x="1" y="1"/>
                  </a:moveTo>
                  <a:lnTo>
                    <a:pt x="1" y="10798"/>
                  </a:lnTo>
                  <a:lnTo>
                    <a:pt x="982" y="10798"/>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5"/>
            <p:cNvSpPr/>
            <p:nvPr/>
          </p:nvSpPr>
          <p:spPr>
            <a:xfrm>
              <a:off x="1178944" y="4357675"/>
              <a:ext cx="25782" cy="19330"/>
            </a:xfrm>
            <a:custGeom>
              <a:rect b="b" l="l" r="r" t="t"/>
              <a:pathLst>
                <a:path extrusionOk="0" h="737" w="983">
                  <a:moveTo>
                    <a:pt x="1" y="1"/>
                  </a:moveTo>
                  <a:lnTo>
                    <a:pt x="1" y="737"/>
                  </a:lnTo>
                  <a:lnTo>
                    <a:pt x="982" y="737"/>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5"/>
            <p:cNvSpPr/>
            <p:nvPr/>
          </p:nvSpPr>
          <p:spPr>
            <a:xfrm>
              <a:off x="1178944" y="4544337"/>
              <a:ext cx="25782" cy="19330"/>
            </a:xfrm>
            <a:custGeom>
              <a:rect b="b" l="l" r="r" t="t"/>
              <a:pathLst>
                <a:path extrusionOk="0" h="737" w="983">
                  <a:moveTo>
                    <a:pt x="1" y="0"/>
                  </a:moveTo>
                  <a:lnTo>
                    <a:pt x="1" y="736"/>
                  </a:lnTo>
                  <a:lnTo>
                    <a:pt x="982" y="736"/>
                  </a:lnTo>
                  <a:lnTo>
                    <a:pt x="9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5"/>
            <p:cNvSpPr/>
            <p:nvPr/>
          </p:nvSpPr>
          <p:spPr>
            <a:xfrm>
              <a:off x="1178944" y="4615125"/>
              <a:ext cx="25782" cy="25782"/>
            </a:xfrm>
            <a:custGeom>
              <a:rect b="b" l="l" r="r" t="t"/>
              <a:pathLst>
                <a:path extrusionOk="0" h="983" w="983">
                  <a:moveTo>
                    <a:pt x="1" y="1"/>
                  </a:moveTo>
                  <a:lnTo>
                    <a:pt x="1" y="982"/>
                  </a:lnTo>
                  <a:lnTo>
                    <a:pt x="982" y="982"/>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5"/>
            <p:cNvSpPr/>
            <p:nvPr/>
          </p:nvSpPr>
          <p:spPr>
            <a:xfrm>
              <a:off x="1043794" y="4473522"/>
              <a:ext cx="64389" cy="25782"/>
            </a:xfrm>
            <a:custGeom>
              <a:rect b="b" l="l" r="r" t="t"/>
              <a:pathLst>
                <a:path extrusionOk="0" h="983" w="2455">
                  <a:moveTo>
                    <a:pt x="246" y="1"/>
                  </a:moveTo>
                  <a:cubicBezTo>
                    <a:pt x="106" y="1"/>
                    <a:pt x="0" y="111"/>
                    <a:pt x="0" y="246"/>
                  </a:cubicBezTo>
                  <a:lnTo>
                    <a:pt x="0" y="737"/>
                  </a:lnTo>
                  <a:cubicBezTo>
                    <a:pt x="0" y="872"/>
                    <a:pt x="106" y="982"/>
                    <a:pt x="246" y="982"/>
                  </a:cubicBezTo>
                  <a:lnTo>
                    <a:pt x="2209" y="982"/>
                  </a:lnTo>
                  <a:cubicBezTo>
                    <a:pt x="2344" y="982"/>
                    <a:pt x="2454" y="872"/>
                    <a:pt x="2454" y="737"/>
                  </a:cubicBezTo>
                  <a:lnTo>
                    <a:pt x="2454" y="246"/>
                  </a:lnTo>
                  <a:cubicBezTo>
                    <a:pt x="2454" y="111"/>
                    <a:pt x="2344" y="1"/>
                    <a:pt x="2209"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5"/>
            <p:cNvSpPr/>
            <p:nvPr/>
          </p:nvSpPr>
          <p:spPr>
            <a:xfrm>
              <a:off x="934373" y="4499278"/>
              <a:ext cx="51511" cy="45085"/>
            </a:xfrm>
            <a:custGeom>
              <a:rect b="b" l="l" r="r" t="t"/>
              <a:pathLst>
                <a:path extrusionOk="0" h="1719" w="1964">
                  <a:moveTo>
                    <a:pt x="246" y="0"/>
                  </a:moveTo>
                  <a:cubicBezTo>
                    <a:pt x="106" y="0"/>
                    <a:pt x="0" y="111"/>
                    <a:pt x="0" y="246"/>
                  </a:cubicBezTo>
                  <a:lnTo>
                    <a:pt x="0" y="1473"/>
                  </a:lnTo>
                  <a:cubicBezTo>
                    <a:pt x="0" y="1608"/>
                    <a:pt x="106" y="1718"/>
                    <a:pt x="246" y="1718"/>
                  </a:cubicBezTo>
                  <a:lnTo>
                    <a:pt x="1713" y="1718"/>
                  </a:lnTo>
                  <a:cubicBezTo>
                    <a:pt x="1853" y="1718"/>
                    <a:pt x="1964" y="1608"/>
                    <a:pt x="1964" y="1473"/>
                  </a:cubicBezTo>
                  <a:lnTo>
                    <a:pt x="1964" y="246"/>
                  </a:lnTo>
                  <a:cubicBezTo>
                    <a:pt x="1964" y="111"/>
                    <a:pt x="1853" y="0"/>
                    <a:pt x="171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5"/>
            <p:cNvSpPr/>
            <p:nvPr/>
          </p:nvSpPr>
          <p:spPr>
            <a:xfrm>
              <a:off x="934373" y="4499278"/>
              <a:ext cx="51511" cy="19330"/>
            </a:xfrm>
            <a:custGeom>
              <a:rect b="b" l="l" r="r" t="t"/>
              <a:pathLst>
                <a:path extrusionOk="0" h="737" w="1964">
                  <a:moveTo>
                    <a:pt x="246" y="0"/>
                  </a:moveTo>
                  <a:cubicBezTo>
                    <a:pt x="106" y="0"/>
                    <a:pt x="0" y="111"/>
                    <a:pt x="0" y="246"/>
                  </a:cubicBezTo>
                  <a:lnTo>
                    <a:pt x="0" y="737"/>
                  </a:lnTo>
                  <a:lnTo>
                    <a:pt x="1964" y="737"/>
                  </a:lnTo>
                  <a:lnTo>
                    <a:pt x="1964" y="246"/>
                  </a:lnTo>
                  <a:cubicBezTo>
                    <a:pt x="1964" y="111"/>
                    <a:pt x="1853" y="0"/>
                    <a:pt x="171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5"/>
            <p:cNvSpPr/>
            <p:nvPr/>
          </p:nvSpPr>
          <p:spPr>
            <a:xfrm>
              <a:off x="1166067" y="4499278"/>
              <a:ext cx="51511" cy="45085"/>
            </a:xfrm>
            <a:custGeom>
              <a:rect b="b" l="l" r="r" t="t"/>
              <a:pathLst>
                <a:path extrusionOk="0" h="1719" w="1964">
                  <a:moveTo>
                    <a:pt x="246" y="0"/>
                  </a:moveTo>
                  <a:cubicBezTo>
                    <a:pt x="111" y="0"/>
                    <a:pt x="1" y="111"/>
                    <a:pt x="1" y="246"/>
                  </a:cubicBezTo>
                  <a:lnTo>
                    <a:pt x="1" y="1473"/>
                  </a:lnTo>
                  <a:cubicBezTo>
                    <a:pt x="1" y="1608"/>
                    <a:pt x="111" y="1718"/>
                    <a:pt x="246" y="1718"/>
                  </a:cubicBezTo>
                  <a:lnTo>
                    <a:pt x="1719" y="1718"/>
                  </a:lnTo>
                  <a:cubicBezTo>
                    <a:pt x="1853" y="1718"/>
                    <a:pt x="1964" y="1608"/>
                    <a:pt x="1964" y="1473"/>
                  </a:cubicBezTo>
                  <a:lnTo>
                    <a:pt x="1964" y="246"/>
                  </a:lnTo>
                  <a:cubicBezTo>
                    <a:pt x="1964" y="111"/>
                    <a:pt x="1853" y="0"/>
                    <a:pt x="1719"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5"/>
            <p:cNvSpPr/>
            <p:nvPr/>
          </p:nvSpPr>
          <p:spPr>
            <a:xfrm>
              <a:off x="1166067" y="4499278"/>
              <a:ext cx="51511" cy="19330"/>
            </a:xfrm>
            <a:custGeom>
              <a:rect b="b" l="l" r="r" t="t"/>
              <a:pathLst>
                <a:path extrusionOk="0" h="737" w="1964">
                  <a:moveTo>
                    <a:pt x="246" y="0"/>
                  </a:moveTo>
                  <a:cubicBezTo>
                    <a:pt x="111" y="0"/>
                    <a:pt x="1" y="111"/>
                    <a:pt x="1" y="246"/>
                  </a:cubicBezTo>
                  <a:lnTo>
                    <a:pt x="1" y="737"/>
                  </a:lnTo>
                  <a:lnTo>
                    <a:pt x="1964" y="737"/>
                  </a:lnTo>
                  <a:lnTo>
                    <a:pt x="1964" y="246"/>
                  </a:lnTo>
                  <a:cubicBezTo>
                    <a:pt x="1964" y="111"/>
                    <a:pt x="1853" y="0"/>
                    <a:pt x="1719"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5"/>
            <p:cNvSpPr/>
            <p:nvPr/>
          </p:nvSpPr>
          <p:spPr>
            <a:xfrm>
              <a:off x="870273" y="4293811"/>
              <a:ext cx="411300" cy="353258"/>
            </a:xfrm>
            <a:custGeom>
              <a:rect b="b" l="l" r="r" t="t"/>
              <a:pathLst>
                <a:path extrusionOk="0" h="13469" w="15682">
                  <a:moveTo>
                    <a:pt x="8969" y="458"/>
                  </a:moveTo>
                  <a:cubicBezTo>
                    <a:pt x="9205" y="458"/>
                    <a:pt x="9412" y="622"/>
                    <a:pt x="9465" y="857"/>
                  </a:cubicBezTo>
                  <a:lnTo>
                    <a:pt x="9763" y="2210"/>
                  </a:lnTo>
                  <a:lnTo>
                    <a:pt x="5919" y="2210"/>
                  </a:lnTo>
                  <a:lnTo>
                    <a:pt x="6217" y="857"/>
                  </a:lnTo>
                  <a:cubicBezTo>
                    <a:pt x="6270" y="622"/>
                    <a:pt x="6477" y="458"/>
                    <a:pt x="6712" y="458"/>
                  </a:cubicBezTo>
                  <a:close/>
                  <a:moveTo>
                    <a:pt x="3686" y="2667"/>
                  </a:moveTo>
                  <a:lnTo>
                    <a:pt x="3686" y="7608"/>
                  </a:lnTo>
                  <a:lnTo>
                    <a:pt x="3161" y="7608"/>
                  </a:lnTo>
                  <a:lnTo>
                    <a:pt x="3161" y="2667"/>
                  </a:lnTo>
                  <a:close/>
                  <a:moveTo>
                    <a:pt x="12520" y="2667"/>
                  </a:moveTo>
                  <a:lnTo>
                    <a:pt x="12520" y="7608"/>
                  </a:lnTo>
                  <a:lnTo>
                    <a:pt x="12001" y="7608"/>
                  </a:lnTo>
                  <a:lnTo>
                    <a:pt x="12001" y="2667"/>
                  </a:lnTo>
                  <a:close/>
                  <a:moveTo>
                    <a:pt x="2704" y="2667"/>
                  </a:moveTo>
                  <a:lnTo>
                    <a:pt x="2704" y="7608"/>
                  </a:lnTo>
                  <a:lnTo>
                    <a:pt x="2690" y="7608"/>
                  </a:lnTo>
                  <a:cubicBezTo>
                    <a:pt x="2425" y="7608"/>
                    <a:pt x="2213" y="7820"/>
                    <a:pt x="2213" y="8085"/>
                  </a:cubicBezTo>
                  <a:lnTo>
                    <a:pt x="2213" y="8590"/>
                  </a:lnTo>
                  <a:lnTo>
                    <a:pt x="2199" y="8590"/>
                  </a:lnTo>
                  <a:cubicBezTo>
                    <a:pt x="1242" y="8590"/>
                    <a:pt x="462" y="7810"/>
                    <a:pt x="462" y="6858"/>
                  </a:cubicBezTo>
                  <a:lnTo>
                    <a:pt x="462" y="3417"/>
                  </a:lnTo>
                  <a:cubicBezTo>
                    <a:pt x="462" y="3003"/>
                    <a:pt x="799" y="2667"/>
                    <a:pt x="1213" y="2667"/>
                  </a:cubicBezTo>
                  <a:close/>
                  <a:moveTo>
                    <a:pt x="11539" y="2671"/>
                  </a:moveTo>
                  <a:lnTo>
                    <a:pt x="11539" y="7608"/>
                  </a:lnTo>
                  <a:lnTo>
                    <a:pt x="11524" y="7608"/>
                  </a:lnTo>
                  <a:cubicBezTo>
                    <a:pt x="11260" y="7608"/>
                    <a:pt x="11048" y="7825"/>
                    <a:pt x="11048" y="8085"/>
                  </a:cubicBezTo>
                  <a:lnTo>
                    <a:pt x="11048" y="8590"/>
                  </a:lnTo>
                  <a:lnTo>
                    <a:pt x="4634" y="8590"/>
                  </a:lnTo>
                  <a:lnTo>
                    <a:pt x="4634" y="8085"/>
                  </a:lnTo>
                  <a:cubicBezTo>
                    <a:pt x="4634" y="7825"/>
                    <a:pt x="4422" y="7608"/>
                    <a:pt x="4157" y="7608"/>
                  </a:cubicBezTo>
                  <a:lnTo>
                    <a:pt x="4143" y="7608"/>
                  </a:lnTo>
                  <a:lnTo>
                    <a:pt x="4143" y="2671"/>
                  </a:lnTo>
                  <a:close/>
                  <a:moveTo>
                    <a:pt x="14469" y="2667"/>
                  </a:moveTo>
                  <a:cubicBezTo>
                    <a:pt x="14888" y="2667"/>
                    <a:pt x="15220" y="3003"/>
                    <a:pt x="15224" y="3422"/>
                  </a:cubicBezTo>
                  <a:lnTo>
                    <a:pt x="15224" y="6858"/>
                  </a:lnTo>
                  <a:lnTo>
                    <a:pt x="15220" y="6858"/>
                  </a:lnTo>
                  <a:cubicBezTo>
                    <a:pt x="15220" y="7815"/>
                    <a:pt x="14445" y="8590"/>
                    <a:pt x="13487" y="8590"/>
                  </a:cubicBezTo>
                  <a:lnTo>
                    <a:pt x="13473" y="8590"/>
                  </a:lnTo>
                  <a:lnTo>
                    <a:pt x="13473" y="8085"/>
                  </a:lnTo>
                  <a:cubicBezTo>
                    <a:pt x="13473" y="7820"/>
                    <a:pt x="13256" y="7608"/>
                    <a:pt x="12997" y="7608"/>
                  </a:cubicBezTo>
                  <a:lnTo>
                    <a:pt x="12982" y="7608"/>
                  </a:lnTo>
                  <a:lnTo>
                    <a:pt x="12982" y="2667"/>
                  </a:lnTo>
                  <a:close/>
                  <a:moveTo>
                    <a:pt x="4157" y="8065"/>
                  </a:moveTo>
                  <a:cubicBezTo>
                    <a:pt x="4167" y="8065"/>
                    <a:pt x="4177" y="8070"/>
                    <a:pt x="4177" y="8080"/>
                  </a:cubicBezTo>
                  <a:lnTo>
                    <a:pt x="4177" y="9307"/>
                  </a:lnTo>
                  <a:cubicBezTo>
                    <a:pt x="4177" y="9316"/>
                    <a:pt x="4167" y="9326"/>
                    <a:pt x="4157" y="9326"/>
                  </a:cubicBezTo>
                  <a:lnTo>
                    <a:pt x="2690" y="9326"/>
                  </a:lnTo>
                  <a:cubicBezTo>
                    <a:pt x="2680" y="9326"/>
                    <a:pt x="2671" y="9316"/>
                    <a:pt x="2671" y="9307"/>
                  </a:cubicBezTo>
                  <a:lnTo>
                    <a:pt x="2671" y="8085"/>
                  </a:lnTo>
                  <a:cubicBezTo>
                    <a:pt x="2671" y="8075"/>
                    <a:pt x="2680" y="8065"/>
                    <a:pt x="2685" y="8065"/>
                  </a:cubicBezTo>
                  <a:lnTo>
                    <a:pt x="3195" y="8065"/>
                  </a:lnTo>
                  <a:lnTo>
                    <a:pt x="3195" y="8575"/>
                  </a:lnTo>
                  <a:cubicBezTo>
                    <a:pt x="3195" y="8727"/>
                    <a:pt x="3309" y="8803"/>
                    <a:pt x="3424" y="8803"/>
                  </a:cubicBezTo>
                  <a:cubicBezTo>
                    <a:pt x="3538" y="8803"/>
                    <a:pt x="3652" y="8727"/>
                    <a:pt x="3652" y="8575"/>
                  </a:cubicBezTo>
                  <a:lnTo>
                    <a:pt x="3652" y="8065"/>
                  </a:lnTo>
                  <a:close/>
                  <a:moveTo>
                    <a:pt x="12997" y="8065"/>
                  </a:moveTo>
                  <a:cubicBezTo>
                    <a:pt x="13006" y="8065"/>
                    <a:pt x="13011" y="8070"/>
                    <a:pt x="13011" y="8080"/>
                  </a:cubicBezTo>
                  <a:lnTo>
                    <a:pt x="13011" y="9307"/>
                  </a:lnTo>
                  <a:lnTo>
                    <a:pt x="13011" y="9312"/>
                  </a:lnTo>
                  <a:cubicBezTo>
                    <a:pt x="13011" y="9321"/>
                    <a:pt x="13006" y="9326"/>
                    <a:pt x="12997" y="9326"/>
                  </a:cubicBezTo>
                  <a:lnTo>
                    <a:pt x="11524" y="9326"/>
                  </a:lnTo>
                  <a:cubicBezTo>
                    <a:pt x="11515" y="9326"/>
                    <a:pt x="11510" y="9321"/>
                    <a:pt x="11510" y="9312"/>
                  </a:cubicBezTo>
                  <a:lnTo>
                    <a:pt x="11510" y="8085"/>
                  </a:lnTo>
                  <a:cubicBezTo>
                    <a:pt x="11510" y="8075"/>
                    <a:pt x="11515" y="8070"/>
                    <a:pt x="11524" y="8070"/>
                  </a:cubicBezTo>
                  <a:lnTo>
                    <a:pt x="12029" y="8070"/>
                  </a:lnTo>
                  <a:lnTo>
                    <a:pt x="12029" y="8575"/>
                  </a:lnTo>
                  <a:cubicBezTo>
                    <a:pt x="12029" y="8727"/>
                    <a:pt x="12144" y="8803"/>
                    <a:pt x="12259" y="8803"/>
                  </a:cubicBezTo>
                  <a:cubicBezTo>
                    <a:pt x="12373" y="8803"/>
                    <a:pt x="12489" y="8727"/>
                    <a:pt x="12491" y="8575"/>
                  </a:cubicBezTo>
                  <a:lnTo>
                    <a:pt x="12491" y="8065"/>
                  </a:lnTo>
                  <a:close/>
                  <a:moveTo>
                    <a:pt x="953" y="8662"/>
                  </a:moveTo>
                  <a:cubicBezTo>
                    <a:pt x="1319" y="8912"/>
                    <a:pt x="1752" y="9047"/>
                    <a:pt x="2194" y="9047"/>
                  </a:cubicBezTo>
                  <a:lnTo>
                    <a:pt x="2213" y="9047"/>
                  </a:lnTo>
                  <a:lnTo>
                    <a:pt x="2213" y="9312"/>
                  </a:lnTo>
                  <a:cubicBezTo>
                    <a:pt x="2213" y="9571"/>
                    <a:pt x="2425" y="9783"/>
                    <a:pt x="2685" y="9783"/>
                  </a:cubicBezTo>
                  <a:lnTo>
                    <a:pt x="3686" y="9783"/>
                  </a:lnTo>
                  <a:lnTo>
                    <a:pt x="3686" y="13007"/>
                  </a:lnTo>
                  <a:lnTo>
                    <a:pt x="3161" y="13007"/>
                  </a:lnTo>
                  <a:lnTo>
                    <a:pt x="3161" y="10539"/>
                  </a:lnTo>
                  <a:cubicBezTo>
                    <a:pt x="3161" y="10385"/>
                    <a:pt x="3047" y="10308"/>
                    <a:pt x="2933" y="10308"/>
                  </a:cubicBezTo>
                  <a:cubicBezTo>
                    <a:pt x="2819" y="10308"/>
                    <a:pt x="2704" y="10385"/>
                    <a:pt x="2704" y="10539"/>
                  </a:cubicBezTo>
                  <a:lnTo>
                    <a:pt x="2704" y="13007"/>
                  </a:lnTo>
                  <a:lnTo>
                    <a:pt x="1458" y="13007"/>
                  </a:lnTo>
                  <a:cubicBezTo>
                    <a:pt x="1179" y="13007"/>
                    <a:pt x="953" y="12781"/>
                    <a:pt x="953" y="12502"/>
                  </a:cubicBezTo>
                  <a:lnTo>
                    <a:pt x="953" y="8662"/>
                  </a:lnTo>
                  <a:close/>
                  <a:moveTo>
                    <a:pt x="11048" y="9052"/>
                  </a:moveTo>
                  <a:lnTo>
                    <a:pt x="11048" y="9312"/>
                  </a:lnTo>
                  <a:cubicBezTo>
                    <a:pt x="11048" y="9571"/>
                    <a:pt x="11260" y="9788"/>
                    <a:pt x="11524" y="9788"/>
                  </a:cubicBezTo>
                  <a:lnTo>
                    <a:pt x="12520" y="9788"/>
                  </a:lnTo>
                  <a:lnTo>
                    <a:pt x="12520" y="13007"/>
                  </a:lnTo>
                  <a:lnTo>
                    <a:pt x="12001" y="13007"/>
                  </a:lnTo>
                  <a:lnTo>
                    <a:pt x="12001" y="10539"/>
                  </a:lnTo>
                  <a:cubicBezTo>
                    <a:pt x="11996" y="10409"/>
                    <a:pt x="11895" y="10308"/>
                    <a:pt x="11770" y="10308"/>
                  </a:cubicBezTo>
                  <a:cubicBezTo>
                    <a:pt x="11640" y="10308"/>
                    <a:pt x="11539" y="10414"/>
                    <a:pt x="11539" y="10539"/>
                  </a:cubicBezTo>
                  <a:lnTo>
                    <a:pt x="11539" y="13007"/>
                  </a:lnTo>
                  <a:lnTo>
                    <a:pt x="4143" y="13007"/>
                  </a:lnTo>
                  <a:lnTo>
                    <a:pt x="4143" y="9788"/>
                  </a:lnTo>
                  <a:lnTo>
                    <a:pt x="4162" y="9788"/>
                  </a:lnTo>
                  <a:cubicBezTo>
                    <a:pt x="4422" y="9788"/>
                    <a:pt x="4634" y="9571"/>
                    <a:pt x="4634" y="9312"/>
                  </a:cubicBezTo>
                  <a:lnTo>
                    <a:pt x="4634" y="9052"/>
                  </a:lnTo>
                  <a:close/>
                  <a:moveTo>
                    <a:pt x="14734" y="8662"/>
                  </a:moveTo>
                  <a:lnTo>
                    <a:pt x="14734" y="12502"/>
                  </a:lnTo>
                  <a:cubicBezTo>
                    <a:pt x="14729" y="12781"/>
                    <a:pt x="14503" y="13007"/>
                    <a:pt x="14224" y="13007"/>
                  </a:cubicBezTo>
                  <a:lnTo>
                    <a:pt x="12982" y="13007"/>
                  </a:lnTo>
                  <a:lnTo>
                    <a:pt x="12982" y="9788"/>
                  </a:lnTo>
                  <a:lnTo>
                    <a:pt x="12997" y="9788"/>
                  </a:lnTo>
                  <a:cubicBezTo>
                    <a:pt x="13261" y="9783"/>
                    <a:pt x="13473" y="9571"/>
                    <a:pt x="13473" y="9312"/>
                  </a:cubicBezTo>
                  <a:lnTo>
                    <a:pt x="13473" y="9052"/>
                  </a:lnTo>
                  <a:lnTo>
                    <a:pt x="13487" y="9052"/>
                  </a:lnTo>
                  <a:cubicBezTo>
                    <a:pt x="13935" y="9052"/>
                    <a:pt x="14368" y="8917"/>
                    <a:pt x="14734" y="8662"/>
                  </a:cubicBezTo>
                  <a:close/>
                  <a:moveTo>
                    <a:pt x="6702" y="1"/>
                  </a:moveTo>
                  <a:cubicBezTo>
                    <a:pt x="6254" y="1"/>
                    <a:pt x="5870" y="317"/>
                    <a:pt x="5769" y="756"/>
                  </a:cubicBezTo>
                  <a:lnTo>
                    <a:pt x="5447" y="2210"/>
                  </a:lnTo>
                  <a:lnTo>
                    <a:pt x="1213" y="2210"/>
                  </a:lnTo>
                  <a:cubicBezTo>
                    <a:pt x="544" y="2210"/>
                    <a:pt x="5" y="2753"/>
                    <a:pt x="5" y="3422"/>
                  </a:cubicBezTo>
                  <a:lnTo>
                    <a:pt x="5" y="6858"/>
                  </a:lnTo>
                  <a:cubicBezTo>
                    <a:pt x="0" y="7358"/>
                    <a:pt x="173" y="7849"/>
                    <a:pt x="496" y="8239"/>
                  </a:cubicBezTo>
                  <a:lnTo>
                    <a:pt x="496" y="12502"/>
                  </a:lnTo>
                  <a:cubicBezTo>
                    <a:pt x="496" y="13036"/>
                    <a:pt x="929" y="13469"/>
                    <a:pt x="1458" y="13469"/>
                  </a:cubicBezTo>
                  <a:lnTo>
                    <a:pt x="14224" y="13469"/>
                  </a:lnTo>
                  <a:cubicBezTo>
                    <a:pt x="14758" y="13469"/>
                    <a:pt x="15186" y="13036"/>
                    <a:pt x="15191" y="12502"/>
                  </a:cubicBezTo>
                  <a:lnTo>
                    <a:pt x="15191" y="8239"/>
                  </a:lnTo>
                  <a:cubicBezTo>
                    <a:pt x="15508" y="7849"/>
                    <a:pt x="15682" y="7358"/>
                    <a:pt x="15682" y="6858"/>
                  </a:cubicBezTo>
                  <a:lnTo>
                    <a:pt x="15682" y="3422"/>
                  </a:lnTo>
                  <a:cubicBezTo>
                    <a:pt x="15677" y="2753"/>
                    <a:pt x="15138" y="2210"/>
                    <a:pt x="14469" y="2210"/>
                  </a:cubicBezTo>
                  <a:lnTo>
                    <a:pt x="10235" y="2210"/>
                  </a:lnTo>
                  <a:lnTo>
                    <a:pt x="9917" y="756"/>
                  </a:lnTo>
                  <a:cubicBezTo>
                    <a:pt x="9817" y="317"/>
                    <a:pt x="9432" y="1"/>
                    <a:pt x="8984" y="1"/>
                  </a:cubicBezTo>
                  <a:cubicBezTo>
                    <a:pt x="8981" y="1"/>
                    <a:pt x="8977" y="1"/>
                    <a:pt x="8974" y="1"/>
                  </a:cubicBezTo>
                  <a:lnTo>
                    <a:pt x="6712" y="1"/>
                  </a:lnTo>
                  <a:cubicBezTo>
                    <a:pt x="6709" y="1"/>
                    <a:pt x="6706" y="1"/>
                    <a:pt x="67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5"/>
            <p:cNvSpPr/>
            <p:nvPr/>
          </p:nvSpPr>
          <p:spPr>
            <a:xfrm>
              <a:off x="1037736" y="4467595"/>
              <a:ext cx="76506" cy="37768"/>
            </a:xfrm>
            <a:custGeom>
              <a:rect b="b" l="l" r="r" t="t"/>
              <a:pathLst>
                <a:path extrusionOk="0" h="1440" w="2917">
                  <a:moveTo>
                    <a:pt x="477" y="1"/>
                  </a:moveTo>
                  <a:cubicBezTo>
                    <a:pt x="212" y="1"/>
                    <a:pt x="0" y="212"/>
                    <a:pt x="0" y="477"/>
                  </a:cubicBezTo>
                  <a:lnTo>
                    <a:pt x="0" y="968"/>
                  </a:lnTo>
                  <a:cubicBezTo>
                    <a:pt x="0" y="1228"/>
                    <a:pt x="212" y="1439"/>
                    <a:pt x="477" y="1439"/>
                  </a:cubicBezTo>
                  <a:lnTo>
                    <a:pt x="2440" y="1439"/>
                  </a:lnTo>
                  <a:cubicBezTo>
                    <a:pt x="2700" y="1439"/>
                    <a:pt x="2911" y="1228"/>
                    <a:pt x="2916" y="963"/>
                  </a:cubicBezTo>
                  <a:lnTo>
                    <a:pt x="2916" y="477"/>
                  </a:lnTo>
                  <a:cubicBezTo>
                    <a:pt x="2911" y="212"/>
                    <a:pt x="2700" y="1"/>
                    <a:pt x="2440" y="1"/>
                  </a:cubicBezTo>
                  <a:lnTo>
                    <a:pt x="2194" y="1"/>
                  </a:lnTo>
                  <a:cubicBezTo>
                    <a:pt x="1886" y="1"/>
                    <a:pt x="1886" y="463"/>
                    <a:pt x="2194" y="463"/>
                  </a:cubicBezTo>
                  <a:lnTo>
                    <a:pt x="2440" y="463"/>
                  </a:lnTo>
                  <a:cubicBezTo>
                    <a:pt x="2449" y="463"/>
                    <a:pt x="2454" y="467"/>
                    <a:pt x="2454" y="477"/>
                  </a:cubicBezTo>
                  <a:lnTo>
                    <a:pt x="2454" y="968"/>
                  </a:lnTo>
                  <a:cubicBezTo>
                    <a:pt x="2454" y="977"/>
                    <a:pt x="2449" y="982"/>
                    <a:pt x="2440" y="982"/>
                  </a:cubicBezTo>
                  <a:lnTo>
                    <a:pt x="477" y="982"/>
                  </a:lnTo>
                  <a:cubicBezTo>
                    <a:pt x="467" y="982"/>
                    <a:pt x="457" y="977"/>
                    <a:pt x="457" y="968"/>
                  </a:cubicBezTo>
                  <a:lnTo>
                    <a:pt x="457" y="477"/>
                  </a:lnTo>
                  <a:cubicBezTo>
                    <a:pt x="457" y="467"/>
                    <a:pt x="467" y="463"/>
                    <a:pt x="477" y="463"/>
                  </a:cubicBezTo>
                  <a:lnTo>
                    <a:pt x="1213" y="463"/>
                  </a:lnTo>
                  <a:cubicBezTo>
                    <a:pt x="1516" y="463"/>
                    <a:pt x="1516" y="1"/>
                    <a:pt x="1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8" name="Google Shape;1228;p45"/>
          <p:cNvGrpSpPr/>
          <p:nvPr/>
        </p:nvGrpSpPr>
        <p:grpSpPr>
          <a:xfrm rot="-3125483">
            <a:off x="1066365" y="3130517"/>
            <a:ext cx="1412620" cy="1018412"/>
            <a:chOff x="3801141" y="542793"/>
            <a:chExt cx="1550133" cy="1117550"/>
          </a:xfrm>
        </p:grpSpPr>
        <p:sp>
          <p:nvSpPr>
            <p:cNvPr id="1229" name="Google Shape;1229;p45"/>
            <p:cNvSpPr/>
            <p:nvPr/>
          </p:nvSpPr>
          <p:spPr>
            <a:xfrm rot="5400000">
              <a:off x="4491185" y="547803"/>
              <a:ext cx="614339" cy="1099057"/>
            </a:xfrm>
            <a:custGeom>
              <a:rect b="b" l="l" r="r" t="t"/>
              <a:pathLst>
                <a:path extrusionOk="0" h="14906" w="8332">
                  <a:moveTo>
                    <a:pt x="4041" y="1"/>
                  </a:moveTo>
                  <a:cubicBezTo>
                    <a:pt x="1439" y="1986"/>
                    <a:pt x="1" y="4611"/>
                    <a:pt x="46" y="7350"/>
                  </a:cubicBezTo>
                  <a:lnTo>
                    <a:pt x="46" y="7670"/>
                  </a:lnTo>
                  <a:lnTo>
                    <a:pt x="138" y="14906"/>
                  </a:lnTo>
                  <a:lnTo>
                    <a:pt x="8332" y="14791"/>
                  </a:lnTo>
                  <a:lnTo>
                    <a:pt x="8241" y="7556"/>
                  </a:lnTo>
                  <a:lnTo>
                    <a:pt x="8241" y="7236"/>
                  </a:lnTo>
                  <a:cubicBezTo>
                    <a:pt x="8195" y="4520"/>
                    <a:pt x="6688" y="1918"/>
                    <a:pt x="4041" y="1"/>
                  </a:cubicBezTo>
                  <a:close/>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5"/>
            <p:cNvSpPr/>
            <p:nvPr/>
          </p:nvSpPr>
          <p:spPr>
            <a:xfrm rot="5400000">
              <a:off x="4487793" y="544412"/>
              <a:ext cx="621123" cy="1105840"/>
            </a:xfrm>
            <a:custGeom>
              <a:rect b="b" l="l" r="r" t="t"/>
              <a:pathLst>
                <a:path extrusionOk="0" h="14998" w="8424">
                  <a:moveTo>
                    <a:pt x="4087" y="115"/>
                  </a:moveTo>
                  <a:cubicBezTo>
                    <a:pt x="6712" y="2032"/>
                    <a:pt x="8195" y="4566"/>
                    <a:pt x="8218" y="7282"/>
                  </a:cubicBezTo>
                  <a:lnTo>
                    <a:pt x="8309" y="14792"/>
                  </a:lnTo>
                  <a:lnTo>
                    <a:pt x="229" y="14906"/>
                  </a:lnTo>
                  <a:lnTo>
                    <a:pt x="138" y="7396"/>
                  </a:lnTo>
                  <a:cubicBezTo>
                    <a:pt x="92" y="4680"/>
                    <a:pt x="1507" y="2101"/>
                    <a:pt x="4087" y="115"/>
                  </a:cubicBezTo>
                  <a:close/>
                  <a:moveTo>
                    <a:pt x="4087" y="1"/>
                  </a:moveTo>
                  <a:lnTo>
                    <a:pt x="4064" y="24"/>
                  </a:lnTo>
                  <a:cubicBezTo>
                    <a:pt x="1416" y="2010"/>
                    <a:pt x="1" y="4634"/>
                    <a:pt x="24" y="7396"/>
                  </a:cubicBezTo>
                  <a:lnTo>
                    <a:pt x="115" y="14952"/>
                  </a:lnTo>
                  <a:lnTo>
                    <a:pt x="115" y="14997"/>
                  </a:lnTo>
                  <a:lnTo>
                    <a:pt x="8424" y="14906"/>
                  </a:lnTo>
                  <a:lnTo>
                    <a:pt x="8332" y="7282"/>
                  </a:lnTo>
                  <a:cubicBezTo>
                    <a:pt x="8287" y="4520"/>
                    <a:pt x="6803" y="1941"/>
                    <a:pt x="4110" y="24"/>
                  </a:cubicBezTo>
                  <a:lnTo>
                    <a:pt x="4087" y="1"/>
                  </a:lnTo>
                  <a:close/>
                </a:path>
              </a:pathLst>
            </a:custGeom>
            <a:solidFill>
              <a:srgbClr val="09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5"/>
            <p:cNvSpPr/>
            <p:nvPr/>
          </p:nvSpPr>
          <p:spPr>
            <a:xfrm rot="5400000">
              <a:off x="4491185" y="547803"/>
              <a:ext cx="614339" cy="1099057"/>
            </a:xfrm>
            <a:custGeom>
              <a:rect b="b" l="l" r="r" t="t"/>
              <a:pathLst>
                <a:path extrusionOk="0" h="14906" w="8332">
                  <a:moveTo>
                    <a:pt x="4041" y="1"/>
                  </a:moveTo>
                  <a:cubicBezTo>
                    <a:pt x="1439" y="1986"/>
                    <a:pt x="1" y="4611"/>
                    <a:pt x="46" y="7350"/>
                  </a:cubicBezTo>
                  <a:lnTo>
                    <a:pt x="46" y="7670"/>
                  </a:lnTo>
                  <a:lnTo>
                    <a:pt x="138" y="14906"/>
                  </a:lnTo>
                  <a:lnTo>
                    <a:pt x="8332" y="14791"/>
                  </a:lnTo>
                  <a:lnTo>
                    <a:pt x="8241" y="7556"/>
                  </a:lnTo>
                  <a:lnTo>
                    <a:pt x="8241" y="7236"/>
                  </a:lnTo>
                  <a:cubicBezTo>
                    <a:pt x="8195" y="4520"/>
                    <a:pt x="6688" y="1918"/>
                    <a:pt x="4041"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5"/>
            <p:cNvSpPr/>
            <p:nvPr/>
          </p:nvSpPr>
          <p:spPr>
            <a:xfrm rot="5400000">
              <a:off x="5002888" y="956870"/>
              <a:ext cx="420791" cy="269197"/>
            </a:xfrm>
            <a:custGeom>
              <a:rect b="b" l="l" r="r" t="t"/>
              <a:pathLst>
                <a:path extrusionOk="0" h="3651" w="5707">
                  <a:moveTo>
                    <a:pt x="2808" y="1"/>
                  </a:moveTo>
                  <a:cubicBezTo>
                    <a:pt x="1621" y="914"/>
                    <a:pt x="662" y="1964"/>
                    <a:pt x="0" y="3105"/>
                  </a:cubicBezTo>
                  <a:cubicBezTo>
                    <a:pt x="880" y="3468"/>
                    <a:pt x="1813" y="3651"/>
                    <a:pt x="2748" y="3651"/>
                  </a:cubicBezTo>
                  <a:cubicBezTo>
                    <a:pt x="3753" y="3651"/>
                    <a:pt x="4760" y="3439"/>
                    <a:pt x="5707" y="3014"/>
                  </a:cubicBezTo>
                  <a:cubicBezTo>
                    <a:pt x="4999" y="1918"/>
                    <a:pt x="4017" y="891"/>
                    <a:pt x="280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5"/>
            <p:cNvSpPr/>
            <p:nvPr/>
          </p:nvSpPr>
          <p:spPr>
            <a:xfrm rot="5400000">
              <a:off x="4996916" y="952520"/>
              <a:ext cx="432589" cy="276128"/>
            </a:xfrm>
            <a:custGeom>
              <a:rect b="b" l="l" r="r" t="t"/>
              <a:pathLst>
                <a:path extrusionOk="0" h="3745" w="5867">
                  <a:moveTo>
                    <a:pt x="2900" y="115"/>
                  </a:moveTo>
                  <a:cubicBezTo>
                    <a:pt x="4064" y="960"/>
                    <a:pt x="5022" y="1941"/>
                    <a:pt x="5707" y="3037"/>
                  </a:cubicBezTo>
                  <a:cubicBezTo>
                    <a:pt x="4796" y="3439"/>
                    <a:pt x="3817" y="3645"/>
                    <a:pt x="2837" y="3645"/>
                  </a:cubicBezTo>
                  <a:cubicBezTo>
                    <a:pt x="1928" y="3645"/>
                    <a:pt x="1018" y="3468"/>
                    <a:pt x="161" y="3105"/>
                  </a:cubicBezTo>
                  <a:cubicBezTo>
                    <a:pt x="823" y="2010"/>
                    <a:pt x="1758" y="1005"/>
                    <a:pt x="2900" y="115"/>
                  </a:cubicBezTo>
                  <a:close/>
                  <a:moveTo>
                    <a:pt x="2900" y="1"/>
                  </a:moveTo>
                  <a:lnTo>
                    <a:pt x="2877" y="24"/>
                  </a:lnTo>
                  <a:cubicBezTo>
                    <a:pt x="1667" y="914"/>
                    <a:pt x="731" y="1964"/>
                    <a:pt x="47" y="3105"/>
                  </a:cubicBezTo>
                  <a:lnTo>
                    <a:pt x="1" y="3174"/>
                  </a:lnTo>
                  <a:lnTo>
                    <a:pt x="69" y="3196"/>
                  </a:lnTo>
                  <a:cubicBezTo>
                    <a:pt x="960" y="3562"/>
                    <a:pt x="1895" y="3744"/>
                    <a:pt x="2854" y="3744"/>
                  </a:cubicBezTo>
                  <a:cubicBezTo>
                    <a:pt x="3858" y="3744"/>
                    <a:pt x="4886" y="3539"/>
                    <a:pt x="5821" y="3105"/>
                  </a:cubicBezTo>
                  <a:lnTo>
                    <a:pt x="5867" y="3082"/>
                  </a:lnTo>
                  <a:lnTo>
                    <a:pt x="5844" y="3037"/>
                  </a:lnTo>
                  <a:cubicBezTo>
                    <a:pt x="5114" y="1895"/>
                    <a:pt x="4132" y="891"/>
                    <a:pt x="2923" y="24"/>
                  </a:cubicBezTo>
                  <a:lnTo>
                    <a:pt x="2900" y="1"/>
                  </a:lnTo>
                  <a:close/>
                </a:path>
              </a:pathLst>
            </a:custGeom>
            <a:solidFill>
              <a:srgbClr val="09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5"/>
            <p:cNvSpPr/>
            <p:nvPr/>
          </p:nvSpPr>
          <p:spPr>
            <a:xfrm rot="5400000">
              <a:off x="4015737" y="1031673"/>
              <a:ext cx="605934" cy="139723"/>
            </a:xfrm>
            <a:custGeom>
              <a:rect b="b" l="l" r="r" t="t"/>
              <a:pathLst>
                <a:path extrusionOk="0" h="1895" w="8218">
                  <a:moveTo>
                    <a:pt x="8195" y="0"/>
                  </a:moveTo>
                  <a:lnTo>
                    <a:pt x="1" y="91"/>
                  </a:lnTo>
                  <a:lnTo>
                    <a:pt x="24" y="1895"/>
                  </a:lnTo>
                  <a:lnTo>
                    <a:pt x="8218" y="1780"/>
                  </a:lnTo>
                  <a:lnTo>
                    <a:pt x="8195"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5"/>
            <p:cNvSpPr/>
            <p:nvPr/>
          </p:nvSpPr>
          <p:spPr>
            <a:xfrm rot="5400000">
              <a:off x="5116620" y="1008297"/>
              <a:ext cx="299575" cy="162949"/>
            </a:xfrm>
            <a:custGeom>
              <a:rect b="b" l="l" r="r" t="t"/>
              <a:pathLst>
                <a:path extrusionOk="0" h="2210" w="4063">
                  <a:moveTo>
                    <a:pt x="2009" y="1"/>
                  </a:moveTo>
                  <a:cubicBezTo>
                    <a:pt x="1233" y="594"/>
                    <a:pt x="571" y="1256"/>
                    <a:pt x="0" y="1941"/>
                  </a:cubicBezTo>
                  <a:cubicBezTo>
                    <a:pt x="643" y="2118"/>
                    <a:pt x="1306" y="2209"/>
                    <a:pt x="1971" y="2209"/>
                  </a:cubicBezTo>
                  <a:cubicBezTo>
                    <a:pt x="2676" y="2209"/>
                    <a:pt x="3382" y="2107"/>
                    <a:pt x="4063" y="1895"/>
                  </a:cubicBezTo>
                  <a:cubicBezTo>
                    <a:pt x="3492" y="1210"/>
                    <a:pt x="2009" y="1"/>
                    <a:pt x="20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5"/>
            <p:cNvSpPr/>
            <p:nvPr/>
          </p:nvSpPr>
          <p:spPr>
            <a:xfrm rot="5400000">
              <a:off x="5112823" y="1004943"/>
              <a:ext cx="306359" cy="169658"/>
            </a:xfrm>
            <a:custGeom>
              <a:rect b="b" l="l" r="r" t="t"/>
              <a:pathLst>
                <a:path extrusionOk="0" h="2301" w="4155">
                  <a:moveTo>
                    <a:pt x="2055" y="109"/>
                  </a:moveTo>
                  <a:cubicBezTo>
                    <a:pt x="2260" y="292"/>
                    <a:pt x="3470" y="1273"/>
                    <a:pt x="4018" y="1889"/>
                  </a:cubicBezTo>
                  <a:cubicBezTo>
                    <a:pt x="3339" y="2096"/>
                    <a:pt x="2647" y="2199"/>
                    <a:pt x="1956" y="2199"/>
                  </a:cubicBezTo>
                  <a:cubicBezTo>
                    <a:pt x="1346" y="2199"/>
                    <a:pt x="737" y="2118"/>
                    <a:pt x="137" y="1958"/>
                  </a:cubicBezTo>
                  <a:cubicBezTo>
                    <a:pt x="685" y="1296"/>
                    <a:pt x="1324" y="680"/>
                    <a:pt x="2055" y="109"/>
                  </a:cubicBezTo>
                  <a:close/>
                  <a:moveTo>
                    <a:pt x="2055" y="1"/>
                  </a:moveTo>
                  <a:cubicBezTo>
                    <a:pt x="2043" y="1"/>
                    <a:pt x="2032" y="6"/>
                    <a:pt x="2032" y="18"/>
                  </a:cubicBezTo>
                  <a:cubicBezTo>
                    <a:pt x="1256" y="588"/>
                    <a:pt x="571" y="1250"/>
                    <a:pt x="0" y="1935"/>
                  </a:cubicBezTo>
                  <a:cubicBezTo>
                    <a:pt x="0" y="1958"/>
                    <a:pt x="0" y="1981"/>
                    <a:pt x="0" y="2004"/>
                  </a:cubicBezTo>
                  <a:cubicBezTo>
                    <a:pt x="0" y="2004"/>
                    <a:pt x="23" y="2026"/>
                    <a:pt x="23" y="2026"/>
                  </a:cubicBezTo>
                  <a:cubicBezTo>
                    <a:pt x="685" y="2209"/>
                    <a:pt x="1324" y="2300"/>
                    <a:pt x="1986" y="2300"/>
                  </a:cubicBezTo>
                  <a:cubicBezTo>
                    <a:pt x="2717" y="2300"/>
                    <a:pt x="3424" y="2186"/>
                    <a:pt x="4132" y="1981"/>
                  </a:cubicBezTo>
                  <a:cubicBezTo>
                    <a:pt x="4132" y="1981"/>
                    <a:pt x="4155" y="1958"/>
                    <a:pt x="4155" y="1935"/>
                  </a:cubicBezTo>
                  <a:cubicBezTo>
                    <a:pt x="4155" y="1912"/>
                    <a:pt x="4155" y="1912"/>
                    <a:pt x="4155" y="1889"/>
                  </a:cubicBezTo>
                  <a:cubicBezTo>
                    <a:pt x="3584" y="1228"/>
                    <a:pt x="2100" y="18"/>
                    <a:pt x="2078" y="18"/>
                  </a:cubicBezTo>
                  <a:cubicBezTo>
                    <a:pt x="2078" y="6"/>
                    <a:pt x="2066" y="1"/>
                    <a:pt x="2055" y="1"/>
                  </a:cubicBezTo>
                  <a:close/>
                </a:path>
              </a:pathLst>
            </a:custGeom>
            <a:solidFill>
              <a:srgbClr val="09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5"/>
            <p:cNvSpPr/>
            <p:nvPr/>
          </p:nvSpPr>
          <p:spPr>
            <a:xfrm rot="5400000">
              <a:off x="4544169" y="935745"/>
              <a:ext cx="323243" cy="321547"/>
            </a:xfrm>
            <a:custGeom>
              <a:rect b="b" l="l" r="r" t="t"/>
              <a:pathLst>
                <a:path extrusionOk="0" h="4361" w="4384">
                  <a:moveTo>
                    <a:pt x="2169" y="1"/>
                  </a:moveTo>
                  <a:cubicBezTo>
                    <a:pt x="959" y="23"/>
                    <a:pt x="1" y="1005"/>
                    <a:pt x="23" y="2215"/>
                  </a:cubicBezTo>
                  <a:cubicBezTo>
                    <a:pt x="23" y="3402"/>
                    <a:pt x="1005" y="4360"/>
                    <a:pt x="2215" y="4360"/>
                  </a:cubicBezTo>
                  <a:cubicBezTo>
                    <a:pt x="3424" y="4337"/>
                    <a:pt x="4383" y="3356"/>
                    <a:pt x="4360" y="2146"/>
                  </a:cubicBezTo>
                  <a:cubicBezTo>
                    <a:pt x="4337" y="959"/>
                    <a:pt x="3356" y="1"/>
                    <a:pt x="2169"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5"/>
            <p:cNvSpPr/>
            <p:nvPr/>
          </p:nvSpPr>
          <p:spPr>
            <a:xfrm rot="5400000">
              <a:off x="4591322" y="982822"/>
              <a:ext cx="228939" cy="227317"/>
            </a:xfrm>
            <a:custGeom>
              <a:rect b="b" l="l" r="r" t="t"/>
              <a:pathLst>
                <a:path extrusionOk="0" h="3083" w="3105">
                  <a:moveTo>
                    <a:pt x="1530" y="1"/>
                  </a:moveTo>
                  <a:cubicBezTo>
                    <a:pt x="685" y="1"/>
                    <a:pt x="1" y="708"/>
                    <a:pt x="1" y="1553"/>
                  </a:cubicBezTo>
                  <a:cubicBezTo>
                    <a:pt x="24" y="2420"/>
                    <a:pt x="708" y="3082"/>
                    <a:pt x="1576" y="3082"/>
                  </a:cubicBezTo>
                  <a:cubicBezTo>
                    <a:pt x="2420" y="3059"/>
                    <a:pt x="3105" y="2375"/>
                    <a:pt x="3082" y="1530"/>
                  </a:cubicBezTo>
                  <a:cubicBezTo>
                    <a:pt x="3082" y="663"/>
                    <a:pt x="2375" y="1"/>
                    <a:pt x="1530" y="1"/>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5"/>
            <p:cNvSpPr/>
            <p:nvPr/>
          </p:nvSpPr>
          <p:spPr>
            <a:xfrm rot="5400000">
              <a:off x="4287548" y="500692"/>
              <a:ext cx="257548" cy="341750"/>
            </a:xfrm>
            <a:custGeom>
              <a:rect b="b" l="l" r="r" t="t"/>
              <a:pathLst>
                <a:path extrusionOk="0" h="4635" w="3493">
                  <a:moveTo>
                    <a:pt x="3401" y="1"/>
                  </a:moveTo>
                  <a:lnTo>
                    <a:pt x="1667" y="1370"/>
                  </a:lnTo>
                  <a:cubicBezTo>
                    <a:pt x="594" y="2169"/>
                    <a:pt x="0" y="3379"/>
                    <a:pt x="23" y="4634"/>
                  </a:cubicBezTo>
                  <a:lnTo>
                    <a:pt x="3493" y="4589"/>
                  </a:lnTo>
                  <a:lnTo>
                    <a:pt x="3401" y="1"/>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5"/>
            <p:cNvSpPr/>
            <p:nvPr/>
          </p:nvSpPr>
          <p:spPr>
            <a:xfrm rot="5400000">
              <a:off x="4156272" y="633669"/>
              <a:ext cx="255852" cy="77493"/>
            </a:xfrm>
            <a:custGeom>
              <a:rect b="b" l="l" r="r" t="t"/>
              <a:pathLst>
                <a:path extrusionOk="0" h="1051" w="3470">
                  <a:moveTo>
                    <a:pt x="3447" y="0"/>
                  </a:moveTo>
                  <a:lnTo>
                    <a:pt x="114" y="23"/>
                  </a:lnTo>
                  <a:cubicBezTo>
                    <a:pt x="46" y="365"/>
                    <a:pt x="0" y="708"/>
                    <a:pt x="0" y="1050"/>
                  </a:cubicBezTo>
                  <a:lnTo>
                    <a:pt x="3470" y="1005"/>
                  </a:lnTo>
                  <a:lnTo>
                    <a:pt x="3447" y="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5"/>
            <p:cNvSpPr/>
            <p:nvPr/>
          </p:nvSpPr>
          <p:spPr>
            <a:xfrm rot="5400000">
              <a:off x="4292562" y="1358999"/>
              <a:ext cx="262635" cy="340054"/>
            </a:xfrm>
            <a:custGeom>
              <a:rect b="b" l="l" r="r" t="t"/>
              <a:pathLst>
                <a:path extrusionOk="0" h="4612" w="3562">
                  <a:moveTo>
                    <a:pt x="1" y="0"/>
                  </a:moveTo>
                  <a:lnTo>
                    <a:pt x="92" y="4611"/>
                  </a:lnTo>
                  <a:lnTo>
                    <a:pt x="3561" y="4565"/>
                  </a:lnTo>
                  <a:cubicBezTo>
                    <a:pt x="3538" y="3310"/>
                    <a:pt x="2899" y="2123"/>
                    <a:pt x="1804" y="1324"/>
                  </a:cubicBezTo>
                  <a:lnTo>
                    <a:pt x="1" y="0"/>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5"/>
            <p:cNvSpPr/>
            <p:nvPr/>
          </p:nvSpPr>
          <p:spPr>
            <a:xfrm rot="5400000">
              <a:off x="4163904" y="1492823"/>
              <a:ext cx="257548" cy="77493"/>
            </a:xfrm>
            <a:custGeom>
              <a:rect b="b" l="l" r="r" t="t"/>
              <a:pathLst>
                <a:path extrusionOk="0" h="1051" w="3493">
                  <a:moveTo>
                    <a:pt x="3333" y="0"/>
                  </a:moveTo>
                  <a:lnTo>
                    <a:pt x="0" y="23"/>
                  </a:lnTo>
                  <a:lnTo>
                    <a:pt x="23" y="1050"/>
                  </a:lnTo>
                  <a:lnTo>
                    <a:pt x="3492" y="1004"/>
                  </a:lnTo>
                  <a:cubicBezTo>
                    <a:pt x="3469" y="662"/>
                    <a:pt x="3424" y="320"/>
                    <a:pt x="3333" y="0"/>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5"/>
            <p:cNvSpPr/>
            <p:nvPr/>
          </p:nvSpPr>
          <p:spPr>
            <a:xfrm rot="5400000">
              <a:off x="3885344" y="901200"/>
              <a:ext cx="235649" cy="404054"/>
            </a:xfrm>
            <a:custGeom>
              <a:rect b="b" l="l" r="r" t="t"/>
              <a:pathLst>
                <a:path extrusionOk="0" h="5480" w="3196">
                  <a:moveTo>
                    <a:pt x="1575" y="1"/>
                  </a:moveTo>
                  <a:cubicBezTo>
                    <a:pt x="708" y="24"/>
                    <a:pt x="0" y="731"/>
                    <a:pt x="0" y="1599"/>
                  </a:cubicBezTo>
                  <a:cubicBezTo>
                    <a:pt x="23" y="2489"/>
                    <a:pt x="1644" y="5479"/>
                    <a:pt x="1644" y="5479"/>
                  </a:cubicBezTo>
                  <a:cubicBezTo>
                    <a:pt x="1644" y="5479"/>
                    <a:pt x="3196" y="2443"/>
                    <a:pt x="3173" y="1576"/>
                  </a:cubicBezTo>
                  <a:cubicBezTo>
                    <a:pt x="3173" y="686"/>
                    <a:pt x="2443" y="1"/>
                    <a:pt x="157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5"/>
            <p:cNvSpPr/>
            <p:nvPr/>
          </p:nvSpPr>
          <p:spPr>
            <a:xfrm rot="5400000">
              <a:off x="4025030" y="988757"/>
              <a:ext cx="133013" cy="227317"/>
            </a:xfrm>
            <a:custGeom>
              <a:rect b="b" l="l" r="r" t="t"/>
              <a:pathLst>
                <a:path extrusionOk="0" h="3083" w="1804">
                  <a:moveTo>
                    <a:pt x="890" y="1"/>
                  </a:moveTo>
                  <a:cubicBezTo>
                    <a:pt x="388" y="1"/>
                    <a:pt x="0" y="412"/>
                    <a:pt x="0" y="914"/>
                  </a:cubicBezTo>
                  <a:cubicBezTo>
                    <a:pt x="23" y="1393"/>
                    <a:pt x="936" y="3082"/>
                    <a:pt x="936" y="3082"/>
                  </a:cubicBezTo>
                  <a:cubicBezTo>
                    <a:pt x="936" y="3082"/>
                    <a:pt x="1803" y="1370"/>
                    <a:pt x="1780" y="891"/>
                  </a:cubicBezTo>
                  <a:cubicBezTo>
                    <a:pt x="1780" y="389"/>
                    <a:pt x="1370" y="1"/>
                    <a:pt x="890"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5"/>
            <p:cNvSpPr/>
            <p:nvPr/>
          </p:nvSpPr>
          <p:spPr>
            <a:xfrm rot="5400000">
              <a:off x="4061195" y="1050214"/>
              <a:ext cx="277750" cy="107723"/>
            </a:xfrm>
            <a:custGeom>
              <a:rect b="b" l="l" r="r" t="t"/>
              <a:pathLst>
                <a:path extrusionOk="0" h="1461" w="3767">
                  <a:moveTo>
                    <a:pt x="3310" y="0"/>
                  </a:moveTo>
                  <a:lnTo>
                    <a:pt x="411" y="23"/>
                  </a:lnTo>
                  <a:lnTo>
                    <a:pt x="46" y="1118"/>
                  </a:lnTo>
                  <a:cubicBezTo>
                    <a:pt x="0" y="1278"/>
                    <a:pt x="92" y="1461"/>
                    <a:pt x="252" y="1461"/>
                  </a:cubicBezTo>
                  <a:lnTo>
                    <a:pt x="3516" y="1415"/>
                  </a:lnTo>
                  <a:cubicBezTo>
                    <a:pt x="3653" y="1415"/>
                    <a:pt x="3767" y="1233"/>
                    <a:pt x="3698" y="1073"/>
                  </a:cubicBezTo>
                  <a:lnTo>
                    <a:pt x="3310"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5"/>
            <p:cNvSpPr/>
            <p:nvPr/>
          </p:nvSpPr>
          <p:spPr>
            <a:xfrm rot="5400000">
              <a:off x="4042689" y="1068721"/>
              <a:ext cx="277750" cy="70709"/>
            </a:xfrm>
            <a:custGeom>
              <a:rect b="b" l="l" r="r" t="t"/>
              <a:pathLst>
                <a:path extrusionOk="0" h="959" w="3767">
                  <a:moveTo>
                    <a:pt x="3493" y="0"/>
                  </a:moveTo>
                  <a:lnTo>
                    <a:pt x="229" y="46"/>
                  </a:lnTo>
                  <a:lnTo>
                    <a:pt x="46" y="616"/>
                  </a:lnTo>
                  <a:cubicBezTo>
                    <a:pt x="0" y="776"/>
                    <a:pt x="92" y="959"/>
                    <a:pt x="252" y="959"/>
                  </a:cubicBezTo>
                  <a:lnTo>
                    <a:pt x="3516" y="913"/>
                  </a:lnTo>
                  <a:cubicBezTo>
                    <a:pt x="3653" y="913"/>
                    <a:pt x="3767" y="731"/>
                    <a:pt x="3698" y="571"/>
                  </a:cubicBezTo>
                  <a:lnTo>
                    <a:pt x="3493" y="0"/>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46"/>
          <p:cNvSpPr/>
          <p:nvPr/>
        </p:nvSpPr>
        <p:spPr>
          <a:xfrm>
            <a:off x="5524475" y="1281725"/>
            <a:ext cx="2899500" cy="1032300"/>
          </a:xfrm>
          <a:prstGeom prst="roundRect">
            <a:avLst>
              <a:gd fmla="val 10715"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6"/>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pic>
        <p:nvPicPr>
          <p:cNvPr id="1253" name="Google Shape;1253;p46" title="Chart">
            <a:hlinkClick r:id="rId3"/>
          </p:cNvPr>
          <p:cNvPicPr preferRelativeResize="0"/>
          <p:nvPr/>
        </p:nvPicPr>
        <p:blipFill rotWithShape="1">
          <a:blip r:embed="rId4">
            <a:alphaModFix/>
          </a:blip>
          <a:srcRect b="3738" l="1826" r="0" t="3273"/>
          <a:stretch/>
        </p:blipFill>
        <p:spPr>
          <a:xfrm>
            <a:off x="720000" y="1281725"/>
            <a:ext cx="4585350" cy="2685500"/>
          </a:xfrm>
          <a:prstGeom prst="rect">
            <a:avLst/>
          </a:prstGeom>
          <a:noFill/>
          <a:ln>
            <a:noFill/>
          </a:ln>
        </p:spPr>
      </p:pic>
      <p:sp>
        <p:nvSpPr>
          <p:cNvPr id="1254" name="Google Shape;1254;p46"/>
          <p:cNvSpPr/>
          <p:nvPr/>
        </p:nvSpPr>
        <p:spPr>
          <a:xfrm>
            <a:off x="5609375" y="2557100"/>
            <a:ext cx="666600" cy="6666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1255" name="Google Shape;1255;p46"/>
          <p:cNvGrpSpPr/>
          <p:nvPr/>
        </p:nvGrpSpPr>
        <p:grpSpPr>
          <a:xfrm>
            <a:off x="5754829" y="2709969"/>
            <a:ext cx="375709" cy="360890"/>
            <a:chOff x="2178842" y="2900869"/>
            <a:chExt cx="375709" cy="360890"/>
          </a:xfrm>
        </p:grpSpPr>
        <p:sp>
          <p:nvSpPr>
            <p:cNvPr id="1256" name="Google Shape;1256;p46"/>
            <p:cNvSpPr/>
            <p:nvPr/>
          </p:nvSpPr>
          <p:spPr>
            <a:xfrm>
              <a:off x="2198906" y="2973913"/>
              <a:ext cx="282208" cy="282208"/>
            </a:xfrm>
            <a:custGeom>
              <a:rect b="b" l="l" r="r" t="t"/>
              <a:pathLst>
                <a:path extrusionOk="0" h="10760" w="10760">
                  <a:moveTo>
                    <a:pt x="5380" y="0"/>
                  </a:moveTo>
                  <a:cubicBezTo>
                    <a:pt x="2406" y="0"/>
                    <a:pt x="0" y="2411"/>
                    <a:pt x="0" y="5380"/>
                  </a:cubicBezTo>
                  <a:cubicBezTo>
                    <a:pt x="0" y="8353"/>
                    <a:pt x="2406" y="10759"/>
                    <a:pt x="5380" y="10759"/>
                  </a:cubicBezTo>
                  <a:cubicBezTo>
                    <a:pt x="8353" y="10759"/>
                    <a:pt x="10759" y="8353"/>
                    <a:pt x="10759" y="5380"/>
                  </a:cubicBezTo>
                  <a:cubicBezTo>
                    <a:pt x="10759" y="2411"/>
                    <a:pt x="8353" y="0"/>
                    <a:pt x="5380"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6"/>
            <p:cNvSpPr/>
            <p:nvPr/>
          </p:nvSpPr>
          <p:spPr>
            <a:xfrm>
              <a:off x="2339983" y="3109325"/>
              <a:ext cx="141130" cy="11383"/>
            </a:xfrm>
            <a:custGeom>
              <a:rect b="b" l="l" r="r" t="t"/>
              <a:pathLst>
                <a:path extrusionOk="0" h="434" w="5381">
                  <a:moveTo>
                    <a:pt x="1" y="0"/>
                  </a:moveTo>
                  <a:lnTo>
                    <a:pt x="1" y="433"/>
                  </a:lnTo>
                  <a:lnTo>
                    <a:pt x="5375" y="433"/>
                  </a:lnTo>
                  <a:cubicBezTo>
                    <a:pt x="5375" y="361"/>
                    <a:pt x="5380" y="289"/>
                    <a:pt x="5380" y="217"/>
                  </a:cubicBezTo>
                  <a:cubicBezTo>
                    <a:pt x="5380" y="144"/>
                    <a:pt x="5380" y="72"/>
                    <a:pt x="537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6"/>
            <p:cNvSpPr/>
            <p:nvPr/>
          </p:nvSpPr>
          <p:spPr>
            <a:xfrm>
              <a:off x="2458479" y="2906141"/>
              <a:ext cx="90406" cy="90380"/>
            </a:xfrm>
            <a:custGeom>
              <a:rect b="b" l="l" r="r" t="t"/>
              <a:pathLst>
                <a:path extrusionOk="0" h="3446" w="3447">
                  <a:moveTo>
                    <a:pt x="2157" y="0"/>
                  </a:moveTo>
                  <a:lnTo>
                    <a:pt x="1" y="2156"/>
                  </a:lnTo>
                  <a:lnTo>
                    <a:pt x="1" y="3445"/>
                  </a:lnTo>
                  <a:lnTo>
                    <a:pt x="1295" y="3445"/>
                  </a:lnTo>
                  <a:lnTo>
                    <a:pt x="3446" y="1295"/>
                  </a:lnTo>
                  <a:lnTo>
                    <a:pt x="2157" y="1295"/>
                  </a:lnTo>
                  <a:lnTo>
                    <a:pt x="21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6"/>
            <p:cNvSpPr/>
            <p:nvPr/>
          </p:nvSpPr>
          <p:spPr>
            <a:xfrm>
              <a:off x="2458479" y="2906141"/>
              <a:ext cx="56573" cy="90380"/>
            </a:xfrm>
            <a:custGeom>
              <a:rect b="b" l="l" r="r" t="t"/>
              <a:pathLst>
                <a:path extrusionOk="0" h="3446" w="2157">
                  <a:moveTo>
                    <a:pt x="2157" y="0"/>
                  </a:moveTo>
                  <a:lnTo>
                    <a:pt x="1" y="2156"/>
                  </a:lnTo>
                  <a:lnTo>
                    <a:pt x="1" y="3445"/>
                  </a:lnTo>
                  <a:lnTo>
                    <a:pt x="2157" y="1295"/>
                  </a:lnTo>
                  <a:lnTo>
                    <a:pt x="21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6"/>
            <p:cNvSpPr/>
            <p:nvPr/>
          </p:nvSpPr>
          <p:spPr>
            <a:xfrm>
              <a:off x="2232713" y="3007720"/>
              <a:ext cx="214567" cy="214567"/>
            </a:xfrm>
            <a:custGeom>
              <a:rect b="b" l="l" r="r" t="t"/>
              <a:pathLst>
                <a:path extrusionOk="0" h="8181" w="8181">
                  <a:moveTo>
                    <a:pt x="4091" y="1"/>
                  </a:moveTo>
                  <a:cubicBezTo>
                    <a:pt x="1834" y="1"/>
                    <a:pt x="1" y="1834"/>
                    <a:pt x="1" y="4091"/>
                  </a:cubicBezTo>
                  <a:cubicBezTo>
                    <a:pt x="1" y="6347"/>
                    <a:pt x="1834" y="8181"/>
                    <a:pt x="4091" y="8181"/>
                  </a:cubicBezTo>
                  <a:cubicBezTo>
                    <a:pt x="6347" y="8181"/>
                    <a:pt x="8181" y="6347"/>
                    <a:pt x="8181" y="4091"/>
                  </a:cubicBezTo>
                  <a:cubicBezTo>
                    <a:pt x="8181" y="1834"/>
                    <a:pt x="6347" y="1"/>
                    <a:pt x="40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6"/>
            <p:cNvSpPr/>
            <p:nvPr/>
          </p:nvSpPr>
          <p:spPr>
            <a:xfrm>
              <a:off x="2266782" y="3041789"/>
              <a:ext cx="146428" cy="146428"/>
            </a:xfrm>
            <a:custGeom>
              <a:rect b="b" l="l" r="r" t="t"/>
              <a:pathLst>
                <a:path extrusionOk="0" h="5583" w="5583">
                  <a:moveTo>
                    <a:pt x="2792" y="1"/>
                  </a:moveTo>
                  <a:cubicBezTo>
                    <a:pt x="1252" y="1"/>
                    <a:pt x="1" y="1252"/>
                    <a:pt x="1" y="2792"/>
                  </a:cubicBezTo>
                  <a:cubicBezTo>
                    <a:pt x="1" y="4336"/>
                    <a:pt x="1252" y="5582"/>
                    <a:pt x="2792" y="5582"/>
                  </a:cubicBezTo>
                  <a:cubicBezTo>
                    <a:pt x="4331" y="5582"/>
                    <a:pt x="5582" y="4336"/>
                    <a:pt x="5582" y="2792"/>
                  </a:cubicBezTo>
                  <a:cubicBezTo>
                    <a:pt x="5582" y="1252"/>
                    <a:pt x="4331" y="1"/>
                    <a:pt x="2792"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6"/>
            <p:cNvSpPr/>
            <p:nvPr/>
          </p:nvSpPr>
          <p:spPr>
            <a:xfrm>
              <a:off x="2339983" y="3109325"/>
              <a:ext cx="73227" cy="11383"/>
            </a:xfrm>
            <a:custGeom>
              <a:rect b="b" l="l" r="r" t="t"/>
              <a:pathLst>
                <a:path extrusionOk="0" h="434" w="2792">
                  <a:moveTo>
                    <a:pt x="1" y="0"/>
                  </a:moveTo>
                  <a:lnTo>
                    <a:pt x="1" y="433"/>
                  </a:lnTo>
                  <a:lnTo>
                    <a:pt x="2787" y="433"/>
                  </a:lnTo>
                  <a:cubicBezTo>
                    <a:pt x="2791" y="361"/>
                    <a:pt x="2791" y="289"/>
                    <a:pt x="2791" y="217"/>
                  </a:cubicBezTo>
                  <a:cubicBezTo>
                    <a:pt x="2791" y="144"/>
                    <a:pt x="2791" y="72"/>
                    <a:pt x="2787"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6"/>
            <p:cNvSpPr/>
            <p:nvPr/>
          </p:nvSpPr>
          <p:spPr>
            <a:xfrm>
              <a:off x="2300118" y="3075124"/>
              <a:ext cx="79784" cy="79784"/>
            </a:xfrm>
            <a:custGeom>
              <a:rect b="b" l="l" r="r" t="t"/>
              <a:pathLst>
                <a:path extrusionOk="0" h="3042" w="3042">
                  <a:moveTo>
                    <a:pt x="1521" y="0"/>
                  </a:moveTo>
                  <a:cubicBezTo>
                    <a:pt x="683" y="0"/>
                    <a:pt x="0" y="683"/>
                    <a:pt x="0" y="1521"/>
                  </a:cubicBezTo>
                  <a:cubicBezTo>
                    <a:pt x="0" y="2363"/>
                    <a:pt x="683" y="3041"/>
                    <a:pt x="1521" y="3041"/>
                  </a:cubicBezTo>
                  <a:cubicBezTo>
                    <a:pt x="2358" y="3041"/>
                    <a:pt x="3041" y="2363"/>
                    <a:pt x="3041" y="1521"/>
                  </a:cubicBezTo>
                  <a:cubicBezTo>
                    <a:pt x="3041" y="683"/>
                    <a:pt x="2358" y="0"/>
                    <a:pt x="15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6"/>
            <p:cNvSpPr/>
            <p:nvPr/>
          </p:nvSpPr>
          <p:spPr>
            <a:xfrm>
              <a:off x="2323067" y="3098074"/>
              <a:ext cx="33860" cy="33860"/>
            </a:xfrm>
            <a:custGeom>
              <a:rect b="b" l="l" r="r" t="t"/>
              <a:pathLst>
                <a:path extrusionOk="0" h="1291" w="1291">
                  <a:moveTo>
                    <a:pt x="646" y="1"/>
                  </a:moveTo>
                  <a:cubicBezTo>
                    <a:pt x="290" y="1"/>
                    <a:pt x="1" y="290"/>
                    <a:pt x="1" y="646"/>
                  </a:cubicBezTo>
                  <a:cubicBezTo>
                    <a:pt x="1" y="1002"/>
                    <a:pt x="290" y="1290"/>
                    <a:pt x="646" y="1290"/>
                  </a:cubicBezTo>
                  <a:cubicBezTo>
                    <a:pt x="1002" y="1290"/>
                    <a:pt x="1290" y="1002"/>
                    <a:pt x="1290" y="646"/>
                  </a:cubicBezTo>
                  <a:cubicBezTo>
                    <a:pt x="1290" y="290"/>
                    <a:pt x="1002" y="1"/>
                    <a:pt x="646"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6"/>
            <p:cNvSpPr/>
            <p:nvPr/>
          </p:nvSpPr>
          <p:spPr>
            <a:xfrm>
              <a:off x="2339983" y="3109325"/>
              <a:ext cx="17310" cy="11383"/>
            </a:xfrm>
            <a:custGeom>
              <a:rect b="b" l="l" r="r" t="t"/>
              <a:pathLst>
                <a:path extrusionOk="0" h="434" w="660">
                  <a:moveTo>
                    <a:pt x="1" y="0"/>
                  </a:moveTo>
                  <a:lnTo>
                    <a:pt x="1" y="433"/>
                  </a:lnTo>
                  <a:lnTo>
                    <a:pt x="607" y="433"/>
                  </a:lnTo>
                  <a:cubicBezTo>
                    <a:pt x="660" y="294"/>
                    <a:pt x="660" y="140"/>
                    <a:pt x="607"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6"/>
            <p:cNvSpPr/>
            <p:nvPr/>
          </p:nvSpPr>
          <p:spPr>
            <a:xfrm>
              <a:off x="2178842" y="2900869"/>
              <a:ext cx="375709" cy="360890"/>
            </a:xfrm>
            <a:custGeom>
              <a:rect b="b" l="l" r="r" t="t"/>
              <a:pathLst>
                <a:path extrusionOk="0" h="13760" w="14325">
                  <a:moveTo>
                    <a:pt x="12616" y="687"/>
                  </a:moveTo>
                  <a:lnTo>
                    <a:pt x="12616" y="1496"/>
                  </a:lnTo>
                  <a:cubicBezTo>
                    <a:pt x="12616" y="1606"/>
                    <a:pt x="12703" y="1698"/>
                    <a:pt x="12814" y="1698"/>
                  </a:cubicBezTo>
                  <a:lnTo>
                    <a:pt x="13622" y="1698"/>
                  </a:lnTo>
                  <a:lnTo>
                    <a:pt x="11871" y="3444"/>
                  </a:lnTo>
                  <a:lnTo>
                    <a:pt x="11149" y="3444"/>
                  </a:lnTo>
                  <a:lnTo>
                    <a:pt x="12313" y="2280"/>
                  </a:lnTo>
                  <a:cubicBezTo>
                    <a:pt x="12474" y="2137"/>
                    <a:pt x="12334" y="1924"/>
                    <a:pt x="12176" y="1924"/>
                  </a:cubicBezTo>
                  <a:cubicBezTo>
                    <a:pt x="12126" y="1924"/>
                    <a:pt x="12074" y="1945"/>
                    <a:pt x="12029" y="1996"/>
                  </a:cubicBezTo>
                  <a:lnTo>
                    <a:pt x="10865" y="3160"/>
                  </a:lnTo>
                  <a:lnTo>
                    <a:pt x="10865" y="2439"/>
                  </a:lnTo>
                  <a:lnTo>
                    <a:pt x="12616" y="687"/>
                  </a:lnTo>
                  <a:close/>
                  <a:moveTo>
                    <a:pt x="6136" y="2987"/>
                  </a:moveTo>
                  <a:cubicBezTo>
                    <a:pt x="7406" y="2987"/>
                    <a:pt x="8671" y="3453"/>
                    <a:pt x="9657" y="4368"/>
                  </a:cubicBezTo>
                  <a:lnTo>
                    <a:pt x="6000" y="8025"/>
                  </a:lnTo>
                  <a:cubicBezTo>
                    <a:pt x="5870" y="8171"/>
                    <a:pt x="6000" y="8363"/>
                    <a:pt x="6152" y="8363"/>
                  </a:cubicBezTo>
                  <a:cubicBezTo>
                    <a:pt x="6196" y="8363"/>
                    <a:pt x="6242" y="8347"/>
                    <a:pt x="6284" y="8309"/>
                  </a:cubicBezTo>
                  <a:lnTo>
                    <a:pt x="7198" y="7395"/>
                  </a:lnTo>
                  <a:lnTo>
                    <a:pt x="7198" y="7395"/>
                  </a:lnTo>
                  <a:cubicBezTo>
                    <a:pt x="7554" y="7886"/>
                    <a:pt x="7530" y="8550"/>
                    <a:pt x="7141" y="9011"/>
                  </a:cubicBezTo>
                  <a:cubicBezTo>
                    <a:pt x="6884" y="9312"/>
                    <a:pt x="6518" y="9472"/>
                    <a:pt x="6145" y="9472"/>
                  </a:cubicBezTo>
                  <a:cubicBezTo>
                    <a:pt x="5944" y="9472"/>
                    <a:pt x="5742" y="9425"/>
                    <a:pt x="5553" y="9329"/>
                  </a:cubicBezTo>
                  <a:cubicBezTo>
                    <a:pt x="5014" y="9055"/>
                    <a:pt x="4735" y="8448"/>
                    <a:pt x="4874" y="7861"/>
                  </a:cubicBezTo>
                  <a:cubicBezTo>
                    <a:pt x="5014" y="7274"/>
                    <a:pt x="5538" y="6861"/>
                    <a:pt x="6145" y="6861"/>
                  </a:cubicBezTo>
                  <a:cubicBezTo>
                    <a:pt x="6226" y="6861"/>
                    <a:pt x="6303" y="6870"/>
                    <a:pt x="6385" y="6885"/>
                  </a:cubicBezTo>
                  <a:cubicBezTo>
                    <a:pt x="6403" y="6888"/>
                    <a:pt x="6419" y="6890"/>
                    <a:pt x="6435" y="6890"/>
                  </a:cubicBezTo>
                  <a:cubicBezTo>
                    <a:pt x="6664" y="6890"/>
                    <a:pt x="6718" y="6526"/>
                    <a:pt x="6457" y="6485"/>
                  </a:cubicBezTo>
                  <a:cubicBezTo>
                    <a:pt x="6353" y="6466"/>
                    <a:pt x="6249" y="6457"/>
                    <a:pt x="6146" y="6457"/>
                  </a:cubicBezTo>
                  <a:cubicBezTo>
                    <a:pt x="5548" y="6457"/>
                    <a:pt x="4984" y="6769"/>
                    <a:pt x="4672" y="7298"/>
                  </a:cubicBezTo>
                  <a:cubicBezTo>
                    <a:pt x="4307" y="7919"/>
                    <a:pt x="4369" y="8699"/>
                    <a:pt x="4826" y="9257"/>
                  </a:cubicBezTo>
                  <a:cubicBezTo>
                    <a:pt x="5159" y="9655"/>
                    <a:pt x="5643" y="9874"/>
                    <a:pt x="6141" y="9874"/>
                  </a:cubicBezTo>
                  <a:cubicBezTo>
                    <a:pt x="6335" y="9874"/>
                    <a:pt x="6532" y="9841"/>
                    <a:pt x="6722" y="9772"/>
                  </a:cubicBezTo>
                  <a:cubicBezTo>
                    <a:pt x="7400" y="9526"/>
                    <a:pt x="7848" y="8886"/>
                    <a:pt x="7848" y="8165"/>
                  </a:cubicBezTo>
                  <a:cubicBezTo>
                    <a:pt x="7853" y="7780"/>
                    <a:pt x="7723" y="7409"/>
                    <a:pt x="7482" y="7111"/>
                  </a:cubicBezTo>
                  <a:lnTo>
                    <a:pt x="8113" y="6476"/>
                  </a:lnTo>
                  <a:lnTo>
                    <a:pt x="8113" y="6476"/>
                  </a:lnTo>
                  <a:cubicBezTo>
                    <a:pt x="8984" y="7496"/>
                    <a:pt x="8931" y="9007"/>
                    <a:pt x="8002" y="9964"/>
                  </a:cubicBezTo>
                  <a:cubicBezTo>
                    <a:pt x="7497" y="10483"/>
                    <a:pt x="6822" y="10747"/>
                    <a:pt x="6145" y="10747"/>
                  </a:cubicBezTo>
                  <a:cubicBezTo>
                    <a:pt x="5571" y="10747"/>
                    <a:pt x="4995" y="10557"/>
                    <a:pt x="4518" y="10171"/>
                  </a:cubicBezTo>
                  <a:cubicBezTo>
                    <a:pt x="3479" y="9329"/>
                    <a:pt x="3248" y="7837"/>
                    <a:pt x="3989" y="6721"/>
                  </a:cubicBezTo>
                  <a:cubicBezTo>
                    <a:pt x="4484" y="5978"/>
                    <a:pt x="5305" y="5568"/>
                    <a:pt x="6147" y="5568"/>
                  </a:cubicBezTo>
                  <a:cubicBezTo>
                    <a:pt x="6564" y="5568"/>
                    <a:pt x="6986" y="5669"/>
                    <a:pt x="7376" y="5879"/>
                  </a:cubicBezTo>
                  <a:cubicBezTo>
                    <a:pt x="7410" y="5897"/>
                    <a:pt x="7443" y="5904"/>
                    <a:pt x="7473" y="5904"/>
                  </a:cubicBezTo>
                  <a:cubicBezTo>
                    <a:pt x="7653" y="5904"/>
                    <a:pt x="7762" y="5639"/>
                    <a:pt x="7569" y="5528"/>
                  </a:cubicBezTo>
                  <a:cubicBezTo>
                    <a:pt x="7115" y="5282"/>
                    <a:pt x="6624" y="5164"/>
                    <a:pt x="6139" y="5164"/>
                  </a:cubicBezTo>
                  <a:cubicBezTo>
                    <a:pt x="5162" y="5164"/>
                    <a:pt x="4210" y="5641"/>
                    <a:pt x="3638" y="6509"/>
                  </a:cubicBezTo>
                  <a:cubicBezTo>
                    <a:pt x="2776" y="7804"/>
                    <a:pt x="3051" y="9541"/>
                    <a:pt x="4263" y="10508"/>
                  </a:cubicBezTo>
                  <a:cubicBezTo>
                    <a:pt x="4815" y="10950"/>
                    <a:pt x="5478" y="11167"/>
                    <a:pt x="6139" y="11167"/>
                  </a:cubicBezTo>
                  <a:cubicBezTo>
                    <a:pt x="6932" y="11167"/>
                    <a:pt x="7720" y="10855"/>
                    <a:pt x="8305" y="10243"/>
                  </a:cubicBezTo>
                  <a:cubicBezTo>
                    <a:pt x="9383" y="9122"/>
                    <a:pt x="9421" y="7361"/>
                    <a:pt x="8401" y="6192"/>
                  </a:cubicBezTo>
                  <a:lnTo>
                    <a:pt x="9032" y="5561"/>
                  </a:lnTo>
                  <a:lnTo>
                    <a:pt x="9032" y="5561"/>
                  </a:lnTo>
                  <a:cubicBezTo>
                    <a:pt x="10393" y="7082"/>
                    <a:pt x="10350" y="9401"/>
                    <a:pt x="8926" y="10864"/>
                  </a:cubicBezTo>
                  <a:cubicBezTo>
                    <a:pt x="8170" y="11643"/>
                    <a:pt x="7161" y="12038"/>
                    <a:pt x="6147" y="12038"/>
                  </a:cubicBezTo>
                  <a:cubicBezTo>
                    <a:pt x="5256" y="12038"/>
                    <a:pt x="4362" y="11733"/>
                    <a:pt x="3633" y="11114"/>
                  </a:cubicBezTo>
                  <a:cubicBezTo>
                    <a:pt x="2079" y="9791"/>
                    <a:pt x="1809" y="7491"/>
                    <a:pt x="3027" y="5850"/>
                  </a:cubicBezTo>
                  <a:cubicBezTo>
                    <a:pt x="3783" y="4827"/>
                    <a:pt x="4955" y="4279"/>
                    <a:pt x="6147" y="4279"/>
                  </a:cubicBezTo>
                  <a:cubicBezTo>
                    <a:pt x="6865" y="4279"/>
                    <a:pt x="7591" y="4478"/>
                    <a:pt x="8238" y="4893"/>
                  </a:cubicBezTo>
                  <a:cubicBezTo>
                    <a:pt x="8278" y="4921"/>
                    <a:pt x="8319" y="4933"/>
                    <a:pt x="8357" y="4933"/>
                  </a:cubicBezTo>
                  <a:cubicBezTo>
                    <a:pt x="8535" y="4933"/>
                    <a:pt x="8657" y="4670"/>
                    <a:pt x="8459" y="4551"/>
                  </a:cubicBezTo>
                  <a:cubicBezTo>
                    <a:pt x="7743" y="4092"/>
                    <a:pt x="6939" y="3871"/>
                    <a:pt x="6143" y="3871"/>
                  </a:cubicBezTo>
                  <a:cubicBezTo>
                    <a:pt x="4821" y="3871"/>
                    <a:pt x="3521" y="4479"/>
                    <a:pt x="2680" y="5614"/>
                  </a:cubicBezTo>
                  <a:cubicBezTo>
                    <a:pt x="1338" y="7433"/>
                    <a:pt x="1636" y="9983"/>
                    <a:pt x="3363" y="11446"/>
                  </a:cubicBezTo>
                  <a:cubicBezTo>
                    <a:pt x="4168" y="12127"/>
                    <a:pt x="5154" y="12463"/>
                    <a:pt x="6137" y="12463"/>
                  </a:cubicBezTo>
                  <a:cubicBezTo>
                    <a:pt x="7265" y="12463"/>
                    <a:pt x="8388" y="12022"/>
                    <a:pt x="9229" y="11153"/>
                  </a:cubicBezTo>
                  <a:cubicBezTo>
                    <a:pt x="10798" y="9521"/>
                    <a:pt x="10836" y="6952"/>
                    <a:pt x="9316" y="5278"/>
                  </a:cubicBezTo>
                  <a:lnTo>
                    <a:pt x="9946" y="4652"/>
                  </a:lnTo>
                  <a:cubicBezTo>
                    <a:pt x="10831" y="5605"/>
                    <a:pt x="11322" y="6861"/>
                    <a:pt x="11322" y="8165"/>
                  </a:cubicBezTo>
                  <a:cubicBezTo>
                    <a:pt x="11327" y="10619"/>
                    <a:pt x="9604" y="12741"/>
                    <a:pt x="7203" y="13246"/>
                  </a:cubicBezTo>
                  <a:cubicBezTo>
                    <a:pt x="6846" y="13321"/>
                    <a:pt x="6489" y="13357"/>
                    <a:pt x="6136" y="13357"/>
                  </a:cubicBezTo>
                  <a:cubicBezTo>
                    <a:pt x="4112" y="13357"/>
                    <a:pt x="2226" y="12166"/>
                    <a:pt x="1391" y="10253"/>
                  </a:cubicBezTo>
                  <a:cubicBezTo>
                    <a:pt x="404" y="8001"/>
                    <a:pt x="1131" y="5369"/>
                    <a:pt x="3132" y="3945"/>
                  </a:cubicBezTo>
                  <a:cubicBezTo>
                    <a:pt x="4037" y="3303"/>
                    <a:pt x="5088" y="2987"/>
                    <a:pt x="6136" y="2987"/>
                  </a:cubicBezTo>
                  <a:close/>
                  <a:moveTo>
                    <a:pt x="12815" y="0"/>
                  </a:moveTo>
                  <a:cubicBezTo>
                    <a:pt x="12765" y="0"/>
                    <a:pt x="12715" y="19"/>
                    <a:pt x="12674" y="62"/>
                  </a:cubicBezTo>
                  <a:lnTo>
                    <a:pt x="10518" y="2212"/>
                  </a:lnTo>
                  <a:cubicBezTo>
                    <a:pt x="10485" y="2251"/>
                    <a:pt x="10461" y="2299"/>
                    <a:pt x="10461" y="2357"/>
                  </a:cubicBezTo>
                  <a:lnTo>
                    <a:pt x="10461" y="3565"/>
                  </a:lnTo>
                  <a:lnTo>
                    <a:pt x="9941" y="4079"/>
                  </a:lnTo>
                  <a:cubicBezTo>
                    <a:pt x="8867" y="3079"/>
                    <a:pt x="7500" y="2583"/>
                    <a:pt x="6136" y="2583"/>
                  </a:cubicBezTo>
                  <a:cubicBezTo>
                    <a:pt x="4671" y="2583"/>
                    <a:pt x="3209" y="3155"/>
                    <a:pt x="2112" y="4291"/>
                  </a:cubicBezTo>
                  <a:cubicBezTo>
                    <a:pt x="0" y="6485"/>
                    <a:pt x="34" y="9964"/>
                    <a:pt x="2189" y="12120"/>
                  </a:cubicBezTo>
                  <a:cubicBezTo>
                    <a:pt x="3279" y="13212"/>
                    <a:pt x="4710" y="13759"/>
                    <a:pt x="6142" y="13759"/>
                  </a:cubicBezTo>
                  <a:cubicBezTo>
                    <a:pt x="7538" y="13759"/>
                    <a:pt x="8935" y="13239"/>
                    <a:pt x="10018" y="12197"/>
                  </a:cubicBezTo>
                  <a:cubicBezTo>
                    <a:pt x="12207" y="10080"/>
                    <a:pt x="12304" y="6596"/>
                    <a:pt x="10225" y="4368"/>
                  </a:cubicBezTo>
                  <a:lnTo>
                    <a:pt x="10745" y="3848"/>
                  </a:lnTo>
                  <a:lnTo>
                    <a:pt x="11952" y="3848"/>
                  </a:lnTo>
                  <a:cubicBezTo>
                    <a:pt x="12005" y="3848"/>
                    <a:pt x="12058" y="3824"/>
                    <a:pt x="12097" y="3786"/>
                  </a:cubicBezTo>
                  <a:lnTo>
                    <a:pt x="14248" y="1635"/>
                  </a:lnTo>
                  <a:cubicBezTo>
                    <a:pt x="14305" y="1577"/>
                    <a:pt x="14325" y="1491"/>
                    <a:pt x="14296" y="1419"/>
                  </a:cubicBezTo>
                  <a:cubicBezTo>
                    <a:pt x="14262" y="1342"/>
                    <a:pt x="14190" y="1293"/>
                    <a:pt x="14108" y="1293"/>
                  </a:cubicBezTo>
                  <a:lnTo>
                    <a:pt x="13016" y="1293"/>
                  </a:lnTo>
                  <a:lnTo>
                    <a:pt x="13016" y="201"/>
                  </a:lnTo>
                  <a:cubicBezTo>
                    <a:pt x="13016" y="81"/>
                    <a:pt x="12917" y="0"/>
                    <a:pt x="1281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7" name="Google Shape;1267;p46"/>
          <p:cNvSpPr/>
          <p:nvPr/>
        </p:nvSpPr>
        <p:spPr>
          <a:xfrm>
            <a:off x="5609375" y="3566925"/>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1268" name="Google Shape;1268;p46"/>
          <p:cNvGrpSpPr/>
          <p:nvPr/>
        </p:nvGrpSpPr>
        <p:grpSpPr>
          <a:xfrm>
            <a:off x="5684520" y="1374329"/>
            <a:ext cx="2579415" cy="837927"/>
            <a:chOff x="1468209" y="1631150"/>
            <a:chExt cx="2140416" cy="837927"/>
          </a:xfrm>
        </p:grpSpPr>
        <p:sp>
          <p:nvSpPr>
            <p:cNvPr id="1269" name="Google Shape;1269;p46"/>
            <p:cNvSpPr txBox="1"/>
            <p:nvPr/>
          </p:nvSpPr>
          <p:spPr>
            <a:xfrm>
              <a:off x="1473825" y="1631150"/>
              <a:ext cx="21348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MArket share</a:t>
              </a:r>
              <a:endParaRPr sz="2000">
                <a:solidFill>
                  <a:srgbClr val="20DD20"/>
                </a:solidFill>
                <a:latin typeface="Staatliches"/>
                <a:ea typeface="Staatliches"/>
                <a:cs typeface="Staatliches"/>
                <a:sym typeface="Staatliches"/>
              </a:endParaRPr>
            </a:p>
          </p:txBody>
        </p:sp>
        <p:sp>
          <p:nvSpPr>
            <p:cNvPr id="1270" name="Google Shape;1270;p46"/>
            <p:cNvSpPr txBox="1"/>
            <p:nvPr/>
          </p:nvSpPr>
          <p:spPr>
            <a:xfrm>
              <a:off x="1468209" y="1943477"/>
              <a:ext cx="2134800" cy="5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200">
                  <a:solidFill>
                    <a:srgbClr val="242424"/>
                  </a:solidFill>
                  <a:latin typeface="Cairo"/>
                  <a:ea typeface="Cairo"/>
                  <a:cs typeface="Cairo"/>
                  <a:sym typeface="Cairo"/>
                </a:rPr>
                <a:t>Despite being red, Mars is actually a cold place. It’s full of iron oxide dust</a:t>
              </a:r>
              <a:endParaRPr sz="1200">
                <a:solidFill>
                  <a:srgbClr val="242424"/>
                </a:solidFill>
                <a:latin typeface="Cairo"/>
                <a:ea typeface="Cairo"/>
                <a:cs typeface="Cairo"/>
                <a:sym typeface="Cairo"/>
              </a:endParaRPr>
            </a:p>
          </p:txBody>
        </p:sp>
      </p:grpSp>
      <p:grpSp>
        <p:nvGrpSpPr>
          <p:cNvPr id="1271" name="Google Shape;1271;p46"/>
          <p:cNvGrpSpPr/>
          <p:nvPr/>
        </p:nvGrpSpPr>
        <p:grpSpPr>
          <a:xfrm>
            <a:off x="6436647" y="2478675"/>
            <a:ext cx="1902424" cy="837925"/>
            <a:chOff x="1468213" y="1631138"/>
            <a:chExt cx="1706975" cy="837925"/>
          </a:xfrm>
        </p:grpSpPr>
        <p:sp>
          <p:nvSpPr>
            <p:cNvPr id="1272" name="Google Shape;1272;p46"/>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1273" name="Google Shape;1273;p46"/>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 has a beautiful name, but it’s terribly hot</a:t>
              </a:r>
              <a:endParaRPr sz="1200">
                <a:solidFill>
                  <a:srgbClr val="242424"/>
                </a:solidFill>
                <a:latin typeface="Cairo"/>
                <a:ea typeface="Cairo"/>
                <a:cs typeface="Cairo"/>
                <a:sym typeface="Cairo"/>
              </a:endParaRPr>
            </a:p>
          </p:txBody>
        </p:sp>
      </p:grpSp>
      <p:grpSp>
        <p:nvGrpSpPr>
          <p:cNvPr id="1274" name="Google Shape;1274;p46"/>
          <p:cNvGrpSpPr/>
          <p:nvPr/>
        </p:nvGrpSpPr>
        <p:grpSpPr>
          <a:xfrm>
            <a:off x="6436647" y="3481263"/>
            <a:ext cx="1902424" cy="837925"/>
            <a:chOff x="1468213" y="1631138"/>
            <a:chExt cx="1706975" cy="837925"/>
          </a:xfrm>
        </p:grpSpPr>
        <p:sp>
          <p:nvSpPr>
            <p:cNvPr id="1275" name="Google Shape;1275;p46"/>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Neptune</a:t>
              </a:r>
              <a:endParaRPr sz="2000">
                <a:solidFill>
                  <a:srgbClr val="20DD20"/>
                </a:solidFill>
                <a:latin typeface="Staatliches"/>
                <a:ea typeface="Staatliches"/>
                <a:cs typeface="Staatliches"/>
                <a:sym typeface="Staatliches"/>
              </a:endParaRPr>
            </a:p>
          </p:txBody>
        </p:sp>
        <p:sp>
          <p:nvSpPr>
            <p:cNvPr id="1276" name="Google Shape;1276;p46"/>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Neptune is the farthest planet from the Sun</a:t>
              </a:r>
              <a:endParaRPr sz="1200">
                <a:solidFill>
                  <a:srgbClr val="242424"/>
                </a:solidFill>
                <a:latin typeface="Cairo"/>
                <a:ea typeface="Cairo"/>
                <a:cs typeface="Cairo"/>
                <a:sym typeface="Cairo"/>
              </a:endParaRPr>
            </a:p>
          </p:txBody>
        </p:sp>
      </p:grpSp>
      <p:grpSp>
        <p:nvGrpSpPr>
          <p:cNvPr id="1277" name="Google Shape;1277;p46"/>
          <p:cNvGrpSpPr/>
          <p:nvPr/>
        </p:nvGrpSpPr>
        <p:grpSpPr>
          <a:xfrm>
            <a:off x="5736025" y="3711907"/>
            <a:ext cx="413321" cy="407688"/>
            <a:chOff x="4365338" y="1882757"/>
            <a:chExt cx="413321" cy="407688"/>
          </a:xfrm>
        </p:grpSpPr>
        <p:grpSp>
          <p:nvGrpSpPr>
            <p:cNvPr id="1278" name="Google Shape;1278;p46"/>
            <p:cNvGrpSpPr/>
            <p:nvPr/>
          </p:nvGrpSpPr>
          <p:grpSpPr>
            <a:xfrm>
              <a:off x="4372750" y="1889132"/>
              <a:ext cx="398914" cy="395711"/>
              <a:chOff x="1758572" y="4295123"/>
              <a:chExt cx="352865" cy="350032"/>
            </a:xfrm>
          </p:grpSpPr>
          <p:sp>
            <p:nvSpPr>
              <p:cNvPr id="1279" name="Google Shape;1279;p46"/>
              <p:cNvSpPr/>
              <p:nvPr/>
            </p:nvSpPr>
            <p:spPr>
              <a:xfrm>
                <a:off x="1778977" y="4547353"/>
                <a:ext cx="31762" cy="28903"/>
              </a:xfrm>
              <a:custGeom>
                <a:rect b="b" l="l" r="r" t="t"/>
                <a:pathLst>
                  <a:path extrusionOk="0" h="1102" w="1211">
                    <a:moveTo>
                      <a:pt x="989" y="1"/>
                    </a:moveTo>
                    <a:cubicBezTo>
                      <a:pt x="937" y="1"/>
                      <a:pt x="885" y="20"/>
                      <a:pt x="844" y="58"/>
                    </a:cubicBezTo>
                    <a:lnTo>
                      <a:pt x="161" y="747"/>
                    </a:lnTo>
                    <a:cubicBezTo>
                      <a:pt x="0" y="889"/>
                      <a:pt x="140" y="1102"/>
                      <a:pt x="299" y="1102"/>
                    </a:cubicBezTo>
                    <a:cubicBezTo>
                      <a:pt x="349" y="1102"/>
                      <a:pt x="400" y="1081"/>
                      <a:pt x="445" y="1030"/>
                    </a:cubicBezTo>
                    <a:lnTo>
                      <a:pt x="1133" y="342"/>
                    </a:lnTo>
                    <a:cubicBezTo>
                      <a:pt x="1210" y="265"/>
                      <a:pt x="1210" y="135"/>
                      <a:pt x="1133" y="58"/>
                    </a:cubicBezTo>
                    <a:cubicBezTo>
                      <a:pt x="1092" y="20"/>
                      <a:pt x="1041" y="1"/>
                      <a:pt x="9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6"/>
              <p:cNvSpPr/>
              <p:nvPr/>
            </p:nvSpPr>
            <p:spPr>
              <a:xfrm>
                <a:off x="1797179" y="4564768"/>
                <a:ext cx="30975" cy="28457"/>
              </a:xfrm>
              <a:custGeom>
                <a:rect b="b" l="l" r="r" t="t"/>
                <a:pathLst>
                  <a:path extrusionOk="0" h="1085" w="1181">
                    <a:moveTo>
                      <a:pt x="959" y="1"/>
                    </a:moveTo>
                    <a:cubicBezTo>
                      <a:pt x="908" y="1"/>
                      <a:pt x="858" y="20"/>
                      <a:pt x="819" y="58"/>
                    </a:cubicBezTo>
                    <a:lnTo>
                      <a:pt x="131" y="747"/>
                    </a:lnTo>
                    <a:cubicBezTo>
                      <a:pt x="1" y="892"/>
                      <a:pt x="131" y="1084"/>
                      <a:pt x="283" y="1084"/>
                    </a:cubicBezTo>
                    <a:cubicBezTo>
                      <a:pt x="327" y="1084"/>
                      <a:pt x="373" y="1068"/>
                      <a:pt x="415" y="1030"/>
                    </a:cubicBezTo>
                    <a:lnTo>
                      <a:pt x="1103" y="347"/>
                    </a:lnTo>
                    <a:cubicBezTo>
                      <a:pt x="1180" y="265"/>
                      <a:pt x="1180" y="140"/>
                      <a:pt x="1103" y="58"/>
                    </a:cubicBezTo>
                    <a:cubicBezTo>
                      <a:pt x="1062" y="20"/>
                      <a:pt x="1011" y="1"/>
                      <a:pt x="9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1" name="Google Shape;1281;p46"/>
              <p:cNvGrpSpPr/>
              <p:nvPr/>
            </p:nvGrpSpPr>
            <p:grpSpPr>
              <a:xfrm>
                <a:off x="1758572" y="4295123"/>
                <a:ext cx="352865" cy="350032"/>
                <a:chOff x="1758572" y="4295123"/>
                <a:chExt cx="352865" cy="350032"/>
              </a:xfrm>
            </p:grpSpPr>
            <p:sp>
              <p:nvSpPr>
                <p:cNvPr id="1282" name="Google Shape;1282;p46"/>
                <p:cNvSpPr/>
                <p:nvPr/>
              </p:nvSpPr>
              <p:spPr>
                <a:xfrm>
                  <a:off x="1758572" y="4402997"/>
                  <a:ext cx="160066" cy="76611"/>
                </a:xfrm>
                <a:custGeom>
                  <a:rect b="b" l="l" r="r" t="t"/>
                  <a:pathLst>
                    <a:path extrusionOk="0" h="2921" w="6103">
                      <a:moveTo>
                        <a:pt x="6102" y="0"/>
                      </a:moveTo>
                      <a:lnTo>
                        <a:pt x="4769" y="116"/>
                      </a:lnTo>
                      <a:cubicBezTo>
                        <a:pt x="3028" y="260"/>
                        <a:pt x="1392" y="1015"/>
                        <a:pt x="155" y="2252"/>
                      </a:cubicBezTo>
                      <a:cubicBezTo>
                        <a:pt x="1" y="2396"/>
                        <a:pt x="97" y="2651"/>
                        <a:pt x="304" y="2666"/>
                      </a:cubicBezTo>
                      <a:lnTo>
                        <a:pt x="3181" y="2921"/>
                      </a:lnTo>
                      <a:lnTo>
                        <a:pt x="610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6"/>
                <p:cNvSpPr/>
                <p:nvPr/>
              </p:nvSpPr>
              <p:spPr>
                <a:xfrm>
                  <a:off x="1926297" y="4487161"/>
                  <a:ext cx="76506" cy="157994"/>
                </a:xfrm>
                <a:custGeom>
                  <a:rect b="b" l="l" r="r" t="t"/>
                  <a:pathLst>
                    <a:path extrusionOk="0" h="6024" w="2917">
                      <a:moveTo>
                        <a:pt x="2917" y="0"/>
                      </a:moveTo>
                      <a:lnTo>
                        <a:pt x="1" y="2921"/>
                      </a:lnTo>
                      <a:lnTo>
                        <a:pt x="256" y="5799"/>
                      </a:lnTo>
                      <a:cubicBezTo>
                        <a:pt x="262" y="5935"/>
                        <a:pt x="377" y="6024"/>
                        <a:pt x="497" y="6024"/>
                      </a:cubicBezTo>
                      <a:cubicBezTo>
                        <a:pt x="558" y="6024"/>
                        <a:pt x="620" y="6000"/>
                        <a:pt x="670" y="5948"/>
                      </a:cubicBezTo>
                      <a:cubicBezTo>
                        <a:pt x="1906" y="4711"/>
                        <a:pt x="2662" y="3075"/>
                        <a:pt x="2806" y="1333"/>
                      </a:cubicBezTo>
                      <a:lnTo>
                        <a:pt x="291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6"/>
                <p:cNvSpPr/>
                <p:nvPr/>
              </p:nvSpPr>
              <p:spPr>
                <a:xfrm>
                  <a:off x="1825216" y="4295123"/>
                  <a:ext cx="286221" cy="284752"/>
                </a:xfrm>
                <a:custGeom>
                  <a:rect b="b" l="l" r="r" t="t"/>
                  <a:pathLst>
                    <a:path extrusionOk="0" h="10857" w="10913">
                      <a:moveTo>
                        <a:pt x="10695" y="0"/>
                      </a:moveTo>
                      <a:cubicBezTo>
                        <a:pt x="10677" y="0"/>
                        <a:pt x="10658" y="3"/>
                        <a:pt x="10639" y="9"/>
                      </a:cubicBezTo>
                      <a:lnTo>
                        <a:pt x="8339" y="682"/>
                      </a:lnTo>
                      <a:lnTo>
                        <a:pt x="6641" y="1178"/>
                      </a:lnTo>
                      <a:cubicBezTo>
                        <a:pt x="6501" y="1221"/>
                        <a:pt x="6371" y="1293"/>
                        <a:pt x="6270" y="1399"/>
                      </a:cubicBezTo>
                      <a:lnTo>
                        <a:pt x="82" y="7587"/>
                      </a:lnTo>
                      <a:cubicBezTo>
                        <a:pt x="1" y="7664"/>
                        <a:pt x="1" y="7794"/>
                        <a:pt x="82" y="7871"/>
                      </a:cubicBezTo>
                      <a:lnTo>
                        <a:pt x="1319" y="9112"/>
                      </a:lnTo>
                      <a:lnTo>
                        <a:pt x="1776" y="9565"/>
                      </a:lnTo>
                      <a:lnTo>
                        <a:pt x="3003" y="10792"/>
                      </a:lnTo>
                      <a:cubicBezTo>
                        <a:pt x="3044" y="10835"/>
                        <a:pt x="3099" y="10857"/>
                        <a:pt x="3155" y="10857"/>
                      </a:cubicBezTo>
                      <a:cubicBezTo>
                        <a:pt x="3211" y="10857"/>
                        <a:pt x="3268" y="10835"/>
                        <a:pt x="3311" y="10792"/>
                      </a:cubicBezTo>
                      <a:lnTo>
                        <a:pt x="6771" y="7322"/>
                      </a:lnTo>
                      <a:lnTo>
                        <a:pt x="9470" y="4633"/>
                      </a:lnTo>
                      <a:cubicBezTo>
                        <a:pt x="9586" y="4522"/>
                        <a:pt x="9667" y="4378"/>
                        <a:pt x="9715" y="4224"/>
                      </a:cubicBezTo>
                      <a:lnTo>
                        <a:pt x="10875" y="244"/>
                      </a:lnTo>
                      <a:cubicBezTo>
                        <a:pt x="10913" y="119"/>
                        <a:pt x="10816" y="0"/>
                        <a:pt x="106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6"/>
                <p:cNvSpPr/>
                <p:nvPr/>
              </p:nvSpPr>
              <p:spPr>
                <a:xfrm>
                  <a:off x="1969468" y="4376481"/>
                  <a:ext cx="59956" cy="59851"/>
                </a:xfrm>
                <a:custGeom>
                  <a:rect b="b" l="l" r="r" t="t"/>
                  <a:pathLst>
                    <a:path extrusionOk="0" h="2282" w="2286">
                      <a:moveTo>
                        <a:pt x="1146" y="1"/>
                      </a:moveTo>
                      <a:cubicBezTo>
                        <a:pt x="515" y="1"/>
                        <a:pt x="0" y="511"/>
                        <a:pt x="0" y="1141"/>
                      </a:cubicBezTo>
                      <a:cubicBezTo>
                        <a:pt x="0" y="1771"/>
                        <a:pt x="515" y="2281"/>
                        <a:pt x="1146" y="2281"/>
                      </a:cubicBezTo>
                      <a:cubicBezTo>
                        <a:pt x="1776" y="2281"/>
                        <a:pt x="2286" y="1771"/>
                        <a:pt x="2286" y="1141"/>
                      </a:cubicBezTo>
                      <a:cubicBezTo>
                        <a:pt x="2286" y="511"/>
                        <a:pt x="1776" y="1"/>
                        <a:pt x="1146"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6"/>
                <p:cNvSpPr/>
                <p:nvPr/>
              </p:nvSpPr>
              <p:spPr>
                <a:xfrm>
                  <a:off x="1817637" y="4510765"/>
                  <a:ext cx="77528" cy="76611"/>
                </a:xfrm>
                <a:custGeom>
                  <a:rect b="b" l="l" r="r" t="t"/>
                  <a:pathLst>
                    <a:path extrusionOk="0" h="2921" w="2956">
                      <a:moveTo>
                        <a:pt x="766" y="0"/>
                      </a:moveTo>
                      <a:lnTo>
                        <a:pt x="121" y="645"/>
                      </a:lnTo>
                      <a:cubicBezTo>
                        <a:pt x="1" y="765"/>
                        <a:pt x="1" y="953"/>
                        <a:pt x="121" y="1073"/>
                      </a:cubicBezTo>
                      <a:lnTo>
                        <a:pt x="1002" y="1954"/>
                      </a:lnTo>
                      <a:lnTo>
                        <a:pt x="1882" y="2834"/>
                      </a:lnTo>
                      <a:cubicBezTo>
                        <a:pt x="1940" y="2892"/>
                        <a:pt x="2017" y="2921"/>
                        <a:pt x="2094" y="2921"/>
                      </a:cubicBezTo>
                      <a:cubicBezTo>
                        <a:pt x="2171" y="2921"/>
                        <a:pt x="2248" y="2892"/>
                        <a:pt x="2306" y="2834"/>
                      </a:cubicBezTo>
                      <a:lnTo>
                        <a:pt x="2955" y="2190"/>
                      </a:lnTo>
                      <a:lnTo>
                        <a:pt x="2089" y="1324"/>
                      </a:lnTo>
                      <a:lnTo>
                        <a:pt x="1627" y="862"/>
                      </a:lnTo>
                      <a:lnTo>
                        <a:pt x="76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6"/>
                <p:cNvSpPr/>
                <p:nvPr/>
              </p:nvSpPr>
              <p:spPr>
                <a:xfrm>
                  <a:off x="1825216" y="4479450"/>
                  <a:ext cx="101107" cy="100425"/>
                </a:xfrm>
                <a:custGeom>
                  <a:rect b="b" l="l" r="r" t="t"/>
                  <a:pathLst>
                    <a:path extrusionOk="0" h="3829" w="3855">
                      <a:moveTo>
                        <a:pt x="636" y="1"/>
                      </a:moveTo>
                      <a:lnTo>
                        <a:pt x="78" y="559"/>
                      </a:lnTo>
                      <a:cubicBezTo>
                        <a:pt x="1" y="636"/>
                        <a:pt x="1" y="761"/>
                        <a:pt x="78" y="843"/>
                      </a:cubicBezTo>
                      <a:lnTo>
                        <a:pt x="1319" y="2080"/>
                      </a:lnTo>
                      <a:lnTo>
                        <a:pt x="1771" y="2537"/>
                      </a:lnTo>
                      <a:lnTo>
                        <a:pt x="2998" y="3764"/>
                      </a:lnTo>
                      <a:cubicBezTo>
                        <a:pt x="3042" y="3807"/>
                        <a:pt x="3098" y="3829"/>
                        <a:pt x="3155" y="3829"/>
                      </a:cubicBezTo>
                      <a:cubicBezTo>
                        <a:pt x="3211" y="3829"/>
                        <a:pt x="3268" y="3807"/>
                        <a:pt x="3311" y="3764"/>
                      </a:cubicBezTo>
                      <a:lnTo>
                        <a:pt x="3855" y="3215"/>
                      </a:lnTo>
                      <a:lnTo>
                        <a:pt x="2474" y="1839"/>
                      </a:lnTo>
                      <a:lnTo>
                        <a:pt x="2021" y="1382"/>
                      </a:lnTo>
                      <a:lnTo>
                        <a:pt x="6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6"/>
                <p:cNvSpPr/>
                <p:nvPr/>
              </p:nvSpPr>
              <p:spPr>
                <a:xfrm>
                  <a:off x="1825216" y="4479345"/>
                  <a:ext cx="26909" cy="28667"/>
                </a:xfrm>
                <a:custGeom>
                  <a:rect b="b" l="l" r="r" t="t"/>
                  <a:pathLst>
                    <a:path extrusionOk="0" h="1093" w="1026">
                      <a:moveTo>
                        <a:pt x="640" y="0"/>
                      </a:moveTo>
                      <a:lnTo>
                        <a:pt x="82" y="563"/>
                      </a:lnTo>
                      <a:cubicBezTo>
                        <a:pt x="1" y="640"/>
                        <a:pt x="1" y="770"/>
                        <a:pt x="82" y="847"/>
                      </a:cubicBezTo>
                      <a:lnTo>
                        <a:pt x="328" y="1092"/>
                      </a:lnTo>
                      <a:lnTo>
                        <a:pt x="1025" y="390"/>
                      </a:lnTo>
                      <a:lnTo>
                        <a:pt x="6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6"/>
                <p:cNvSpPr/>
                <p:nvPr/>
              </p:nvSpPr>
              <p:spPr>
                <a:xfrm>
                  <a:off x="2043927" y="4295123"/>
                  <a:ext cx="67510" cy="66880"/>
                </a:xfrm>
                <a:custGeom>
                  <a:rect b="b" l="l" r="r" t="t"/>
                  <a:pathLst>
                    <a:path extrusionOk="0" h="2550" w="2574">
                      <a:moveTo>
                        <a:pt x="2356" y="0"/>
                      </a:moveTo>
                      <a:cubicBezTo>
                        <a:pt x="2338" y="0"/>
                        <a:pt x="2319" y="3"/>
                        <a:pt x="2300" y="9"/>
                      </a:cubicBezTo>
                      <a:lnTo>
                        <a:pt x="0" y="682"/>
                      </a:lnTo>
                      <a:lnTo>
                        <a:pt x="1867" y="2549"/>
                      </a:lnTo>
                      <a:lnTo>
                        <a:pt x="2536" y="244"/>
                      </a:lnTo>
                      <a:cubicBezTo>
                        <a:pt x="2574" y="119"/>
                        <a:pt x="2477" y="0"/>
                        <a:pt x="2356"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6"/>
                <p:cNvSpPr/>
                <p:nvPr/>
              </p:nvSpPr>
              <p:spPr>
                <a:xfrm>
                  <a:off x="1840114" y="4442521"/>
                  <a:ext cx="123951" cy="122378"/>
                </a:xfrm>
                <a:custGeom>
                  <a:rect b="b" l="l" r="r" t="t"/>
                  <a:pathLst>
                    <a:path extrusionOk="0" h="4666" w="4726">
                      <a:moveTo>
                        <a:pt x="4369" y="0"/>
                      </a:moveTo>
                      <a:cubicBezTo>
                        <a:pt x="4291" y="0"/>
                        <a:pt x="4213" y="30"/>
                        <a:pt x="4153" y="91"/>
                      </a:cubicBezTo>
                      <a:lnTo>
                        <a:pt x="121" y="4123"/>
                      </a:lnTo>
                      <a:cubicBezTo>
                        <a:pt x="0" y="4243"/>
                        <a:pt x="0" y="4436"/>
                        <a:pt x="121" y="4556"/>
                      </a:cubicBezTo>
                      <a:lnTo>
                        <a:pt x="140" y="4575"/>
                      </a:lnTo>
                      <a:cubicBezTo>
                        <a:pt x="200" y="4635"/>
                        <a:pt x="278" y="4665"/>
                        <a:pt x="356" y="4665"/>
                      </a:cubicBezTo>
                      <a:cubicBezTo>
                        <a:pt x="435" y="4665"/>
                        <a:pt x="513" y="4635"/>
                        <a:pt x="573" y="4575"/>
                      </a:cubicBezTo>
                      <a:lnTo>
                        <a:pt x="4610" y="543"/>
                      </a:lnTo>
                      <a:cubicBezTo>
                        <a:pt x="4725" y="423"/>
                        <a:pt x="4725" y="230"/>
                        <a:pt x="4610" y="110"/>
                      </a:cubicBezTo>
                      <a:lnTo>
                        <a:pt x="4586" y="91"/>
                      </a:lnTo>
                      <a:cubicBezTo>
                        <a:pt x="4526" y="30"/>
                        <a:pt x="4448" y="0"/>
                        <a:pt x="4369" y="0"/>
                      </a:cubicBezTo>
                      <a:close/>
                    </a:path>
                  </a:pathLst>
                </a:custGeom>
                <a:solidFill>
                  <a:srgbClr val="D6DE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6"/>
                <p:cNvSpPr/>
                <p:nvPr/>
              </p:nvSpPr>
              <p:spPr>
                <a:xfrm>
                  <a:off x="1840114" y="4442521"/>
                  <a:ext cx="123951" cy="122378"/>
                </a:xfrm>
                <a:custGeom>
                  <a:rect b="b" l="l" r="r" t="t"/>
                  <a:pathLst>
                    <a:path extrusionOk="0" h="4666" w="4726">
                      <a:moveTo>
                        <a:pt x="4369" y="0"/>
                      </a:moveTo>
                      <a:cubicBezTo>
                        <a:pt x="4291" y="0"/>
                        <a:pt x="4213" y="30"/>
                        <a:pt x="4153" y="91"/>
                      </a:cubicBezTo>
                      <a:lnTo>
                        <a:pt x="121" y="4123"/>
                      </a:lnTo>
                      <a:cubicBezTo>
                        <a:pt x="0" y="4243"/>
                        <a:pt x="0" y="4436"/>
                        <a:pt x="121" y="4556"/>
                      </a:cubicBezTo>
                      <a:lnTo>
                        <a:pt x="140" y="4575"/>
                      </a:lnTo>
                      <a:cubicBezTo>
                        <a:pt x="200" y="4635"/>
                        <a:pt x="278" y="4665"/>
                        <a:pt x="356" y="4665"/>
                      </a:cubicBezTo>
                      <a:cubicBezTo>
                        <a:pt x="435" y="4665"/>
                        <a:pt x="513" y="4635"/>
                        <a:pt x="573" y="4575"/>
                      </a:cubicBezTo>
                      <a:lnTo>
                        <a:pt x="4610" y="543"/>
                      </a:lnTo>
                      <a:cubicBezTo>
                        <a:pt x="4725" y="423"/>
                        <a:pt x="4725" y="230"/>
                        <a:pt x="4610" y="110"/>
                      </a:cubicBezTo>
                      <a:lnTo>
                        <a:pt x="4586" y="91"/>
                      </a:lnTo>
                      <a:cubicBezTo>
                        <a:pt x="4526" y="30"/>
                        <a:pt x="4448" y="0"/>
                        <a:pt x="4369"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6"/>
                <p:cNvSpPr/>
                <p:nvPr/>
              </p:nvSpPr>
              <p:spPr>
                <a:xfrm>
                  <a:off x="1832140" y="4599362"/>
                  <a:ext cx="33178" cy="28798"/>
                </a:xfrm>
                <a:custGeom>
                  <a:rect b="b" l="l" r="r" t="t"/>
                  <a:pathLst>
                    <a:path extrusionOk="0" h="1098" w="1265">
                      <a:moveTo>
                        <a:pt x="965" y="1"/>
                      </a:moveTo>
                      <a:cubicBezTo>
                        <a:pt x="916" y="1"/>
                        <a:pt x="864" y="22"/>
                        <a:pt x="819" y="72"/>
                      </a:cubicBezTo>
                      <a:lnTo>
                        <a:pt x="131" y="760"/>
                      </a:lnTo>
                      <a:cubicBezTo>
                        <a:pt x="0" y="906"/>
                        <a:pt x="130" y="1098"/>
                        <a:pt x="283" y="1098"/>
                      </a:cubicBezTo>
                      <a:cubicBezTo>
                        <a:pt x="327" y="1098"/>
                        <a:pt x="373" y="1082"/>
                        <a:pt x="415" y="1044"/>
                      </a:cubicBezTo>
                      <a:lnTo>
                        <a:pt x="1103" y="356"/>
                      </a:lnTo>
                      <a:cubicBezTo>
                        <a:pt x="1264" y="213"/>
                        <a:pt x="1124" y="1"/>
                        <a:pt x="9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6"/>
                <p:cNvSpPr/>
                <p:nvPr/>
              </p:nvSpPr>
              <p:spPr>
                <a:xfrm>
                  <a:off x="1814620" y="4582314"/>
                  <a:ext cx="30948" cy="28326"/>
                </a:xfrm>
                <a:custGeom>
                  <a:rect b="b" l="l" r="r" t="t"/>
                  <a:pathLst>
                    <a:path extrusionOk="0" h="1080" w="1180">
                      <a:moveTo>
                        <a:pt x="960" y="1"/>
                      </a:moveTo>
                      <a:cubicBezTo>
                        <a:pt x="909" y="1"/>
                        <a:pt x="857" y="20"/>
                        <a:pt x="818" y="58"/>
                      </a:cubicBezTo>
                      <a:lnTo>
                        <a:pt x="135" y="742"/>
                      </a:lnTo>
                      <a:cubicBezTo>
                        <a:pt x="1" y="887"/>
                        <a:pt x="130" y="1079"/>
                        <a:pt x="285" y="1079"/>
                      </a:cubicBezTo>
                      <a:cubicBezTo>
                        <a:pt x="329" y="1079"/>
                        <a:pt x="376" y="1063"/>
                        <a:pt x="419" y="1025"/>
                      </a:cubicBezTo>
                      <a:lnTo>
                        <a:pt x="1102" y="342"/>
                      </a:lnTo>
                      <a:cubicBezTo>
                        <a:pt x="1179" y="265"/>
                        <a:pt x="1179" y="135"/>
                        <a:pt x="1102" y="58"/>
                      </a:cubicBezTo>
                      <a:cubicBezTo>
                        <a:pt x="1064" y="20"/>
                        <a:pt x="1012" y="1"/>
                        <a:pt x="9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6"/>
                <p:cNvSpPr/>
                <p:nvPr/>
              </p:nvSpPr>
              <p:spPr>
                <a:xfrm>
                  <a:off x="1961757" y="4373517"/>
                  <a:ext cx="84846" cy="67746"/>
                </a:xfrm>
                <a:custGeom>
                  <a:rect b="b" l="l" r="r" t="t"/>
                  <a:pathLst>
                    <a:path extrusionOk="0" h="2583" w="3235">
                      <a:moveTo>
                        <a:pt x="973" y="1"/>
                      </a:moveTo>
                      <a:cubicBezTo>
                        <a:pt x="947" y="1"/>
                        <a:pt x="920" y="6"/>
                        <a:pt x="891" y="17"/>
                      </a:cubicBezTo>
                      <a:cubicBezTo>
                        <a:pt x="314" y="277"/>
                        <a:pt x="1" y="903"/>
                        <a:pt x="131" y="1523"/>
                      </a:cubicBezTo>
                      <a:cubicBezTo>
                        <a:pt x="265" y="2139"/>
                        <a:pt x="809" y="2582"/>
                        <a:pt x="1444" y="2582"/>
                      </a:cubicBezTo>
                      <a:cubicBezTo>
                        <a:pt x="2638" y="2582"/>
                        <a:pt x="3234" y="1134"/>
                        <a:pt x="2392" y="292"/>
                      </a:cubicBezTo>
                      <a:cubicBezTo>
                        <a:pt x="2277" y="176"/>
                        <a:pt x="2147" y="85"/>
                        <a:pt x="1998" y="17"/>
                      </a:cubicBezTo>
                      <a:cubicBezTo>
                        <a:pt x="1969" y="6"/>
                        <a:pt x="1941" y="1"/>
                        <a:pt x="1915" y="1"/>
                      </a:cubicBezTo>
                      <a:cubicBezTo>
                        <a:pt x="1725" y="1"/>
                        <a:pt x="1626" y="281"/>
                        <a:pt x="1829" y="383"/>
                      </a:cubicBezTo>
                      <a:cubicBezTo>
                        <a:pt x="2233" y="566"/>
                        <a:pt x="2455" y="1004"/>
                        <a:pt x="2363" y="1437"/>
                      </a:cubicBezTo>
                      <a:cubicBezTo>
                        <a:pt x="2267" y="1870"/>
                        <a:pt x="1887" y="2178"/>
                        <a:pt x="1444" y="2178"/>
                      </a:cubicBezTo>
                      <a:cubicBezTo>
                        <a:pt x="1002" y="2178"/>
                        <a:pt x="617" y="1870"/>
                        <a:pt x="525" y="1437"/>
                      </a:cubicBezTo>
                      <a:cubicBezTo>
                        <a:pt x="434" y="1004"/>
                        <a:pt x="655" y="566"/>
                        <a:pt x="1059" y="383"/>
                      </a:cubicBezTo>
                      <a:cubicBezTo>
                        <a:pt x="1263" y="281"/>
                        <a:pt x="1164" y="1"/>
                        <a:pt x="9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95" name="Google Shape;1295;p46"/>
            <p:cNvSpPr/>
            <p:nvPr/>
          </p:nvSpPr>
          <p:spPr>
            <a:xfrm>
              <a:off x="4365338" y="1882757"/>
              <a:ext cx="413321" cy="407688"/>
            </a:xfrm>
            <a:custGeom>
              <a:rect b="b" l="l" r="r" t="t"/>
              <a:pathLst>
                <a:path extrusionOk="0" h="13750" w="13940">
                  <a:moveTo>
                    <a:pt x="13474" y="411"/>
                  </a:moveTo>
                  <a:lnTo>
                    <a:pt x="12901" y="2365"/>
                  </a:lnTo>
                  <a:lnTo>
                    <a:pt x="11515" y="979"/>
                  </a:lnTo>
                  <a:lnTo>
                    <a:pt x="13474" y="411"/>
                  </a:lnTo>
                  <a:close/>
                  <a:moveTo>
                    <a:pt x="5823" y="4554"/>
                  </a:moveTo>
                  <a:lnTo>
                    <a:pt x="3355" y="7023"/>
                  </a:lnTo>
                  <a:lnTo>
                    <a:pt x="573" y="6782"/>
                  </a:lnTo>
                  <a:cubicBezTo>
                    <a:pt x="540" y="6777"/>
                    <a:pt x="525" y="6734"/>
                    <a:pt x="554" y="6710"/>
                  </a:cubicBezTo>
                  <a:lnTo>
                    <a:pt x="549" y="6705"/>
                  </a:lnTo>
                  <a:cubicBezTo>
                    <a:pt x="1752" y="5502"/>
                    <a:pt x="3345" y="4766"/>
                    <a:pt x="5039" y="4622"/>
                  </a:cubicBezTo>
                  <a:lnTo>
                    <a:pt x="5823" y="4554"/>
                  </a:lnTo>
                  <a:close/>
                  <a:moveTo>
                    <a:pt x="3436" y="7513"/>
                  </a:moveTo>
                  <a:lnTo>
                    <a:pt x="4533" y="8611"/>
                  </a:lnTo>
                  <a:lnTo>
                    <a:pt x="4115" y="9029"/>
                  </a:lnTo>
                  <a:lnTo>
                    <a:pt x="3022" y="7932"/>
                  </a:lnTo>
                  <a:lnTo>
                    <a:pt x="3436" y="7513"/>
                  </a:lnTo>
                  <a:close/>
                  <a:moveTo>
                    <a:pt x="3263" y="8745"/>
                  </a:moveTo>
                  <a:lnTo>
                    <a:pt x="3831" y="9313"/>
                  </a:lnTo>
                  <a:lnTo>
                    <a:pt x="3340" y="9799"/>
                  </a:lnTo>
                  <a:cubicBezTo>
                    <a:pt x="3316" y="9823"/>
                    <a:pt x="3292" y="9852"/>
                    <a:pt x="3273" y="9886"/>
                  </a:cubicBezTo>
                  <a:lnTo>
                    <a:pt x="2767" y="9376"/>
                  </a:lnTo>
                  <a:cubicBezTo>
                    <a:pt x="2729" y="9337"/>
                    <a:pt x="2734" y="9279"/>
                    <a:pt x="2767" y="9241"/>
                  </a:cubicBezTo>
                  <a:lnTo>
                    <a:pt x="3263" y="8745"/>
                  </a:lnTo>
                  <a:close/>
                  <a:moveTo>
                    <a:pt x="11082" y="1109"/>
                  </a:moveTo>
                  <a:lnTo>
                    <a:pt x="12776" y="2808"/>
                  </a:lnTo>
                  <a:lnTo>
                    <a:pt x="12266" y="4554"/>
                  </a:lnTo>
                  <a:lnTo>
                    <a:pt x="6655" y="10165"/>
                  </a:lnTo>
                  <a:lnTo>
                    <a:pt x="5558" y="9068"/>
                  </a:lnTo>
                  <a:lnTo>
                    <a:pt x="8118" y="6508"/>
                  </a:lnTo>
                  <a:cubicBezTo>
                    <a:pt x="8301" y="6325"/>
                    <a:pt x="8335" y="6007"/>
                    <a:pt x="8099" y="5767"/>
                  </a:cubicBezTo>
                  <a:cubicBezTo>
                    <a:pt x="7998" y="5668"/>
                    <a:pt x="7867" y="5619"/>
                    <a:pt x="7736" y="5619"/>
                  </a:cubicBezTo>
                  <a:cubicBezTo>
                    <a:pt x="7606" y="5619"/>
                    <a:pt x="7476" y="5668"/>
                    <a:pt x="7377" y="5767"/>
                  </a:cubicBezTo>
                  <a:lnTo>
                    <a:pt x="4817" y="8327"/>
                  </a:lnTo>
                  <a:lnTo>
                    <a:pt x="3725" y="7230"/>
                  </a:lnTo>
                  <a:lnTo>
                    <a:pt x="9331" y="1624"/>
                  </a:lnTo>
                  <a:lnTo>
                    <a:pt x="11082" y="1109"/>
                  </a:lnTo>
                  <a:close/>
                  <a:moveTo>
                    <a:pt x="7740" y="6023"/>
                  </a:moveTo>
                  <a:cubicBezTo>
                    <a:pt x="7835" y="6023"/>
                    <a:pt x="7916" y="6149"/>
                    <a:pt x="7825" y="6234"/>
                  </a:cubicBezTo>
                  <a:lnTo>
                    <a:pt x="7820" y="6234"/>
                  </a:lnTo>
                  <a:lnTo>
                    <a:pt x="5130" y="8923"/>
                  </a:lnTo>
                  <a:lnTo>
                    <a:pt x="3807" y="10246"/>
                  </a:lnTo>
                  <a:cubicBezTo>
                    <a:pt x="3780" y="10273"/>
                    <a:pt x="3750" y="10285"/>
                    <a:pt x="3722" y="10285"/>
                  </a:cubicBezTo>
                  <a:cubicBezTo>
                    <a:pt x="3628" y="10285"/>
                    <a:pt x="3549" y="10163"/>
                    <a:pt x="3634" y="10078"/>
                  </a:cubicBezTo>
                  <a:lnTo>
                    <a:pt x="7651" y="6065"/>
                  </a:lnTo>
                  <a:cubicBezTo>
                    <a:pt x="7679" y="6035"/>
                    <a:pt x="7710" y="6023"/>
                    <a:pt x="7740" y="6023"/>
                  </a:cubicBezTo>
                  <a:close/>
                  <a:moveTo>
                    <a:pt x="5274" y="9352"/>
                  </a:moveTo>
                  <a:lnTo>
                    <a:pt x="6371" y="10449"/>
                  </a:lnTo>
                  <a:lnTo>
                    <a:pt x="5967" y="10853"/>
                  </a:lnTo>
                  <a:cubicBezTo>
                    <a:pt x="5962" y="10855"/>
                    <a:pt x="5958" y="10856"/>
                    <a:pt x="5953" y="10856"/>
                  </a:cubicBezTo>
                  <a:cubicBezTo>
                    <a:pt x="5949" y="10856"/>
                    <a:pt x="5946" y="10855"/>
                    <a:pt x="5943" y="10853"/>
                  </a:cubicBezTo>
                  <a:lnTo>
                    <a:pt x="4856" y="9770"/>
                  </a:lnTo>
                  <a:lnTo>
                    <a:pt x="5274" y="9352"/>
                  </a:lnTo>
                  <a:close/>
                  <a:moveTo>
                    <a:pt x="4572" y="10054"/>
                  </a:moveTo>
                  <a:lnTo>
                    <a:pt x="5140" y="10622"/>
                  </a:lnTo>
                  <a:lnTo>
                    <a:pt x="4644" y="11117"/>
                  </a:lnTo>
                  <a:cubicBezTo>
                    <a:pt x="4625" y="11137"/>
                    <a:pt x="4601" y="11146"/>
                    <a:pt x="4577" y="11146"/>
                  </a:cubicBezTo>
                  <a:cubicBezTo>
                    <a:pt x="4553" y="11146"/>
                    <a:pt x="4529" y="11137"/>
                    <a:pt x="4509" y="11117"/>
                  </a:cubicBezTo>
                  <a:lnTo>
                    <a:pt x="3999" y="10607"/>
                  </a:lnTo>
                  <a:cubicBezTo>
                    <a:pt x="4033" y="10588"/>
                    <a:pt x="4057" y="10569"/>
                    <a:pt x="4086" y="10540"/>
                  </a:cubicBezTo>
                  <a:lnTo>
                    <a:pt x="4572" y="10054"/>
                  </a:lnTo>
                  <a:close/>
                  <a:moveTo>
                    <a:pt x="13493" y="1"/>
                  </a:moveTo>
                  <a:cubicBezTo>
                    <a:pt x="13457" y="1"/>
                    <a:pt x="13420" y="6"/>
                    <a:pt x="13382" y="17"/>
                  </a:cubicBezTo>
                  <a:lnTo>
                    <a:pt x="9167" y="1249"/>
                  </a:lnTo>
                  <a:cubicBezTo>
                    <a:pt x="9133" y="1258"/>
                    <a:pt x="9105" y="1277"/>
                    <a:pt x="9080" y="1301"/>
                  </a:cubicBezTo>
                  <a:lnTo>
                    <a:pt x="6266" y="4116"/>
                  </a:lnTo>
                  <a:lnTo>
                    <a:pt x="5005" y="4222"/>
                  </a:lnTo>
                  <a:cubicBezTo>
                    <a:pt x="3215" y="4376"/>
                    <a:pt x="1540" y="5156"/>
                    <a:pt x="270" y="6426"/>
                  </a:cubicBezTo>
                  <a:cubicBezTo>
                    <a:pt x="1" y="6691"/>
                    <a:pt x="169" y="7148"/>
                    <a:pt x="544" y="7181"/>
                  </a:cubicBezTo>
                  <a:lnTo>
                    <a:pt x="2989" y="7398"/>
                  </a:lnTo>
                  <a:lnTo>
                    <a:pt x="2734" y="7648"/>
                  </a:lnTo>
                  <a:cubicBezTo>
                    <a:pt x="2580" y="7807"/>
                    <a:pt x="2580" y="8062"/>
                    <a:pt x="2734" y="8221"/>
                  </a:cubicBezTo>
                  <a:lnTo>
                    <a:pt x="2979" y="8461"/>
                  </a:lnTo>
                  <a:lnTo>
                    <a:pt x="2484" y="8962"/>
                  </a:lnTo>
                  <a:cubicBezTo>
                    <a:pt x="2291" y="9154"/>
                    <a:pt x="2291" y="9467"/>
                    <a:pt x="2484" y="9664"/>
                  </a:cubicBezTo>
                  <a:lnTo>
                    <a:pt x="4225" y="11406"/>
                  </a:lnTo>
                  <a:cubicBezTo>
                    <a:pt x="4322" y="11502"/>
                    <a:pt x="4449" y="11550"/>
                    <a:pt x="4577" y="11550"/>
                  </a:cubicBezTo>
                  <a:cubicBezTo>
                    <a:pt x="4704" y="11550"/>
                    <a:pt x="4832" y="11502"/>
                    <a:pt x="4928" y="11406"/>
                  </a:cubicBezTo>
                  <a:lnTo>
                    <a:pt x="5424" y="10906"/>
                  </a:lnTo>
                  <a:lnTo>
                    <a:pt x="5655" y="11141"/>
                  </a:lnTo>
                  <a:cubicBezTo>
                    <a:pt x="5739" y="11223"/>
                    <a:pt x="5847" y="11264"/>
                    <a:pt x="5955" y="11264"/>
                  </a:cubicBezTo>
                  <a:cubicBezTo>
                    <a:pt x="6062" y="11264"/>
                    <a:pt x="6169" y="11223"/>
                    <a:pt x="6251" y="11141"/>
                  </a:cubicBezTo>
                  <a:lnTo>
                    <a:pt x="6492" y="10901"/>
                  </a:lnTo>
                  <a:lnTo>
                    <a:pt x="6708" y="13345"/>
                  </a:lnTo>
                  <a:cubicBezTo>
                    <a:pt x="6727" y="13594"/>
                    <a:pt x="6934" y="13749"/>
                    <a:pt x="7150" y="13749"/>
                  </a:cubicBezTo>
                  <a:cubicBezTo>
                    <a:pt x="7260" y="13749"/>
                    <a:pt x="7373" y="13709"/>
                    <a:pt x="7464" y="13620"/>
                  </a:cubicBezTo>
                  <a:cubicBezTo>
                    <a:pt x="8238" y="12845"/>
                    <a:pt x="8840" y="11907"/>
                    <a:pt x="9215" y="10877"/>
                  </a:cubicBezTo>
                  <a:cubicBezTo>
                    <a:pt x="9282" y="10714"/>
                    <a:pt x="9151" y="10597"/>
                    <a:pt x="9024" y="10597"/>
                  </a:cubicBezTo>
                  <a:cubicBezTo>
                    <a:pt x="8948" y="10597"/>
                    <a:pt x="8872" y="10638"/>
                    <a:pt x="8840" y="10737"/>
                  </a:cubicBezTo>
                  <a:cubicBezTo>
                    <a:pt x="8479" y="11714"/>
                    <a:pt x="7911" y="12599"/>
                    <a:pt x="7175" y="13331"/>
                  </a:cubicBezTo>
                  <a:cubicBezTo>
                    <a:pt x="7167" y="13339"/>
                    <a:pt x="7156" y="13343"/>
                    <a:pt x="7146" y="13343"/>
                  </a:cubicBezTo>
                  <a:cubicBezTo>
                    <a:pt x="7126" y="13343"/>
                    <a:pt x="7108" y="13329"/>
                    <a:pt x="7108" y="13307"/>
                  </a:cubicBezTo>
                  <a:lnTo>
                    <a:pt x="6867" y="10526"/>
                  </a:lnTo>
                  <a:lnTo>
                    <a:pt x="9331" y="8057"/>
                  </a:lnTo>
                  <a:lnTo>
                    <a:pt x="9331" y="8057"/>
                  </a:lnTo>
                  <a:cubicBezTo>
                    <a:pt x="9249" y="9053"/>
                    <a:pt x="9230" y="9318"/>
                    <a:pt x="9114" y="9823"/>
                  </a:cubicBezTo>
                  <a:cubicBezTo>
                    <a:pt x="9069" y="9980"/>
                    <a:pt x="9192" y="10078"/>
                    <a:pt x="9312" y="10078"/>
                  </a:cubicBezTo>
                  <a:cubicBezTo>
                    <a:pt x="9399" y="10078"/>
                    <a:pt x="9484" y="10027"/>
                    <a:pt x="9504" y="9910"/>
                  </a:cubicBezTo>
                  <a:cubicBezTo>
                    <a:pt x="9643" y="9294"/>
                    <a:pt x="9658" y="9000"/>
                    <a:pt x="9773" y="7614"/>
                  </a:cubicBezTo>
                  <a:lnTo>
                    <a:pt x="12583" y="4804"/>
                  </a:lnTo>
                  <a:cubicBezTo>
                    <a:pt x="12607" y="4780"/>
                    <a:pt x="12627" y="4747"/>
                    <a:pt x="12636" y="4718"/>
                  </a:cubicBezTo>
                  <a:lnTo>
                    <a:pt x="13195" y="2803"/>
                  </a:lnTo>
                  <a:lnTo>
                    <a:pt x="13868" y="503"/>
                  </a:lnTo>
                  <a:cubicBezTo>
                    <a:pt x="13940" y="242"/>
                    <a:pt x="13740" y="1"/>
                    <a:pt x="1349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6" name="Google Shape;1296;p46"/>
          <p:cNvSpPr txBox="1"/>
          <p:nvPr/>
        </p:nvSpPr>
        <p:spPr>
          <a:xfrm>
            <a:off x="911775" y="4119600"/>
            <a:ext cx="4201800" cy="48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100">
                <a:solidFill>
                  <a:srgbClr val="242424"/>
                </a:solidFill>
                <a:latin typeface="Cairo"/>
                <a:ea typeface="Cairo"/>
                <a:cs typeface="Cairo"/>
                <a:sym typeface="Cairo"/>
              </a:rPr>
              <a:t>Follow the link in the graph to modify its data and then paste the new one here. </a:t>
            </a:r>
            <a:r>
              <a:rPr lang="en" sz="1100">
                <a:solidFill>
                  <a:srgbClr val="242424"/>
                </a:solidFill>
                <a:uFill>
                  <a:noFill/>
                </a:uFill>
                <a:latin typeface="Cairo"/>
                <a:ea typeface="Cairo"/>
                <a:cs typeface="Cairo"/>
                <a:sym typeface="Cairo"/>
                <a:hlinkClick r:id="rId5">
                  <a:extLst>
                    <a:ext uri="{A12FA001-AC4F-418D-AE19-62706E023703}">
                      <ahyp:hlinkClr val="tx"/>
                    </a:ext>
                  </a:extLst>
                </a:hlinkClick>
              </a:rPr>
              <a:t>For more info, </a:t>
            </a:r>
            <a:r>
              <a:rPr b="1" lang="en" sz="1100">
                <a:solidFill>
                  <a:srgbClr val="242424"/>
                </a:solidFill>
                <a:uFill>
                  <a:noFill/>
                </a:uFill>
                <a:latin typeface="Cairo"/>
                <a:ea typeface="Cairo"/>
                <a:cs typeface="Cairo"/>
                <a:sym typeface="Cairo"/>
                <a:hlinkClick r:id="rId6">
                  <a:extLst>
                    <a:ext uri="{A12FA001-AC4F-418D-AE19-62706E023703}">
                      <ahyp:hlinkClr val="tx"/>
                    </a:ext>
                  </a:extLst>
                </a:hlinkClick>
              </a:rPr>
              <a:t>click here</a:t>
            </a:r>
            <a:endParaRPr b="1" sz="1100">
              <a:solidFill>
                <a:srgbClr val="242424"/>
              </a:solidFill>
              <a:latin typeface="Cairo"/>
              <a:ea typeface="Cairo"/>
              <a:cs typeface="Cairo"/>
              <a:sym typeface="Cairo"/>
            </a:endParaRPr>
          </a:p>
        </p:txBody>
      </p:sp>
      <p:sp>
        <p:nvSpPr>
          <p:cNvPr id="1297" name="Google Shape;1297;p46"/>
          <p:cNvSpPr/>
          <p:nvPr/>
        </p:nvSpPr>
        <p:spPr>
          <a:xfrm flipH="1" rot="-8100000">
            <a:off x="7525800" y="1102522"/>
            <a:ext cx="411084" cy="41337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47"/>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1303" name="Google Shape;1303;p47"/>
          <p:cNvSpPr/>
          <p:nvPr/>
        </p:nvSpPr>
        <p:spPr>
          <a:xfrm>
            <a:off x="1448066" y="1884544"/>
            <a:ext cx="355275" cy="403718"/>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01</a:t>
            </a:r>
          </a:p>
        </p:txBody>
      </p:sp>
      <p:sp>
        <p:nvSpPr>
          <p:cNvPr id="1304" name="Google Shape;1304;p47"/>
          <p:cNvSpPr/>
          <p:nvPr/>
        </p:nvSpPr>
        <p:spPr>
          <a:xfrm>
            <a:off x="3342453" y="1264831"/>
            <a:ext cx="494908" cy="403718"/>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02</a:t>
            </a:r>
          </a:p>
        </p:txBody>
      </p:sp>
      <p:sp>
        <p:nvSpPr>
          <p:cNvPr id="1305" name="Google Shape;1305;p47"/>
          <p:cNvSpPr/>
          <p:nvPr/>
        </p:nvSpPr>
        <p:spPr>
          <a:xfrm>
            <a:off x="5307491" y="1884544"/>
            <a:ext cx="493219" cy="404281"/>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03</a:t>
            </a:r>
          </a:p>
        </p:txBody>
      </p:sp>
      <p:sp>
        <p:nvSpPr>
          <p:cNvPr id="1306" name="Google Shape;1306;p47"/>
          <p:cNvSpPr/>
          <p:nvPr/>
        </p:nvSpPr>
        <p:spPr>
          <a:xfrm>
            <a:off x="7270841" y="1264831"/>
            <a:ext cx="500538" cy="403718"/>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04</a:t>
            </a:r>
          </a:p>
        </p:txBody>
      </p:sp>
      <p:cxnSp>
        <p:nvCxnSpPr>
          <p:cNvPr id="1307" name="Google Shape;1307;p47"/>
          <p:cNvCxnSpPr>
            <a:stCxn id="1308" idx="6"/>
            <a:endCxn id="1309" idx="2"/>
          </p:cNvCxnSpPr>
          <p:nvPr/>
        </p:nvCxnSpPr>
        <p:spPr>
          <a:xfrm flipH="1" rot="10800000">
            <a:off x="1955853" y="2248188"/>
            <a:ext cx="1303800" cy="619800"/>
          </a:xfrm>
          <a:prstGeom prst="bentConnector3">
            <a:avLst>
              <a:gd fmla="val 50004" name="adj1"/>
            </a:avLst>
          </a:prstGeom>
          <a:noFill/>
          <a:ln cap="flat" cmpd="sng" w="9525">
            <a:solidFill>
              <a:schemeClr val="dk1"/>
            </a:solidFill>
            <a:prstDash val="solid"/>
            <a:round/>
            <a:headEnd len="med" w="med" type="none"/>
            <a:tailEnd len="med" w="med" type="none"/>
          </a:ln>
        </p:spPr>
      </p:cxnSp>
      <p:cxnSp>
        <p:nvCxnSpPr>
          <p:cNvPr id="1310" name="Google Shape;1310;p47"/>
          <p:cNvCxnSpPr>
            <a:stCxn id="1309" idx="6"/>
            <a:endCxn id="1311" idx="2"/>
          </p:cNvCxnSpPr>
          <p:nvPr/>
        </p:nvCxnSpPr>
        <p:spPr>
          <a:xfrm>
            <a:off x="3920053" y="2248275"/>
            <a:ext cx="1303800" cy="619800"/>
          </a:xfrm>
          <a:prstGeom prst="bentConnector3">
            <a:avLst>
              <a:gd fmla="val 50004" name="adj1"/>
            </a:avLst>
          </a:prstGeom>
          <a:noFill/>
          <a:ln cap="flat" cmpd="sng" w="9525">
            <a:solidFill>
              <a:schemeClr val="dk1"/>
            </a:solidFill>
            <a:prstDash val="solid"/>
            <a:round/>
            <a:headEnd len="med" w="med" type="none"/>
            <a:tailEnd len="med" w="med" type="none"/>
          </a:ln>
        </p:spPr>
      </p:cxnSp>
      <p:cxnSp>
        <p:nvCxnSpPr>
          <p:cNvPr id="1312" name="Google Shape;1312;p47"/>
          <p:cNvCxnSpPr>
            <a:stCxn id="1311" idx="6"/>
            <a:endCxn id="1313" idx="2"/>
          </p:cNvCxnSpPr>
          <p:nvPr/>
        </p:nvCxnSpPr>
        <p:spPr>
          <a:xfrm flipH="1" rot="10800000">
            <a:off x="5884253" y="2248188"/>
            <a:ext cx="1303800" cy="619800"/>
          </a:xfrm>
          <a:prstGeom prst="bentConnector3">
            <a:avLst>
              <a:gd fmla="val 50004" name="adj1"/>
            </a:avLst>
          </a:prstGeom>
          <a:noFill/>
          <a:ln cap="flat" cmpd="sng" w="9525">
            <a:solidFill>
              <a:schemeClr val="dk1"/>
            </a:solidFill>
            <a:prstDash val="solid"/>
            <a:round/>
            <a:headEnd len="med" w="med" type="none"/>
            <a:tailEnd len="med" w="med" type="none"/>
          </a:ln>
        </p:spPr>
      </p:cxnSp>
      <p:grpSp>
        <p:nvGrpSpPr>
          <p:cNvPr id="1314" name="Google Shape;1314;p47"/>
          <p:cNvGrpSpPr/>
          <p:nvPr/>
        </p:nvGrpSpPr>
        <p:grpSpPr>
          <a:xfrm>
            <a:off x="920387" y="2537837"/>
            <a:ext cx="1410632" cy="1960537"/>
            <a:chOff x="920387" y="2537838"/>
            <a:chExt cx="1410632" cy="1960537"/>
          </a:xfrm>
        </p:grpSpPr>
        <p:grpSp>
          <p:nvGrpSpPr>
            <p:cNvPr id="1315" name="Google Shape;1315;p47"/>
            <p:cNvGrpSpPr/>
            <p:nvPr/>
          </p:nvGrpSpPr>
          <p:grpSpPr>
            <a:xfrm>
              <a:off x="920387" y="3447750"/>
              <a:ext cx="1410632" cy="1050625"/>
              <a:chOff x="1468227" y="1631138"/>
              <a:chExt cx="1706960" cy="1050625"/>
            </a:xfrm>
          </p:grpSpPr>
          <p:sp>
            <p:nvSpPr>
              <p:cNvPr id="1316" name="Google Shape;1316;p47"/>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p:txBody>
          </p:sp>
          <p:sp>
            <p:nvSpPr>
              <p:cNvPr id="1317" name="Google Shape;1317;p47"/>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sp>
          <p:nvSpPr>
            <p:cNvPr id="1308" name="Google Shape;1308;p47"/>
            <p:cNvSpPr/>
            <p:nvPr/>
          </p:nvSpPr>
          <p:spPr>
            <a:xfrm>
              <a:off x="1295553" y="253783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8" name="Google Shape;1318;p47"/>
            <p:cNvCxnSpPr>
              <a:stCxn id="1308" idx="4"/>
              <a:endCxn id="1316" idx="0"/>
            </p:cNvCxnSpPr>
            <p:nvPr/>
          </p:nvCxnSpPr>
          <p:spPr>
            <a:xfrm>
              <a:off x="1625703" y="3198138"/>
              <a:ext cx="1800" cy="249600"/>
            </a:xfrm>
            <a:prstGeom prst="straightConnector1">
              <a:avLst/>
            </a:prstGeom>
            <a:noFill/>
            <a:ln cap="flat" cmpd="sng" w="9525">
              <a:solidFill>
                <a:schemeClr val="dk1"/>
              </a:solidFill>
              <a:prstDash val="solid"/>
              <a:round/>
              <a:headEnd len="med" w="med" type="none"/>
              <a:tailEnd len="med" w="med" type="none"/>
            </a:ln>
          </p:spPr>
        </p:cxnSp>
      </p:grpSp>
      <p:grpSp>
        <p:nvGrpSpPr>
          <p:cNvPr id="1319" name="Google Shape;1319;p47"/>
          <p:cNvGrpSpPr/>
          <p:nvPr/>
        </p:nvGrpSpPr>
        <p:grpSpPr>
          <a:xfrm>
            <a:off x="2884587" y="1918125"/>
            <a:ext cx="1410632" cy="1960537"/>
            <a:chOff x="2884587" y="1918125"/>
            <a:chExt cx="1410632" cy="1960537"/>
          </a:xfrm>
        </p:grpSpPr>
        <p:grpSp>
          <p:nvGrpSpPr>
            <p:cNvPr id="1320" name="Google Shape;1320;p47"/>
            <p:cNvGrpSpPr/>
            <p:nvPr/>
          </p:nvGrpSpPr>
          <p:grpSpPr>
            <a:xfrm>
              <a:off x="2884587" y="2828038"/>
              <a:ext cx="1410632" cy="1050625"/>
              <a:chOff x="1468227" y="1631138"/>
              <a:chExt cx="1706960" cy="1050625"/>
            </a:xfrm>
          </p:grpSpPr>
          <p:sp>
            <p:nvSpPr>
              <p:cNvPr id="1321" name="Google Shape;1321;p47"/>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1322" name="Google Shape;1322;p47"/>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Venus is the second planet from the Sun</a:t>
                </a:r>
                <a:endParaRPr sz="1200">
                  <a:solidFill>
                    <a:srgbClr val="242424"/>
                  </a:solidFill>
                  <a:latin typeface="Cairo"/>
                  <a:ea typeface="Cairo"/>
                  <a:cs typeface="Cairo"/>
                  <a:sym typeface="Cairo"/>
                </a:endParaRPr>
              </a:p>
            </p:txBody>
          </p:sp>
        </p:grpSp>
        <p:sp>
          <p:nvSpPr>
            <p:cNvPr id="1309" name="Google Shape;1309;p47"/>
            <p:cNvSpPr/>
            <p:nvPr/>
          </p:nvSpPr>
          <p:spPr>
            <a:xfrm>
              <a:off x="3259753" y="1918125"/>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23" name="Google Shape;1323;p47"/>
            <p:cNvCxnSpPr>
              <a:stCxn id="1309" idx="4"/>
              <a:endCxn id="1321" idx="0"/>
            </p:cNvCxnSpPr>
            <p:nvPr/>
          </p:nvCxnSpPr>
          <p:spPr>
            <a:xfrm>
              <a:off x="3589903" y="2578425"/>
              <a:ext cx="1800" cy="249600"/>
            </a:xfrm>
            <a:prstGeom prst="straightConnector1">
              <a:avLst/>
            </a:prstGeom>
            <a:noFill/>
            <a:ln cap="flat" cmpd="sng" w="9525">
              <a:solidFill>
                <a:schemeClr val="dk1"/>
              </a:solidFill>
              <a:prstDash val="solid"/>
              <a:round/>
              <a:headEnd len="med" w="med" type="none"/>
              <a:tailEnd len="med" w="med" type="none"/>
            </a:ln>
          </p:spPr>
        </p:cxnSp>
      </p:grpSp>
      <p:grpSp>
        <p:nvGrpSpPr>
          <p:cNvPr id="1324" name="Google Shape;1324;p47"/>
          <p:cNvGrpSpPr/>
          <p:nvPr/>
        </p:nvGrpSpPr>
        <p:grpSpPr>
          <a:xfrm>
            <a:off x="4848787" y="2537837"/>
            <a:ext cx="1410632" cy="1960537"/>
            <a:chOff x="4848787" y="2537838"/>
            <a:chExt cx="1410632" cy="1960537"/>
          </a:xfrm>
        </p:grpSpPr>
        <p:grpSp>
          <p:nvGrpSpPr>
            <p:cNvPr id="1325" name="Google Shape;1325;p47"/>
            <p:cNvGrpSpPr/>
            <p:nvPr/>
          </p:nvGrpSpPr>
          <p:grpSpPr>
            <a:xfrm>
              <a:off x="4848787" y="3447750"/>
              <a:ext cx="1410632" cy="1050625"/>
              <a:chOff x="1468227" y="1631138"/>
              <a:chExt cx="1706960" cy="1050625"/>
            </a:xfrm>
          </p:grpSpPr>
          <p:sp>
            <p:nvSpPr>
              <p:cNvPr id="1326" name="Google Shape;1326;p47"/>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1327" name="Google Shape;1327;p47"/>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grpSp>
        <p:sp>
          <p:nvSpPr>
            <p:cNvPr id="1311" name="Google Shape;1311;p47"/>
            <p:cNvSpPr/>
            <p:nvPr/>
          </p:nvSpPr>
          <p:spPr>
            <a:xfrm>
              <a:off x="5223953" y="253783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28" name="Google Shape;1328;p47"/>
            <p:cNvCxnSpPr>
              <a:stCxn id="1311" idx="4"/>
              <a:endCxn id="1326" idx="0"/>
            </p:cNvCxnSpPr>
            <p:nvPr/>
          </p:nvCxnSpPr>
          <p:spPr>
            <a:xfrm>
              <a:off x="5554103" y="3198138"/>
              <a:ext cx="1800" cy="249600"/>
            </a:xfrm>
            <a:prstGeom prst="straightConnector1">
              <a:avLst/>
            </a:prstGeom>
            <a:noFill/>
            <a:ln cap="flat" cmpd="sng" w="9525">
              <a:solidFill>
                <a:schemeClr val="dk1"/>
              </a:solidFill>
              <a:prstDash val="solid"/>
              <a:round/>
              <a:headEnd len="med" w="med" type="none"/>
              <a:tailEnd len="med" w="med" type="none"/>
            </a:ln>
          </p:spPr>
        </p:cxnSp>
      </p:grpSp>
      <p:grpSp>
        <p:nvGrpSpPr>
          <p:cNvPr id="1329" name="Google Shape;1329;p47"/>
          <p:cNvGrpSpPr/>
          <p:nvPr/>
        </p:nvGrpSpPr>
        <p:grpSpPr>
          <a:xfrm>
            <a:off x="6812987" y="1918125"/>
            <a:ext cx="1410632" cy="1960537"/>
            <a:chOff x="6812987" y="1918125"/>
            <a:chExt cx="1410632" cy="1960537"/>
          </a:xfrm>
        </p:grpSpPr>
        <p:grpSp>
          <p:nvGrpSpPr>
            <p:cNvPr id="1330" name="Google Shape;1330;p47"/>
            <p:cNvGrpSpPr/>
            <p:nvPr/>
          </p:nvGrpSpPr>
          <p:grpSpPr>
            <a:xfrm>
              <a:off x="6812987" y="2828038"/>
              <a:ext cx="1410632" cy="1050625"/>
              <a:chOff x="1468227" y="1631138"/>
              <a:chExt cx="1706960" cy="1050625"/>
            </a:xfrm>
          </p:grpSpPr>
          <p:sp>
            <p:nvSpPr>
              <p:cNvPr id="1331" name="Google Shape;1331;p47"/>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Earth</a:t>
                </a:r>
                <a:endParaRPr sz="2000">
                  <a:solidFill>
                    <a:srgbClr val="20DD20"/>
                  </a:solidFill>
                  <a:latin typeface="Staatliches"/>
                  <a:ea typeface="Staatliches"/>
                  <a:cs typeface="Staatliches"/>
                  <a:sym typeface="Staatliches"/>
                </a:endParaRPr>
              </a:p>
            </p:txBody>
          </p:sp>
          <p:sp>
            <p:nvSpPr>
              <p:cNvPr id="1332" name="Google Shape;1332;p47"/>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 is the only planet known to harbor life</a:t>
                </a:r>
                <a:endParaRPr sz="1200">
                  <a:solidFill>
                    <a:srgbClr val="242424"/>
                  </a:solidFill>
                  <a:latin typeface="Cairo"/>
                  <a:ea typeface="Cairo"/>
                  <a:cs typeface="Cairo"/>
                  <a:sym typeface="Cairo"/>
                </a:endParaRPr>
              </a:p>
            </p:txBody>
          </p:sp>
        </p:grpSp>
        <p:sp>
          <p:nvSpPr>
            <p:cNvPr id="1313" name="Google Shape;1313;p47"/>
            <p:cNvSpPr/>
            <p:nvPr/>
          </p:nvSpPr>
          <p:spPr>
            <a:xfrm>
              <a:off x="7188153" y="1918125"/>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33" name="Google Shape;1333;p47"/>
            <p:cNvCxnSpPr>
              <a:stCxn id="1313" idx="4"/>
              <a:endCxn id="1331" idx="0"/>
            </p:cNvCxnSpPr>
            <p:nvPr/>
          </p:nvCxnSpPr>
          <p:spPr>
            <a:xfrm>
              <a:off x="7518303" y="2578425"/>
              <a:ext cx="1800" cy="249600"/>
            </a:xfrm>
            <a:prstGeom prst="straightConnector1">
              <a:avLst/>
            </a:prstGeom>
            <a:noFill/>
            <a:ln cap="flat" cmpd="sng" w="9525">
              <a:solidFill>
                <a:schemeClr val="dk1"/>
              </a:solidFill>
              <a:prstDash val="solid"/>
              <a:round/>
              <a:headEnd len="med" w="med" type="none"/>
              <a:tailEnd len="med" w="med" type="none"/>
            </a:ln>
          </p:spPr>
        </p:cxnSp>
      </p:grpSp>
      <p:grpSp>
        <p:nvGrpSpPr>
          <p:cNvPr id="1334" name="Google Shape;1334;p47"/>
          <p:cNvGrpSpPr/>
          <p:nvPr/>
        </p:nvGrpSpPr>
        <p:grpSpPr>
          <a:xfrm>
            <a:off x="7341711" y="2075098"/>
            <a:ext cx="358813" cy="323996"/>
            <a:chOff x="2642986" y="2455790"/>
            <a:chExt cx="358813" cy="323996"/>
          </a:xfrm>
        </p:grpSpPr>
        <p:sp>
          <p:nvSpPr>
            <p:cNvPr id="1335" name="Google Shape;1335;p47"/>
            <p:cNvSpPr/>
            <p:nvPr/>
          </p:nvSpPr>
          <p:spPr>
            <a:xfrm>
              <a:off x="2778007" y="2717677"/>
              <a:ext cx="43049" cy="39326"/>
            </a:xfrm>
            <a:custGeom>
              <a:rect b="b" l="l" r="r" t="t"/>
              <a:pathLst>
                <a:path extrusionOk="0" h="1500" w="1642">
                  <a:moveTo>
                    <a:pt x="341" y="0"/>
                  </a:moveTo>
                  <a:lnTo>
                    <a:pt x="1" y="1500"/>
                  </a:lnTo>
                  <a:lnTo>
                    <a:pt x="1641" y="1500"/>
                  </a:lnTo>
                  <a:lnTo>
                    <a:pt x="13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7"/>
            <p:cNvSpPr/>
            <p:nvPr/>
          </p:nvSpPr>
          <p:spPr>
            <a:xfrm>
              <a:off x="2748564" y="2753464"/>
              <a:ext cx="101829" cy="21105"/>
            </a:xfrm>
            <a:custGeom>
              <a:rect b="b" l="l" r="r" t="t"/>
              <a:pathLst>
                <a:path extrusionOk="0" h="805" w="3884">
                  <a:moveTo>
                    <a:pt x="1" y="1"/>
                  </a:moveTo>
                  <a:lnTo>
                    <a:pt x="1" y="805"/>
                  </a:lnTo>
                  <a:lnTo>
                    <a:pt x="3883" y="805"/>
                  </a:lnTo>
                  <a:lnTo>
                    <a:pt x="38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7"/>
            <p:cNvSpPr/>
            <p:nvPr/>
          </p:nvSpPr>
          <p:spPr>
            <a:xfrm>
              <a:off x="2648204" y="2525581"/>
              <a:ext cx="302655" cy="197706"/>
            </a:xfrm>
            <a:custGeom>
              <a:rect b="b" l="l" r="r" t="t"/>
              <a:pathLst>
                <a:path extrusionOk="0" h="7541" w="11544">
                  <a:moveTo>
                    <a:pt x="1" y="0"/>
                  </a:moveTo>
                  <a:lnTo>
                    <a:pt x="1" y="7541"/>
                  </a:lnTo>
                  <a:lnTo>
                    <a:pt x="11543" y="7541"/>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7"/>
            <p:cNvSpPr/>
            <p:nvPr/>
          </p:nvSpPr>
          <p:spPr>
            <a:xfrm>
              <a:off x="2852726" y="2525581"/>
              <a:ext cx="98132" cy="81694"/>
            </a:xfrm>
            <a:custGeom>
              <a:rect b="b" l="l" r="r" t="t"/>
              <a:pathLst>
                <a:path extrusionOk="0" h="3116" w="3743">
                  <a:moveTo>
                    <a:pt x="1" y="0"/>
                  </a:moveTo>
                  <a:lnTo>
                    <a:pt x="1" y="66"/>
                  </a:lnTo>
                  <a:cubicBezTo>
                    <a:pt x="1" y="1750"/>
                    <a:pt x="1345" y="3115"/>
                    <a:pt x="3003" y="3115"/>
                  </a:cubicBezTo>
                  <a:cubicBezTo>
                    <a:pt x="3253" y="3115"/>
                    <a:pt x="3500" y="3083"/>
                    <a:pt x="3742" y="3021"/>
                  </a:cubicBezTo>
                  <a:lnTo>
                    <a:pt x="37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7"/>
            <p:cNvSpPr/>
            <p:nvPr/>
          </p:nvSpPr>
          <p:spPr>
            <a:xfrm>
              <a:off x="2648204" y="2709314"/>
              <a:ext cx="302655" cy="13974"/>
            </a:xfrm>
            <a:custGeom>
              <a:rect b="b" l="l" r="r" t="t"/>
              <a:pathLst>
                <a:path extrusionOk="0" h="533" w="11544">
                  <a:moveTo>
                    <a:pt x="1" y="0"/>
                  </a:moveTo>
                  <a:lnTo>
                    <a:pt x="1" y="533"/>
                  </a:lnTo>
                  <a:lnTo>
                    <a:pt x="11543" y="533"/>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7"/>
            <p:cNvSpPr/>
            <p:nvPr/>
          </p:nvSpPr>
          <p:spPr>
            <a:xfrm>
              <a:off x="2667578" y="2544012"/>
              <a:ext cx="263905" cy="146608"/>
            </a:xfrm>
            <a:custGeom>
              <a:rect b="b" l="l" r="r" t="t"/>
              <a:pathLst>
                <a:path extrusionOk="0" h="5592" w="10066">
                  <a:moveTo>
                    <a:pt x="1" y="0"/>
                  </a:moveTo>
                  <a:lnTo>
                    <a:pt x="1" y="5592"/>
                  </a:lnTo>
                  <a:lnTo>
                    <a:pt x="10065" y="5592"/>
                  </a:lnTo>
                  <a:lnTo>
                    <a:pt x="100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7"/>
            <p:cNvSpPr/>
            <p:nvPr/>
          </p:nvSpPr>
          <p:spPr>
            <a:xfrm>
              <a:off x="2854457" y="2544012"/>
              <a:ext cx="77027" cy="63263"/>
            </a:xfrm>
            <a:custGeom>
              <a:rect b="b" l="l" r="r" t="t"/>
              <a:pathLst>
                <a:path extrusionOk="0" h="2413" w="2938">
                  <a:moveTo>
                    <a:pt x="0" y="0"/>
                  </a:moveTo>
                  <a:cubicBezTo>
                    <a:pt x="290" y="1376"/>
                    <a:pt x="1496" y="2412"/>
                    <a:pt x="2937" y="2412"/>
                  </a:cubicBezTo>
                  <a:lnTo>
                    <a:pt x="29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7"/>
            <p:cNvSpPr/>
            <p:nvPr/>
          </p:nvSpPr>
          <p:spPr>
            <a:xfrm>
              <a:off x="2667578" y="2544012"/>
              <a:ext cx="263905" cy="146608"/>
            </a:xfrm>
            <a:custGeom>
              <a:rect b="b" l="l" r="r" t="t"/>
              <a:pathLst>
                <a:path extrusionOk="0" h="5592" w="10066">
                  <a:moveTo>
                    <a:pt x="1" y="0"/>
                  </a:moveTo>
                  <a:lnTo>
                    <a:pt x="1" y="5592"/>
                  </a:lnTo>
                  <a:lnTo>
                    <a:pt x="10065" y="5592"/>
                  </a:lnTo>
                  <a:lnTo>
                    <a:pt x="10065" y="4955"/>
                  </a:lnTo>
                  <a:lnTo>
                    <a:pt x="674" y="4955"/>
                  </a:lnTo>
                  <a:lnTo>
                    <a:pt x="6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7"/>
            <p:cNvSpPr/>
            <p:nvPr/>
          </p:nvSpPr>
          <p:spPr>
            <a:xfrm>
              <a:off x="274334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7"/>
            <p:cNvSpPr/>
            <p:nvPr/>
          </p:nvSpPr>
          <p:spPr>
            <a:xfrm>
              <a:off x="2787130" y="2609713"/>
              <a:ext cx="24802" cy="25274"/>
            </a:xfrm>
            <a:custGeom>
              <a:rect b="b" l="l" r="r" t="t"/>
              <a:pathLst>
                <a:path extrusionOk="0" h="964" w="946">
                  <a:moveTo>
                    <a:pt x="0" y="0"/>
                  </a:moveTo>
                  <a:lnTo>
                    <a:pt x="0"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7"/>
            <p:cNvSpPr/>
            <p:nvPr/>
          </p:nvSpPr>
          <p:spPr>
            <a:xfrm>
              <a:off x="283088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7"/>
            <p:cNvSpPr/>
            <p:nvPr/>
          </p:nvSpPr>
          <p:spPr>
            <a:xfrm>
              <a:off x="2866228" y="2461008"/>
              <a:ext cx="130589" cy="132582"/>
            </a:xfrm>
            <a:custGeom>
              <a:rect b="b" l="l" r="r" t="t"/>
              <a:pathLst>
                <a:path extrusionOk="0" h="5057" w="4981">
                  <a:moveTo>
                    <a:pt x="2488" y="1"/>
                  </a:moveTo>
                  <a:cubicBezTo>
                    <a:pt x="1112" y="1"/>
                    <a:pt x="0" y="1131"/>
                    <a:pt x="0" y="2529"/>
                  </a:cubicBezTo>
                  <a:cubicBezTo>
                    <a:pt x="0" y="3923"/>
                    <a:pt x="1112" y="5057"/>
                    <a:pt x="2488" y="5057"/>
                  </a:cubicBezTo>
                  <a:cubicBezTo>
                    <a:pt x="3865" y="5057"/>
                    <a:pt x="4980" y="3923"/>
                    <a:pt x="4980" y="2529"/>
                  </a:cubicBezTo>
                  <a:cubicBezTo>
                    <a:pt x="4980" y="1131"/>
                    <a:pt x="3865" y="1"/>
                    <a:pt x="248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7"/>
            <p:cNvSpPr/>
            <p:nvPr/>
          </p:nvSpPr>
          <p:spPr>
            <a:xfrm>
              <a:off x="2904585" y="2500046"/>
              <a:ext cx="53772" cy="54532"/>
            </a:xfrm>
            <a:custGeom>
              <a:rect b="b" l="l" r="r" t="t"/>
              <a:pathLst>
                <a:path extrusionOk="0" h="2080" w="2051">
                  <a:moveTo>
                    <a:pt x="1025" y="0"/>
                  </a:moveTo>
                  <a:cubicBezTo>
                    <a:pt x="460" y="0"/>
                    <a:pt x="0" y="464"/>
                    <a:pt x="0" y="1040"/>
                  </a:cubicBezTo>
                  <a:cubicBezTo>
                    <a:pt x="0" y="1615"/>
                    <a:pt x="460" y="2079"/>
                    <a:pt x="1025" y="2079"/>
                  </a:cubicBezTo>
                  <a:cubicBezTo>
                    <a:pt x="1590" y="2079"/>
                    <a:pt x="2050" y="1615"/>
                    <a:pt x="2050" y="1040"/>
                  </a:cubicBezTo>
                  <a:cubicBezTo>
                    <a:pt x="2050" y="464"/>
                    <a:pt x="1590" y="0"/>
                    <a:pt x="10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7"/>
            <p:cNvSpPr/>
            <p:nvPr/>
          </p:nvSpPr>
          <p:spPr>
            <a:xfrm>
              <a:off x="2642986" y="2520259"/>
              <a:ext cx="249276" cy="259527"/>
            </a:xfrm>
            <a:custGeom>
              <a:rect b="b" l="l" r="r" t="t"/>
              <a:pathLst>
                <a:path extrusionOk="0" h="9899" w="9508">
                  <a:moveTo>
                    <a:pt x="6339" y="7947"/>
                  </a:moveTo>
                  <a:lnTo>
                    <a:pt x="6509" y="8696"/>
                  </a:lnTo>
                  <a:lnTo>
                    <a:pt x="5433" y="8696"/>
                  </a:lnTo>
                  <a:lnTo>
                    <a:pt x="5600" y="7947"/>
                  </a:lnTo>
                  <a:close/>
                  <a:moveTo>
                    <a:pt x="7711" y="9098"/>
                  </a:moveTo>
                  <a:lnTo>
                    <a:pt x="7711" y="9500"/>
                  </a:lnTo>
                  <a:lnTo>
                    <a:pt x="4231" y="9500"/>
                  </a:lnTo>
                  <a:lnTo>
                    <a:pt x="4231" y="9098"/>
                  </a:lnTo>
                  <a:close/>
                  <a:moveTo>
                    <a:pt x="200" y="1"/>
                  </a:moveTo>
                  <a:cubicBezTo>
                    <a:pt x="91" y="1"/>
                    <a:pt x="1" y="91"/>
                    <a:pt x="1" y="203"/>
                  </a:cubicBezTo>
                  <a:lnTo>
                    <a:pt x="1" y="7744"/>
                  </a:lnTo>
                  <a:cubicBezTo>
                    <a:pt x="1" y="7856"/>
                    <a:pt x="91" y="7947"/>
                    <a:pt x="200" y="7947"/>
                  </a:cubicBezTo>
                  <a:lnTo>
                    <a:pt x="5191" y="7947"/>
                  </a:lnTo>
                  <a:lnTo>
                    <a:pt x="5020" y="8693"/>
                  </a:lnTo>
                  <a:lnTo>
                    <a:pt x="4028" y="8693"/>
                  </a:lnTo>
                  <a:cubicBezTo>
                    <a:pt x="3919" y="8693"/>
                    <a:pt x="3829" y="8783"/>
                    <a:pt x="3829" y="8896"/>
                  </a:cubicBezTo>
                  <a:lnTo>
                    <a:pt x="3829" y="9700"/>
                  </a:lnTo>
                  <a:cubicBezTo>
                    <a:pt x="3829" y="9808"/>
                    <a:pt x="3919" y="9899"/>
                    <a:pt x="4028" y="9899"/>
                  </a:cubicBezTo>
                  <a:lnTo>
                    <a:pt x="7910" y="9899"/>
                  </a:lnTo>
                  <a:cubicBezTo>
                    <a:pt x="8023" y="9899"/>
                    <a:pt x="8113" y="9808"/>
                    <a:pt x="8113" y="9700"/>
                  </a:cubicBezTo>
                  <a:lnTo>
                    <a:pt x="8113" y="8896"/>
                  </a:lnTo>
                  <a:cubicBezTo>
                    <a:pt x="8113" y="8783"/>
                    <a:pt x="8023" y="8696"/>
                    <a:pt x="7910" y="8696"/>
                  </a:cubicBezTo>
                  <a:lnTo>
                    <a:pt x="6922" y="8696"/>
                  </a:lnTo>
                  <a:lnTo>
                    <a:pt x="6751" y="7947"/>
                  </a:lnTo>
                  <a:lnTo>
                    <a:pt x="9240" y="7947"/>
                  </a:lnTo>
                  <a:cubicBezTo>
                    <a:pt x="9508" y="7947"/>
                    <a:pt x="9508" y="7545"/>
                    <a:pt x="9240" y="7545"/>
                  </a:cubicBezTo>
                  <a:lnTo>
                    <a:pt x="9243" y="7548"/>
                  </a:lnTo>
                  <a:lnTo>
                    <a:pt x="403" y="7548"/>
                  </a:lnTo>
                  <a:lnTo>
                    <a:pt x="403" y="403"/>
                  </a:lnTo>
                  <a:lnTo>
                    <a:pt x="5676" y="403"/>
                  </a:lnTo>
                  <a:cubicBezTo>
                    <a:pt x="5944" y="403"/>
                    <a:pt x="5944" y="1"/>
                    <a:pt x="56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7"/>
            <p:cNvSpPr/>
            <p:nvPr/>
          </p:nvSpPr>
          <p:spPr>
            <a:xfrm>
              <a:off x="2778767" y="2700872"/>
              <a:ext cx="41607" cy="10461"/>
            </a:xfrm>
            <a:custGeom>
              <a:rect b="b" l="l" r="r" t="t"/>
              <a:pathLst>
                <a:path extrusionOk="0" h="399" w="1587">
                  <a:moveTo>
                    <a:pt x="265" y="0"/>
                  </a:moveTo>
                  <a:cubicBezTo>
                    <a:pt x="1" y="0"/>
                    <a:pt x="2" y="399"/>
                    <a:pt x="269" y="399"/>
                  </a:cubicBezTo>
                  <a:lnTo>
                    <a:pt x="1323" y="399"/>
                  </a:lnTo>
                  <a:cubicBezTo>
                    <a:pt x="1587" y="399"/>
                    <a:pt x="1587" y="0"/>
                    <a:pt x="1323" y="0"/>
                  </a:cubicBezTo>
                  <a:lnTo>
                    <a:pt x="269" y="0"/>
                  </a:lnTo>
                  <a:cubicBezTo>
                    <a:pt x="267" y="0"/>
                    <a:pt x="266" y="0"/>
                    <a:pt x="2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7"/>
            <p:cNvSpPr/>
            <p:nvPr/>
          </p:nvSpPr>
          <p:spPr>
            <a:xfrm>
              <a:off x="2738130" y="2604496"/>
              <a:ext cx="35341" cy="35708"/>
            </a:xfrm>
            <a:custGeom>
              <a:rect b="b" l="l" r="r" t="t"/>
              <a:pathLst>
                <a:path extrusionOk="0" h="1362" w="1348">
                  <a:moveTo>
                    <a:pt x="946" y="402"/>
                  </a:moveTo>
                  <a:lnTo>
                    <a:pt x="946" y="960"/>
                  </a:lnTo>
                  <a:lnTo>
                    <a:pt x="403" y="960"/>
                  </a:lnTo>
                  <a:lnTo>
                    <a:pt x="403" y="402"/>
                  </a:lnTo>
                  <a:close/>
                  <a:moveTo>
                    <a:pt x="200" y="0"/>
                  </a:moveTo>
                  <a:cubicBezTo>
                    <a:pt x="87" y="0"/>
                    <a:pt x="1" y="91"/>
                    <a:pt x="1" y="199"/>
                  </a:cubicBezTo>
                  <a:lnTo>
                    <a:pt x="1" y="1163"/>
                  </a:lnTo>
                  <a:cubicBezTo>
                    <a:pt x="1" y="1271"/>
                    <a:pt x="87" y="1362"/>
                    <a:pt x="200" y="1362"/>
                  </a:cubicBezTo>
                  <a:lnTo>
                    <a:pt x="1145" y="1362"/>
                  </a:lnTo>
                  <a:cubicBezTo>
                    <a:pt x="1257" y="1362"/>
                    <a:pt x="1348" y="1271"/>
                    <a:pt x="1348" y="1163"/>
                  </a:cubicBezTo>
                  <a:lnTo>
                    <a:pt x="1348" y="199"/>
                  </a:lnTo>
                  <a:cubicBezTo>
                    <a:pt x="1348"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7"/>
            <p:cNvSpPr/>
            <p:nvPr/>
          </p:nvSpPr>
          <p:spPr>
            <a:xfrm>
              <a:off x="2781913" y="2604496"/>
              <a:ext cx="35341" cy="35708"/>
            </a:xfrm>
            <a:custGeom>
              <a:rect b="b" l="l" r="r" t="t"/>
              <a:pathLst>
                <a:path extrusionOk="0" h="1362" w="1348">
                  <a:moveTo>
                    <a:pt x="945" y="402"/>
                  </a:moveTo>
                  <a:lnTo>
                    <a:pt x="945" y="960"/>
                  </a:lnTo>
                  <a:lnTo>
                    <a:pt x="402" y="960"/>
                  </a:lnTo>
                  <a:lnTo>
                    <a:pt x="402" y="402"/>
                  </a:lnTo>
                  <a:close/>
                  <a:moveTo>
                    <a:pt x="199" y="0"/>
                  </a:moveTo>
                  <a:cubicBezTo>
                    <a:pt x="87" y="0"/>
                    <a:pt x="0" y="91"/>
                    <a:pt x="0" y="199"/>
                  </a:cubicBezTo>
                  <a:lnTo>
                    <a:pt x="0" y="1163"/>
                  </a:lnTo>
                  <a:cubicBezTo>
                    <a:pt x="0" y="1271"/>
                    <a:pt x="87" y="1362"/>
                    <a:pt x="199" y="1362"/>
                  </a:cubicBezTo>
                  <a:lnTo>
                    <a:pt x="1145" y="1362"/>
                  </a:lnTo>
                  <a:cubicBezTo>
                    <a:pt x="1257" y="1362"/>
                    <a:pt x="1347" y="1271"/>
                    <a:pt x="1347" y="1163"/>
                  </a:cubicBezTo>
                  <a:lnTo>
                    <a:pt x="1347" y="199"/>
                  </a:lnTo>
                  <a:cubicBezTo>
                    <a:pt x="1347"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7"/>
            <p:cNvSpPr/>
            <p:nvPr/>
          </p:nvSpPr>
          <p:spPr>
            <a:xfrm>
              <a:off x="2825591" y="2604496"/>
              <a:ext cx="35341" cy="35708"/>
            </a:xfrm>
            <a:custGeom>
              <a:rect b="b" l="l" r="r" t="t"/>
              <a:pathLst>
                <a:path extrusionOk="0" h="1362" w="1348">
                  <a:moveTo>
                    <a:pt x="949" y="402"/>
                  </a:moveTo>
                  <a:lnTo>
                    <a:pt x="949" y="960"/>
                  </a:lnTo>
                  <a:lnTo>
                    <a:pt x="406" y="960"/>
                  </a:lnTo>
                  <a:lnTo>
                    <a:pt x="406" y="402"/>
                  </a:lnTo>
                  <a:close/>
                  <a:moveTo>
                    <a:pt x="203" y="0"/>
                  </a:moveTo>
                  <a:cubicBezTo>
                    <a:pt x="91" y="0"/>
                    <a:pt x="0" y="91"/>
                    <a:pt x="0" y="199"/>
                  </a:cubicBezTo>
                  <a:lnTo>
                    <a:pt x="0" y="1163"/>
                  </a:lnTo>
                  <a:cubicBezTo>
                    <a:pt x="0" y="1271"/>
                    <a:pt x="91" y="1362"/>
                    <a:pt x="203" y="1362"/>
                  </a:cubicBezTo>
                  <a:lnTo>
                    <a:pt x="1148" y="1362"/>
                  </a:lnTo>
                  <a:cubicBezTo>
                    <a:pt x="1261" y="1362"/>
                    <a:pt x="1347" y="1271"/>
                    <a:pt x="1347" y="1163"/>
                  </a:cubicBezTo>
                  <a:lnTo>
                    <a:pt x="1347" y="199"/>
                  </a:lnTo>
                  <a:cubicBezTo>
                    <a:pt x="1347" y="91"/>
                    <a:pt x="1261" y="0"/>
                    <a:pt x="1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7"/>
            <p:cNvSpPr/>
            <p:nvPr/>
          </p:nvSpPr>
          <p:spPr>
            <a:xfrm>
              <a:off x="2662256" y="2455790"/>
              <a:ext cx="339543" cy="272819"/>
            </a:xfrm>
            <a:custGeom>
              <a:rect b="b" l="l" r="r" t="t"/>
              <a:pathLst>
                <a:path extrusionOk="0" h="10406" w="12951">
                  <a:moveTo>
                    <a:pt x="7708" y="3564"/>
                  </a:moveTo>
                  <a:cubicBezTo>
                    <a:pt x="8037" y="4600"/>
                    <a:pt x="8961" y="5364"/>
                    <a:pt x="10069" y="5448"/>
                  </a:cubicBezTo>
                  <a:lnTo>
                    <a:pt x="10069" y="8758"/>
                  </a:lnTo>
                  <a:lnTo>
                    <a:pt x="403" y="8758"/>
                  </a:lnTo>
                  <a:lnTo>
                    <a:pt x="403" y="3564"/>
                  </a:lnTo>
                  <a:close/>
                  <a:moveTo>
                    <a:pt x="10268" y="0"/>
                  </a:moveTo>
                  <a:cubicBezTo>
                    <a:pt x="8874" y="0"/>
                    <a:pt x="7722" y="1080"/>
                    <a:pt x="7592" y="2460"/>
                  </a:cubicBezTo>
                  <a:lnTo>
                    <a:pt x="5730" y="2460"/>
                  </a:lnTo>
                  <a:cubicBezTo>
                    <a:pt x="5462" y="2460"/>
                    <a:pt x="5462" y="2862"/>
                    <a:pt x="5730" y="2862"/>
                  </a:cubicBezTo>
                  <a:lnTo>
                    <a:pt x="7581" y="2862"/>
                  </a:lnTo>
                  <a:cubicBezTo>
                    <a:pt x="7585" y="2963"/>
                    <a:pt x="7596" y="3064"/>
                    <a:pt x="7614" y="3166"/>
                  </a:cubicBezTo>
                  <a:lnTo>
                    <a:pt x="204" y="3166"/>
                  </a:lnTo>
                  <a:cubicBezTo>
                    <a:pt x="91" y="3166"/>
                    <a:pt x="1" y="3253"/>
                    <a:pt x="1" y="3365"/>
                  </a:cubicBezTo>
                  <a:lnTo>
                    <a:pt x="1" y="8957"/>
                  </a:lnTo>
                  <a:cubicBezTo>
                    <a:pt x="1" y="9069"/>
                    <a:pt x="91" y="9160"/>
                    <a:pt x="204" y="9160"/>
                  </a:cubicBezTo>
                  <a:lnTo>
                    <a:pt x="10268" y="9160"/>
                  </a:lnTo>
                  <a:cubicBezTo>
                    <a:pt x="10381" y="9160"/>
                    <a:pt x="10471" y="9069"/>
                    <a:pt x="10471" y="8957"/>
                  </a:cubicBezTo>
                  <a:lnTo>
                    <a:pt x="10471" y="5448"/>
                  </a:lnTo>
                  <a:cubicBezTo>
                    <a:pt x="10583" y="5440"/>
                    <a:pt x="10696" y="5422"/>
                    <a:pt x="10808" y="5400"/>
                  </a:cubicBezTo>
                  <a:lnTo>
                    <a:pt x="10808" y="10007"/>
                  </a:lnTo>
                  <a:lnTo>
                    <a:pt x="9298" y="10007"/>
                  </a:lnTo>
                  <a:cubicBezTo>
                    <a:pt x="9033" y="10007"/>
                    <a:pt x="9033" y="10406"/>
                    <a:pt x="9298" y="10406"/>
                  </a:cubicBezTo>
                  <a:lnTo>
                    <a:pt x="11007" y="10406"/>
                  </a:lnTo>
                  <a:cubicBezTo>
                    <a:pt x="11119" y="10406"/>
                    <a:pt x="11210" y="10315"/>
                    <a:pt x="11210" y="10206"/>
                  </a:cubicBezTo>
                  <a:lnTo>
                    <a:pt x="11210" y="5285"/>
                  </a:lnTo>
                  <a:cubicBezTo>
                    <a:pt x="11507" y="5172"/>
                    <a:pt x="11779" y="5009"/>
                    <a:pt x="12021" y="4799"/>
                  </a:cubicBezTo>
                  <a:cubicBezTo>
                    <a:pt x="12503" y="4379"/>
                    <a:pt x="12822" y="3803"/>
                    <a:pt x="12927" y="3173"/>
                  </a:cubicBezTo>
                  <a:cubicBezTo>
                    <a:pt x="12941" y="3064"/>
                    <a:pt x="12869" y="2959"/>
                    <a:pt x="12756" y="2945"/>
                  </a:cubicBezTo>
                  <a:cubicBezTo>
                    <a:pt x="12745" y="2943"/>
                    <a:pt x="12734" y="2942"/>
                    <a:pt x="12723" y="2942"/>
                  </a:cubicBezTo>
                  <a:cubicBezTo>
                    <a:pt x="12628" y="2942"/>
                    <a:pt x="12545" y="3010"/>
                    <a:pt x="12528" y="3108"/>
                  </a:cubicBezTo>
                  <a:cubicBezTo>
                    <a:pt x="12394" y="3966"/>
                    <a:pt x="11790" y="4680"/>
                    <a:pt x="10964" y="4948"/>
                  </a:cubicBezTo>
                  <a:cubicBezTo>
                    <a:pt x="10957" y="4948"/>
                    <a:pt x="10946" y="4951"/>
                    <a:pt x="10938" y="4955"/>
                  </a:cubicBezTo>
                  <a:cubicBezTo>
                    <a:pt x="10721" y="5020"/>
                    <a:pt x="10497" y="5056"/>
                    <a:pt x="10268" y="5056"/>
                  </a:cubicBezTo>
                  <a:cubicBezTo>
                    <a:pt x="9008" y="5056"/>
                    <a:pt x="7979" y="4010"/>
                    <a:pt x="7979" y="2728"/>
                  </a:cubicBezTo>
                  <a:cubicBezTo>
                    <a:pt x="7979" y="1446"/>
                    <a:pt x="9008" y="399"/>
                    <a:pt x="10268" y="399"/>
                  </a:cubicBezTo>
                  <a:cubicBezTo>
                    <a:pt x="11395" y="399"/>
                    <a:pt x="12365" y="1250"/>
                    <a:pt x="12532" y="2380"/>
                  </a:cubicBezTo>
                  <a:cubicBezTo>
                    <a:pt x="12550" y="2498"/>
                    <a:pt x="12638" y="2552"/>
                    <a:pt x="12727" y="2552"/>
                  </a:cubicBezTo>
                  <a:cubicBezTo>
                    <a:pt x="12838" y="2552"/>
                    <a:pt x="12950" y="2469"/>
                    <a:pt x="12930" y="2322"/>
                  </a:cubicBezTo>
                  <a:cubicBezTo>
                    <a:pt x="12836" y="1681"/>
                    <a:pt x="12517" y="1094"/>
                    <a:pt x="12032" y="667"/>
                  </a:cubicBezTo>
                  <a:cubicBezTo>
                    <a:pt x="11547" y="236"/>
                    <a:pt x="10917" y="0"/>
                    <a:pt x="102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7"/>
            <p:cNvSpPr/>
            <p:nvPr/>
          </p:nvSpPr>
          <p:spPr>
            <a:xfrm>
              <a:off x="2886442" y="2483476"/>
              <a:ext cx="90057" cy="87671"/>
            </a:xfrm>
            <a:custGeom>
              <a:rect b="b" l="l" r="r" t="t"/>
              <a:pathLst>
                <a:path extrusionOk="0" h="3344" w="3435">
                  <a:moveTo>
                    <a:pt x="1717" y="835"/>
                  </a:moveTo>
                  <a:cubicBezTo>
                    <a:pt x="2177" y="839"/>
                    <a:pt x="2547" y="1212"/>
                    <a:pt x="2543" y="1672"/>
                  </a:cubicBezTo>
                  <a:cubicBezTo>
                    <a:pt x="2547" y="2132"/>
                    <a:pt x="2177" y="2505"/>
                    <a:pt x="1717" y="2512"/>
                  </a:cubicBezTo>
                  <a:cubicBezTo>
                    <a:pt x="1261" y="2505"/>
                    <a:pt x="892" y="2132"/>
                    <a:pt x="895" y="1672"/>
                  </a:cubicBezTo>
                  <a:cubicBezTo>
                    <a:pt x="892" y="1212"/>
                    <a:pt x="1261" y="839"/>
                    <a:pt x="1717" y="835"/>
                  </a:cubicBezTo>
                  <a:close/>
                  <a:moveTo>
                    <a:pt x="1719" y="0"/>
                  </a:moveTo>
                  <a:cubicBezTo>
                    <a:pt x="1619" y="0"/>
                    <a:pt x="1518" y="67"/>
                    <a:pt x="1518" y="201"/>
                  </a:cubicBezTo>
                  <a:lnTo>
                    <a:pt x="1518" y="448"/>
                  </a:lnTo>
                  <a:cubicBezTo>
                    <a:pt x="1333" y="476"/>
                    <a:pt x="1156" y="553"/>
                    <a:pt x="1008" y="661"/>
                  </a:cubicBezTo>
                  <a:lnTo>
                    <a:pt x="837" y="491"/>
                  </a:lnTo>
                  <a:cubicBezTo>
                    <a:pt x="793" y="446"/>
                    <a:pt x="743" y="427"/>
                    <a:pt x="696" y="427"/>
                  </a:cubicBezTo>
                  <a:cubicBezTo>
                    <a:pt x="541" y="427"/>
                    <a:pt x="407" y="627"/>
                    <a:pt x="551" y="773"/>
                  </a:cubicBezTo>
                  <a:lnTo>
                    <a:pt x="725" y="947"/>
                  </a:lnTo>
                  <a:cubicBezTo>
                    <a:pt x="613" y="1103"/>
                    <a:pt x="540" y="1280"/>
                    <a:pt x="511" y="1472"/>
                  </a:cubicBezTo>
                  <a:lnTo>
                    <a:pt x="269" y="1472"/>
                  </a:lnTo>
                  <a:cubicBezTo>
                    <a:pt x="1" y="1472"/>
                    <a:pt x="1" y="1871"/>
                    <a:pt x="269" y="1871"/>
                  </a:cubicBezTo>
                  <a:lnTo>
                    <a:pt x="511" y="1871"/>
                  </a:lnTo>
                  <a:cubicBezTo>
                    <a:pt x="540" y="2059"/>
                    <a:pt x="613" y="2240"/>
                    <a:pt x="725" y="2396"/>
                  </a:cubicBezTo>
                  <a:lnTo>
                    <a:pt x="551" y="2570"/>
                  </a:lnTo>
                  <a:cubicBezTo>
                    <a:pt x="407" y="2717"/>
                    <a:pt x="541" y="2915"/>
                    <a:pt x="696" y="2915"/>
                  </a:cubicBezTo>
                  <a:cubicBezTo>
                    <a:pt x="744" y="2915"/>
                    <a:pt x="793" y="2896"/>
                    <a:pt x="837" y="2852"/>
                  </a:cubicBezTo>
                  <a:lnTo>
                    <a:pt x="1008" y="2678"/>
                  </a:lnTo>
                  <a:cubicBezTo>
                    <a:pt x="1156" y="2791"/>
                    <a:pt x="1333" y="2863"/>
                    <a:pt x="1518" y="2896"/>
                  </a:cubicBezTo>
                  <a:lnTo>
                    <a:pt x="1518" y="3142"/>
                  </a:lnTo>
                  <a:cubicBezTo>
                    <a:pt x="1518" y="3276"/>
                    <a:pt x="1619" y="3343"/>
                    <a:pt x="1719" y="3343"/>
                  </a:cubicBezTo>
                  <a:cubicBezTo>
                    <a:pt x="1820" y="3343"/>
                    <a:pt x="1920" y="3276"/>
                    <a:pt x="1920" y="3142"/>
                  </a:cubicBezTo>
                  <a:lnTo>
                    <a:pt x="1920" y="2896"/>
                  </a:lnTo>
                  <a:cubicBezTo>
                    <a:pt x="2105" y="2863"/>
                    <a:pt x="2279" y="2791"/>
                    <a:pt x="2431" y="2678"/>
                  </a:cubicBezTo>
                  <a:lnTo>
                    <a:pt x="2601" y="2852"/>
                  </a:lnTo>
                  <a:cubicBezTo>
                    <a:pt x="2645" y="2896"/>
                    <a:pt x="2695" y="2915"/>
                    <a:pt x="2742" y="2915"/>
                  </a:cubicBezTo>
                  <a:cubicBezTo>
                    <a:pt x="2897" y="2915"/>
                    <a:pt x="3031" y="2717"/>
                    <a:pt x="2887" y="2570"/>
                  </a:cubicBezTo>
                  <a:lnTo>
                    <a:pt x="2713" y="2396"/>
                  </a:lnTo>
                  <a:cubicBezTo>
                    <a:pt x="2822" y="2240"/>
                    <a:pt x="2898" y="2059"/>
                    <a:pt x="2927" y="1871"/>
                  </a:cubicBezTo>
                  <a:lnTo>
                    <a:pt x="3166" y="1871"/>
                  </a:lnTo>
                  <a:cubicBezTo>
                    <a:pt x="3433" y="1871"/>
                    <a:pt x="3434" y="1472"/>
                    <a:pt x="3170" y="1472"/>
                  </a:cubicBezTo>
                  <a:cubicBezTo>
                    <a:pt x="3168" y="1472"/>
                    <a:pt x="3167" y="1472"/>
                    <a:pt x="3166" y="1472"/>
                  </a:cubicBezTo>
                  <a:lnTo>
                    <a:pt x="2927" y="1472"/>
                  </a:lnTo>
                  <a:cubicBezTo>
                    <a:pt x="2898" y="1280"/>
                    <a:pt x="2822" y="1103"/>
                    <a:pt x="2713" y="947"/>
                  </a:cubicBezTo>
                  <a:lnTo>
                    <a:pt x="2887" y="773"/>
                  </a:lnTo>
                  <a:cubicBezTo>
                    <a:pt x="3031" y="627"/>
                    <a:pt x="2898" y="427"/>
                    <a:pt x="2743" y="427"/>
                  </a:cubicBezTo>
                  <a:cubicBezTo>
                    <a:pt x="2695" y="427"/>
                    <a:pt x="2645" y="446"/>
                    <a:pt x="2601" y="491"/>
                  </a:cubicBezTo>
                  <a:lnTo>
                    <a:pt x="2431" y="661"/>
                  </a:lnTo>
                  <a:cubicBezTo>
                    <a:pt x="2279" y="553"/>
                    <a:pt x="2105" y="476"/>
                    <a:pt x="1920" y="448"/>
                  </a:cubicBezTo>
                  <a:lnTo>
                    <a:pt x="1920" y="201"/>
                  </a:lnTo>
                  <a:cubicBezTo>
                    <a:pt x="1920" y="67"/>
                    <a:pt x="1820" y="0"/>
                    <a:pt x="17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7"/>
            <p:cNvSpPr/>
            <p:nvPr/>
          </p:nvSpPr>
          <p:spPr>
            <a:xfrm>
              <a:off x="2909094" y="2510664"/>
              <a:ext cx="38907" cy="33296"/>
            </a:xfrm>
            <a:custGeom>
              <a:rect b="b" l="l" r="r" t="t"/>
              <a:pathLst>
                <a:path extrusionOk="0" h="1270" w="1484">
                  <a:moveTo>
                    <a:pt x="846" y="402"/>
                  </a:moveTo>
                  <a:cubicBezTo>
                    <a:pt x="966" y="402"/>
                    <a:pt x="1082" y="495"/>
                    <a:pt x="1082" y="635"/>
                  </a:cubicBezTo>
                  <a:cubicBezTo>
                    <a:pt x="1082" y="761"/>
                    <a:pt x="980" y="866"/>
                    <a:pt x="853" y="866"/>
                  </a:cubicBezTo>
                  <a:cubicBezTo>
                    <a:pt x="852" y="866"/>
                    <a:pt x="850" y="866"/>
                    <a:pt x="849" y="866"/>
                  </a:cubicBezTo>
                  <a:cubicBezTo>
                    <a:pt x="645" y="866"/>
                    <a:pt x="539" y="619"/>
                    <a:pt x="683" y="472"/>
                  </a:cubicBezTo>
                  <a:cubicBezTo>
                    <a:pt x="730" y="423"/>
                    <a:pt x="789" y="402"/>
                    <a:pt x="846" y="402"/>
                  </a:cubicBezTo>
                  <a:close/>
                  <a:moveTo>
                    <a:pt x="844" y="1"/>
                  </a:moveTo>
                  <a:cubicBezTo>
                    <a:pt x="285" y="1"/>
                    <a:pt x="1" y="680"/>
                    <a:pt x="397" y="1080"/>
                  </a:cubicBezTo>
                  <a:cubicBezTo>
                    <a:pt x="526" y="1211"/>
                    <a:pt x="685" y="1270"/>
                    <a:pt x="842" y="1270"/>
                  </a:cubicBezTo>
                  <a:cubicBezTo>
                    <a:pt x="1167" y="1270"/>
                    <a:pt x="1480" y="1018"/>
                    <a:pt x="1480" y="635"/>
                  </a:cubicBezTo>
                  <a:cubicBezTo>
                    <a:pt x="1484" y="287"/>
                    <a:pt x="1201" y="4"/>
                    <a:pt x="853" y="1"/>
                  </a:cubicBezTo>
                  <a:cubicBezTo>
                    <a:pt x="850" y="1"/>
                    <a:pt x="847" y="1"/>
                    <a:pt x="8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6" name="Google Shape;1356;p47"/>
          <p:cNvGrpSpPr/>
          <p:nvPr/>
        </p:nvGrpSpPr>
        <p:grpSpPr>
          <a:xfrm>
            <a:off x="3410510" y="2063903"/>
            <a:ext cx="358682" cy="346386"/>
            <a:chOff x="3985322" y="3387403"/>
            <a:chExt cx="358682" cy="346386"/>
          </a:xfrm>
        </p:grpSpPr>
        <p:sp>
          <p:nvSpPr>
            <p:cNvPr id="1357" name="Google Shape;1357;p47"/>
            <p:cNvSpPr/>
            <p:nvPr/>
          </p:nvSpPr>
          <p:spPr>
            <a:xfrm>
              <a:off x="4049319" y="3512906"/>
              <a:ext cx="33270" cy="33244"/>
            </a:xfrm>
            <a:custGeom>
              <a:rect b="b" l="l" r="r" t="t"/>
              <a:pathLst>
                <a:path extrusionOk="0" h="1268" w="1269">
                  <a:moveTo>
                    <a:pt x="635" y="0"/>
                  </a:moveTo>
                  <a:cubicBezTo>
                    <a:pt x="283" y="0"/>
                    <a:pt x="1" y="286"/>
                    <a:pt x="1" y="634"/>
                  </a:cubicBezTo>
                  <a:cubicBezTo>
                    <a:pt x="1" y="985"/>
                    <a:pt x="283" y="1268"/>
                    <a:pt x="635" y="1268"/>
                  </a:cubicBezTo>
                  <a:cubicBezTo>
                    <a:pt x="986" y="1268"/>
                    <a:pt x="1268" y="985"/>
                    <a:pt x="1268" y="634"/>
                  </a:cubicBezTo>
                  <a:cubicBezTo>
                    <a:pt x="1268" y="286"/>
                    <a:pt x="986" y="0"/>
                    <a:pt x="6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7"/>
            <p:cNvSpPr/>
            <p:nvPr/>
          </p:nvSpPr>
          <p:spPr>
            <a:xfrm>
              <a:off x="4156444" y="3512906"/>
              <a:ext cx="33244" cy="33244"/>
            </a:xfrm>
            <a:custGeom>
              <a:rect b="b" l="l" r="r" t="t"/>
              <a:pathLst>
                <a:path extrusionOk="0" h="1268" w="1268">
                  <a:moveTo>
                    <a:pt x="634" y="0"/>
                  </a:moveTo>
                  <a:cubicBezTo>
                    <a:pt x="283" y="0"/>
                    <a:pt x="0" y="286"/>
                    <a:pt x="0" y="634"/>
                  </a:cubicBezTo>
                  <a:cubicBezTo>
                    <a:pt x="0" y="985"/>
                    <a:pt x="283" y="1268"/>
                    <a:pt x="634" y="1268"/>
                  </a:cubicBezTo>
                  <a:cubicBezTo>
                    <a:pt x="985" y="1268"/>
                    <a:pt x="1268" y="985"/>
                    <a:pt x="1268" y="634"/>
                  </a:cubicBezTo>
                  <a:cubicBezTo>
                    <a:pt x="1268" y="286"/>
                    <a:pt x="985" y="0"/>
                    <a:pt x="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7"/>
            <p:cNvSpPr/>
            <p:nvPr/>
          </p:nvSpPr>
          <p:spPr>
            <a:xfrm>
              <a:off x="4199152" y="3392620"/>
              <a:ext cx="143593" cy="149728"/>
            </a:xfrm>
            <a:custGeom>
              <a:rect b="b" l="l" r="r" t="t"/>
              <a:pathLst>
                <a:path extrusionOk="0" h="5711" w="5477">
                  <a:moveTo>
                    <a:pt x="2754" y="1"/>
                  </a:moveTo>
                  <a:cubicBezTo>
                    <a:pt x="2719" y="1"/>
                    <a:pt x="2684" y="1"/>
                    <a:pt x="2648" y="3"/>
                  </a:cubicBezTo>
                  <a:cubicBezTo>
                    <a:pt x="1678" y="43"/>
                    <a:pt x="809" y="622"/>
                    <a:pt x="407" y="1506"/>
                  </a:cubicBezTo>
                  <a:cubicBezTo>
                    <a:pt x="1" y="2390"/>
                    <a:pt x="128" y="3425"/>
                    <a:pt x="729" y="4186"/>
                  </a:cubicBezTo>
                  <a:lnTo>
                    <a:pt x="660" y="5711"/>
                  </a:lnTo>
                  <a:lnTo>
                    <a:pt x="2044" y="5066"/>
                  </a:lnTo>
                  <a:cubicBezTo>
                    <a:pt x="2277" y="5132"/>
                    <a:pt x="2514" y="5164"/>
                    <a:pt x="2748" y="5164"/>
                  </a:cubicBezTo>
                  <a:cubicBezTo>
                    <a:pt x="3594" y="5164"/>
                    <a:pt x="4406" y="4748"/>
                    <a:pt x="4894" y="4019"/>
                  </a:cubicBezTo>
                  <a:cubicBezTo>
                    <a:pt x="5437" y="3212"/>
                    <a:pt x="5477" y="2169"/>
                    <a:pt x="5003" y="1321"/>
                  </a:cubicBezTo>
                  <a:cubicBezTo>
                    <a:pt x="4545" y="505"/>
                    <a:pt x="3685" y="1"/>
                    <a:pt x="2754"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7"/>
            <p:cNvSpPr/>
            <p:nvPr/>
          </p:nvSpPr>
          <p:spPr>
            <a:xfrm>
              <a:off x="4094230" y="3561802"/>
              <a:ext cx="50547" cy="91080"/>
            </a:xfrm>
            <a:custGeom>
              <a:rect b="b" l="l" r="r" t="t"/>
              <a:pathLst>
                <a:path extrusionOk="0" h="3474" w="1928">
                  <a:moveTo>
                    <a:pt x="1" y="0"/>
                  </a:moveTo>
                  <a:lnTo>
                    <a:pt x="1" y="2644"/>
                  </a:lnTo>
                  <a:lnTo>
                    <a:pt x="964" y="3473"/>
                  </a:lnTo>
                  <a:lnTo>
                    <a:pt x="968" y="3473"/>
                  </a:lnTo>
                  <a:lnTo>
                    <a:pt x="1928" y="2644"/>
                  </a:lnTo>
                  <a:lnTo>
                    <a:pt x="19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7"/>
            <p:cNvSpPr/>
            <p:nvPr/>
          </p:nvSpPr>
          <p:spPr>
            <a:xfrm>
              <a:off x="3990645" y="3618379"/>
              <a:ext cx="257718" cy="110166"/>
            </a:xfrm>
            <a:custGeom>
              <a:rect b="b" l="l" r="r" t="t"/>
              <a:pathLst>
                <a:path extrusionOk="0" h="4202" w="9830">
                  <a:moveTo>
                    <a:pt x="3952" y="1"/>
                  </a:moveTo>
                  <a:lnTo>
                    <a:pt x="1761" y="703"/>
                  </a:lnTo>
                  <a:cubicBezTo>
                    <a:pt x="714" y="1037"/>
                    <a:pt x="1" y="2014"/>
                    <a:pt x="1" y="3115"/>
                  </a:cubicBezTo>
                  <a:lnTo>
                    <a:pt x="1" y="4202"/>
                  </a:lnTo>
                  <a:lnTo>
                    <a:pt x="9830" y="4202"/>
                  </a:lnTo>
                  <a:lnTo>
                    <a:pt x="9830" y="3115"/>
                  </a:lnTo>
                  <a:cubicBezTo>
                    <a:pt x="9830" y="2014"/>
                    <a:pt x="9120" y="1037"/>
                    <a:pt x="8070" y="703"/>
                  </a:cubicBezTo>
                  <a:lnTo>
                    <a:pt x="5879" y="1"/>
                  </a:lnTo>
                  <a:lnTo>
                    <a:pt x="4915" y="674"/>
                  </a:lnTo>
                  <a:lnTo>
                    <a:pt x="3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7"/>
            <p:cNvSpPr/>
            <p:nvPr/>
          </p:nvSpPr>
          <p:spPr>
            <a:xfrm>
              <a:off x="4065941" y="3443115"/>
              <a:ext cx="107125" cy="147185"/>
            </a:xfrm>
            <a:custGeom>
              <a:rect b="b" l="l" r="r" t="t"/>
              <a:pathLst>
                <a:path extrusionOk="0" h="5614" w="4086">
                  <a:moveTo>
                    <a:pt x="1594" y="0"/>
                  </a:moveTo>
                  <a:cubicBezTo>
                    <a:pt x="1533" y="0"/>
                    <a:pt x="1471" y="4"/>
                    <a:pt x="1410" y="11"/>
                  </a:cubicBezTo>
                  <a:cubicBezTo>
                    <a:pt x="606" y="105"/>
                    <a:pt x="1" y="782"/>
                    <a:pt x="1" y="1594"/>
                  </a:cubicBezTo>
                  <a:lnTo>
                    <a:pt x="1" y="3220"/>
                  </a:lnTo>
                  <a:cubicBezTo>
                    <a:pt x="1" y="4067"/>
                    <a:pt x="450" y="4853"/>
                    <a:pt x="1185" y="5288"/>
                  </a:cubicBezTo>
                  <a:lnTo>
                    <a:pt x="1482" y="5462"/>
                  </a:lnTo>
                  <a:cubicBezTo>
                    <a:pt x="1656" y="5563"/>
                    <a:pt x="1850" y="5614"/>
                    <a:pt x="2043" y="5614"/>
                  </a:cubicBezTo>
                  <a:cubicBezTo>
                    <a:pt x="2236" y="5614"/>
                    <a:pt x="2429" y="5563"/>
                    <a:pt x="2601" y="5462"/>
                  </a:cubicBezTo>
                  <a:lnTo>
                    <a:pt x="2905" y="5284"/>
                  </a:lnTo>
                  <a:cubicBezTo>
                    <a:pt x="3637" y="4853"/>
                    <a:pt x="4086" y="4067"/>
                    <a:pt x="4086" y="3216"/>
                  </a:cubicBezTo>
                  <a:lnTo>
                    <a:pt x="4086" y="1594"/>
                  </a:lnTo>
                  <a:cubicBezTo>
                    <a:pt x="4086" y="714"/>
                    <a:pt x="3372" y="0"/>
                    <a:pt x="2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7"/>
            <p:cNvSpPr/>
            <p:nvPr/>
          </p:nvSpPr>
          <p:spPr>
            <a:xfrm>
              <a:off x="4065941" y="3443377"/>
              <a:ext cx="36967" cy="48371"/>
            </a:xfrm>
            <a:custGeom>
              <a:rect b="b" l="l" r="r" t="t"/>
              <a:pathLst>
                <a:path extrusionOk="0" h="1845" w="1410">
                  <a:moveTo>
                    <a:pt x="1410" y="1"/>
                  </a:moveTo>
                  <a:cubicBezTo>
                    <a:pt x="606" y="95"/>
                    <a:pt x="1" y="776"/>
                    <a:pt x="1" y="1584"/>
                  </a:cubicBezTo>
                  <a:lnTo>
                    <a:pt x="1" y="1844"/>
                  </a:lnTo>
                  <a:cubicBezTo>
                    <a:pt x="1" y="1844"/>
                    <a:pt x="1033" y="1529"/>
                    <a:pt x="14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7"/>
            <p:cNvSpPr/>
            <p:nvPr/>
          </p:nvSpPr>
          <p:spPr>
            <a:xfrm>
              <a:off x="4102882" y="3443115"/>
              <a:ext cx="70184" cy="69791"/>
            </a:xfrm>
            <a:custGeom>
              <a:rect b="b" l="l" r="r" t="t"/>
              <a:pathLst>
                <a:path extrusionOk="0" h="2662" w="2677">
                  <a:moveTo>
                    <a:pt x="185" y="0"/>
                  </a:moveTo>
                  <a:cubicBezTo>
                    <a:pt x="124" y="0"/>
                    <a:pt x="62" y="4"/>
                    <a:pt x="1" y="11"/>
                  </a:cubicBezTo>
                  <a:cubicBezTo>
                    <a:pt x="1" y="11"/>
                    <a:pt x="279" y="2662"/>
                    <a:pt x="2677" y="2662"/>
                  </a:cubicBezTo>
                  <a:lnTo>
                    <a:pt x="2677" y="1594"/>
                  </a:lnTo>
                  <a:cubicBezTo>
                    <a:pt x="2677" y="714"/>
                    <a:pt x="1963" y="0"/>
                    <a:pt x="1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7"/>
            <p:cNvSpPr/>
            <p:nvPr/>
          </p:nvSpPr>
          <p:spPr>
            <a:xfrm>
              <a:off x="4101545" y="3636129"/>
              <a:ext cx="36023" cy="92417"/>
            </a:xfrm>
            <a:custGeom>
              <a:rect b="b" l="l" r="r" t="t"/>
              <a:pathLst>
                <a:path extrusionOk="0" h="3525" w="1374">
                  <a:moveTo>
                    <a:pt x="1" y="1"/>
                  </a:moveTo>
                  <a:lnTo>
                    <a:pt x="1" y="830"/>
                  </a:lnTo>
                  <a:lnTo>
                    <a:pt x="222" y="1424"/>
                  </a:lnTo>
                  <a:lnTo>
                    <a:pt x="1" y="3525"/>
                  </a:lnTo>
                  <a:lnTo>
                    <a:pt x="1373" y="3525"/>
                  </a:lnTo>
                  <a:lnTo>
                    <a:pt x="1153" y="1424"/>
                  </a:lnTo>
                  <a:lnTo>
                    <a:pt x="1373" y="830"/>
                  </a:lnTo>
                  <a:lnTo>
                    <a:pt x="1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7"/>
            <p:cNvSpPr/>
            <p:nvPr/>
          </p:nvSpPr>
          <p:spPr>
            <a:xfrm>
              <a:off x="4094230" y="3618379"/>
              <a:ext cx="25379" cy="47690"/>
            </a:xfrm>
            <a:custGeom>
              <a:rect b="b" l="l" r="r" t="t"/>
              <a:pathLst>
                <a:path extrusionOk="0" h="1819" w="968">
                  <a:moveTo>
                    <a:pt x="1" y="1"/>
                  </a:moveTo>
                  <a:lnTo>
                    <a:pt x="1" y="1819"/>
                  </a:lnTo>
                  <a:lnTo>
                    <a:pt x="968" y="67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7"/>
            <p:cNvSpPr/>
            <p:nvPr/>
          </p:nvSpPr>
          <p:spPr>
            <a:xfrm>
              <a:off x="4119504" y="3618379"/>
              <a:ext cx="25274" cy="47690"/>
            </a:xfrm>
            <a:custGeom>
              <a:rect b="b" l="l" r="r" t="t"/>
              <a:pathLst>
                <a:path extrusionOk="0" h="1819" w="964">
                  <a:moveTo>
                    <a:pt x="964" y="1"/>
                  </a:moveTo>
                  <a:lnTo>
                    <a:pt x="0" y="678"/>
                  </a:lnTo>
                  <a:lnTo>
                    <a:pt x="964" y="1819"/>
                  </a:lnTo>
                  <a:lnTo>
                    <a:pt x="9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7"/>
            <p:cNvSpPr/>
            <p:nvPr/>
          </p:nvSpPr>
          <p:spPr>
            <a:xfrm>
              <a:off x="3990645" y="3618379"/>
              <a:ext cx="103612" cy="110166"/>
            </a:xfrm>
            <a:custGeom>
              <a:rect b="b" l="l" r="r" t="t"/>
              <a:pathLst>
                <a:path extrusionOk="0" h="4202" w="3952">
                  <a:moveTo>
                    <a:pt x="3952" y="1"/>
                  </a:moveTo>
                  <a:lnTo>
                    <a:pt x="2500" y="464"/>
                  </a:lnTo>
                  <a:lnTo>
                    <a:pt x="1761" y="703"/>
                  </a:lnTo>
                  <a:cubicBezTo>
                    <a:pt x="714" y="1037"/>
                    <a:pt x="1" y="2014"/>
                    <a:pt x="1" y="3115"/>
                  </a:cubicBezTo>
                  <a:lnTo>
                    <a:pt x="1" y="4202"/>
                  </a:lnTo>
                  <a:lnTo>
                    <a:pt x="3952" y="4202"/>
                  </a:lnTo>
                  <a:lnTo>
                    <a:pt x="3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7"/>
            <p:cNvSpPr/>
            <p:nvPr/>
          </p:nvSpPr>
          <p:spPr>
            <a:xfrm>
              <a:off x="3990645" y="3630544"/>
              <a:ext cx="65544" cy="98001"/>
            </a:xfrm>
            <a:custGeom>
              <a:rect b="b" l="l" r="r" t="t"/>
              <a:pathLst>
                <a:path extrusionOk="0" h="3738" w="2500">
                  <a:moveTo>
                    <a:pt x="2500" y="0"/>
                  </a:moveTo>
                  <a:lnTo>
                    <a:pt x="1761" y="239"/>
                  </a:lnTo>
                  <a:cubicBezTo>
                    <a:pt x="714" y="576"/>
                    <a:pt x="1" y="1550"/>
                    <a:pt x="1" y="2651"/>
                  </a:cubicBezTo>
                  <a:lnTo>
                    <a:pt x="1" y="3738"/>
                  </a:lnTo>
                  <a:lnTo>
                    <a:pt x="580" y="3738"/>
                  </a:lnTo>
                  <a:lnTo>
                    <a:pt x="580" y="2651"/>
                  </a:lnTo>
                  <a:cubicBezTo>
                    <a:pt x="580" y="1550"/>
                    <a:pt x="1127" y="576"/>
                    <a:pt x="1931" y="239"/>
                  </a:cubicBezTo>
                  <a:lnTo>
                    <a:pt x="25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7"/>
            <p:cNvSpPr/>
            <p:nvPr/>
          </p:nvSpPr>
          <p:spPr>
            <a:xfrm>
              <a:off x="4144751" y="3618379"/>
              <a:ext cx="103612" cy="110166"/>
            </a:xfrm>
            <a:custGeom>
              <a:rect b="b" l="l" r="r" t="t"/>
              <a:pathLst>
                <a:path extrusionOk="0" h="4202" w="3952">
                  <a:moveTo>
                    <a:pt x="1" y="1"/>
                  </a:moveTo>
                  <a:lnTo>
                    <a:pt x="1" y="4202"/>
                  </a:lnTo>
                  <a:lnTo>
                    <a:pt x="3952" y="4202"/>
                  </a:lnTo>
                  <a:lnTo>
                    <a:pt x="3952" y="3115"/>
                  </a:lnTo>
                  <a:cubicBezTo>
                    <a:pt x="3952" y="2014"/>
                    <a:pt x="3239" y="1040"/>
                    <a:pt x="2192" y="703"/>
                  </a:cubicBezTo>
                  <a:lnTo>
                    <a:pt x="1453" y="46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7"/>
            <p:cNvSpPr/>
            <p:nvPr/>
          </p:nvSpPr>
          <p:spPr>
            <a:xfrm>
              <a:off x="4182845" y="3630544"/>
              <a:ext cx="65518" cy="98001"/>
            </a:xfrm>
            <a:custGeom>
              <a:rect b="b" l="l" r="r" t="t"/>
              <a:pathLst>
                <a:path extrusionOk="0" h="3738" w="2499">
                  <a:moveTo>
                    <a:pt x="0" y="0"/>
                  </a:moveTo>
                  <a:lnTo>
                    <a:pt x="569" y="239"/>
                  </a:lnTo>
                  <a:cubicBezTo>
                    <a:pt x="1373" y="573"/>
                    <a:pt x="1920" y="1550"/>
                    <a:pt x="1920" y="2651"/>
                  </a:cubicBezTo>
                  <a:lnTo>
                    <a:pt x="1920" y="3738"/>
                  </a:lnTo>
                  <a:lnTo>
                    <a:pt x="2499" y="3738"/>
                  </a:lnTo>
                  <a:lnTo>
                    <a:pt x="2499" y="2651"/>
                  </a:lnTo>
                  <a:cubicBezTo>
                    <a:pt x="2499" y="1550"/>
                    <a:pt x="1789" y="573"/>
                    <a:pt x="739" y="23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7"/>
            <p:cNvSpPr/>
            <p:nvPr/>
          </p:nvSpPr>
          <p:spPr>
            <a:xfrm>
              <a:off x="4184838" y="3387403"/>
              <a:ext cx="159166" cy="160110"/>
            </a:xfrm>
            <a:custGeom>
              <a:rect b="b" l="l" r="r" t="t"/>
              <a:pathLst>
                <a:path extrusionOk="0" h="6107" w="6071">
                  <a:moveTo>
                    <a:pt x="3295" y="0"/>
                  </a:moveTo>
                  <a:cubicBezTo>
                    <a:pt x="2920" y="0"/>
                    <a:pt x="2536" y="77"/>
                    <a:pt x="2166" y="242"/>
                  </a:cubicBezTo>
                  <a:cubicBezTo>
                    <a:pt x="536" y="970"/>
                    <a:pt x="0" y="3020"/>
                    <a:pt x="1072" y="4450"/>
                  </a:cubicBezTo>
                  <a:lnTo>
                    <a:pt x="1007" y="5899"/>
                  </a:lnTo>
                  <a:cubicBezTo>
                    <a:pt x="1001" y="6017"/>
                    <a:pt x="1098" y="6107"/>
                    <a:pt x="1205" y="6107"/>
                  </a:cubicBezTo>
                  <a:cubicBezTo>
                    <a:pt x="1233" y="6107"/>
                    <a:pt x="1262" y="6101"/>
                    <a:pt x="1289" y="6087"/>
                  </a:cubicBezTo>
                  <a:lnTo>
                    <a:pt x="2604" y="5472"/>
                  </a:lnTo>
                  <a:cubicBezTo>
                    <a:pt x="2838" y="5531"/>
                    <a:pt x="3071" y="5560"/>
                    <a:pt x="3300" y="5560"/>
                  </a:cubicBezTo>
                  <a:cubicBezTo>
                    <a:pt x="4676" y="5560"/>
                    <a:pt x="5895" y="4530"/>
                    <a:pt x="6059" y="3092"/>
                  </a:cubicBezTo>
                  <a:cubicBezTo>
                    <a:pt x="6070" y="2983"/>
                    <a:pt x="5990" y="2889"/>
                    <a:pt x="5882" y="2875"/>
                  </a:cubicBezTo>
                  <a:cubicBezTo>
                    <a:pt x="5875" y="2874"/>
                    <a:pt x="5868" y="2874"/>
                    <a:pt x="5861" y="2874"/>
                  </a:cubicBezTo>
                  <a:cubicBezTo>
                    <a:pt x="5761" y="2874"/>
                    <a:pt x="5674" y="2947"/>
                    <a:pt x="5661" y="3052"/>
                  </a:cubicBezTo>
                  <a:cubicBezTo>
                    <a:pt x="5520" y="4286"/>
                    <a:pt x="4471" y="5165"/>
                    <a:pt x="3297" y="5165"/>
                  </a:cubicBezTo>
                  <a:cubicBezTo>
                    <a:pt x="3082" y="5165"/>
                    <a:pt x="2863" y="5135"/>
                    <a:pt x="2644" y="5073"/>
                  </a:cubicBezTo>
                  <a:cubicBezTo>
                    <a:pt x="2625" y="5067"/>
                    <a:pt x="2606" y="5064"/>
                    <a:pt x="2586" y="5064"/>
                  </a:cubicBezTo>
                  <a:cubicBezTo>
                    <a:pt x="2557" y="5064"/>
                    <a:pt x="2529" y="5071"/>
                    <a:pt x="2503" y="5084"/>
                  </a:cubicBezTo>
                  <a:lnTo>
                    <a:pt x="1423" y="5587"/>
                  </a:lnTo>
                  <a:lnTo>
                    <a:pt x="1478" y="4396"/>
                  </a:lnTo>
                  <a:cubicBezTo>
                    <a:pt x="1478" y="4345"/>
                    <a:pt x="1463" y="4298"/>
                    <a:pt x="1431" y="4262"/>
                  </a:cubicBezTo>
                  <a:cubicBezTo>
                    <a:pt x="475" y="3052"/>
                    <a:pt x="902" y="1270"/>
                    <a:pt x="2300" y="626"/>
                  </a:cubicBezTo>
                  <a:cubicBezTo>
                    <a:pt x="2626" y="474"/>
                    <a:pt x="2966" y="404"/>
                    <a:pt x="3298" y="404"/>
                  </a:cubicBezTo>
                  <a:cubicBezTo>
                    <a:pt x="4388" y="404"/>
                    <a:pt x="5401" y="1163"/>
                    <a:pt x="5628" y="2321"/>
                  </a:cubicBezTo>
                  <a:cubicBezTo>
                    <a:pt x="5653" y="2431"/>
                    <a:pt x="5737" y="2480"/>
                    <a:pt x="5822" y="2480"/>
                  </a:cubicBezTo>
                  <a:cubicBezTo>
                    <a:pt x="5936" y="2480"/>
                    <a:pt x="6050" y="2392"/>
                    <a:pt x="6023" y="2245"/>
                  </a:cubicBezTo>
                  <a:cubicBezTo>
                    <a:pt x="5757" y="890"/>
                    <a:pt x="4572" y="0"/>
                    <a:pt x="329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7"/>
            <p:cNvSpPr/>
            <p:nvPr/>
          </p:nvSpPr>
          <p:spPr>
            <a:xfrm>
              <a:off x="4108020" y="3511491"/>
              <a:ext cx="23753" cy="36180"/>
            </a:xfrm>
            <a:custGeom>
              <a:rect b="b" l="l" r="r" t="t"/>
              <a:pathLst>
                <a:path extrusionOk="0" h="1380" w="906">
                  <a:moveTo>
                    <a:pt x="203" y="1"/>
                  </a:moveTo>
                  <a:cubicBezTo>
                    <a:pt x="103" y="1"/>
                    <a:pt x="4" y="67"/>
                    <a:pt x="4" y="199"/>
                  </a:cubicBezTo>
                  <a:lnTo>
                    <a:pt x="4" y="1180"/>
                  </a:lnTo>
                  <a:cubicBezTo>
                    <a:pt x="0" y="1293"/>
                    <a:pt x="91" y="1380"/>
                    <a:pt x="203" y="1380"/>
                  </a:cubicBezTo>
                  <a:lnTo>
                    <a:pt x="638" y="1380"/>
                  </a:lnTo>
                  <a:cubicBezTo>
                    <a:pt x="906" y="1380"/>
                    <a:pt x="906" y="981"/>
                    <a:pt x="638" y="981"/>
                  </a:cubicBezTo>
                  <a:lnTo>
                    <a:pt x="402" y="981"/>
                  </a:lnTo>
                  <a:lnTo>
                    <a:pt x="402" y="199"/>
                  </a:lnTo>
                  <a:cubicBezTo>
                    <a:pt x="402" y="67"/>
                    <a:pt x="303" y="1"/>
                    <a:pt x="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7"/>
            <p:cNvSpPr/>
            <p:nvPr/>
          </p:nvSpPr>
          <p:spPr>
            <a:xfrm>
              <a:off x="3985322" y="3437793"/>
              <a:ext cx="268284" cy="295996"/>
            </a:xfrm>
            <a:custGeom>
              <a:rect b="b" l="l" r="r" t="t"/>
              <a:pathLst>
                <a:path extrusionOk="0" h="11290" w="10233">
                  <a:moveTo>
                    <a:pt x="4195" y="486"/>
                  </a:moveTo>
                  <a:lnTo>
                    <a:pt x="4195" y="486"/>
                  </a:lnTo>
                  <a:cubicBezTo>
                    <a:pt x="3941" y="1206"/>
                    <a:pt x="3539" y="1565"/>
                    <a:pt x="3278" y="1731"/>
                  </a:cubicBezTo>
                  <a:cubicBezTo>
                    <a:pt x="3304" y="1170"/>
                    <a:pt x="3662" y="677"/>
                    <a:pt x="4195" y="486"/>
                  </a:cubicBezTo>
                  <a:close/>
                  <a:moveTo>
                    <a:pt x="5567" y="402"/>
                  </a:moveTo>
                  <a:cubicBezTo>
                    <a:pt x="6339" y="402"/>
                    <a:pt x="6962" y="1025"/>
                    <a:pt x="6962" y="1797"/>
                  </a:cubicBezTo>
                  <a:lnTo>
                    <a:pt x="6962" y="2655"/>
                  </a:lnTo>
                  <a:cubicBezTo>
                    <a:pt x="5310" y="2539"/>
                    <a:pt x="4839" y="1000"/>
                    <a:pt x="4720" y="402"/>
                  </a:cubicBezTo>
                  <a:close/>
                  <a:moveTo>
                    <a:pt x="2873" y="3115"/>
                  </a:moveTo>
                  <a:lnTo>
                    <a:pt x="2873" y="3423"/>
                  </a:lnTo>
                  <a:cubicBezTo>
                    <a:pt x="2873" y="3586"/>
                    <a:pt x="2891" y="3745"/>
                    <a:pt x="2920" y="3904"/>
                  </a:cubicBezTo>
                  <a:cubicBezTo>
                    <a:pt x="2753" y="3839"/>
                    <a:pt x="2641" y="3680"/>
                    <a:pt x="2641" y="3499"/>
                  </a:cubicBezTo>
                  <a:cubicBezTo>
                    <a:pt x="2641" y="3339"/>
                    <a:pt x="2732" y="3191"/>
                    <a:pt x="2873" y="3115"/>
                  </a:cubicBezTo>
                  <a:close/>
                  <a:moveTo>
                    <a:pt x="7360" y="3115"/>
                  </a:moveTo>
                  <a:cubicBezTo>
                    <a:pt x="7505" y="3187"/>
                    <a:pt x="7596" y="3339"/>
                    <a:pt x="7596" y="3499"/>
                  </a:cubicBezTo>
                  <a:cubicBezTo>
                    <a:pt x="7596" y="3676"/>
                    <a:pt x="7483" y="3839"/>
                    <a:pt x="7317" y="3904"/>
                  </a:cubicBezTo>
                  <a:cubicBezTo>
                    <a:pt x="7346" y="3745"/>
                    <a:pt x="7360" y="3582"/>
                    <a:pt x="7360" y="3419"/>
                  </a:cubicBezTo>
                  <a:lnTo>
                    <a:pt x="7360" y="3115"/>
                  </a:lnTo>
                  <a:close/>
                  <a:moveTo>
                    <a:pt x="4445" y="935"/>
                  </a:moveTo>
                  <a:cubicBezTo>
                    <a:pt x="4542" y="1246"/>
                    <a:pt x="4680" y="1543"/>
                    <a:pt x="4854" y="1818"/>
                  </a:cubicBezTo>
                  <a:cubicBezTo>
                    <a:pt x="5343" y="2579"/>
                    <a:pt x="6067" y="3006"/>
                    <a:pt x="6958" y="3061"/>
                  </a:cubicBezTo>
                  <a:lnTo>
                    <a:pt x="6958" y="3423"/>
                  </a:lnTo>
                  <a:cubicBezTo>
                    <a:pt x="6958" y="4201"/>
                    <a:pt x="6545" y="4922"/>
                    <a:pt x="5875" y="5317"/>
                  </a:cubicBezTo>
                  <a:lnTo>
                    <a:pt x="5575" y="5494"/>
                  </a:lnTo>
                  <a:cubicBezTo>
                    <a:pt x="5433" y="5578"/>
                    <a:pt x="5275" y="5619"/>
                    <a:pt x="5117" y="5619"/>
                  </a:cubicBezTo>
                  <a:cubicBezTo>
                    <a:pt x="4958" y="5619"/>
                    <a:pt x="4800" y="5578"/>
                    <a:pt x="4658" y="5494"/>
                  </a:cubicBezTo>
                  <a:lnTo>
                    <a:pt x="4358" y="5317"/>
                  </a:lnTo>
                  <a:cubicBezTo>
                    <a:pt x="3688" y="4922"/>
                    <a:pt x="3278" y="4201"/>
                    <a:pt x="3275" y="3423"/>
                  </a:cubicBezTo>
                  <a:lnTo>
                    <a:pt x="3275" y="2869"/>
                  </a:lnTo>
                  <a:lnTo>
                    <a:pt x="3275" y="2865"/>
                  </a:lnTo>
                  <a:lnTo>
                    <a:pt x="3275" y="2188"/>
                  </a:lnTo>
                  <a:cubicBezTo>
                    <a:pt x="3532" y="2068"/>
                    <a:pt x="4075" y="1731"/>
                    <a:pt x="4445" y="935"/>
                  </a:cubicBezTo>
                  <a:close/>
                  <a:moveTo>
                    <a:pt x="5883" y="5777"/>
                  </a:moveTo>
                  <a:lnTo>
                    <a:pt x="5883" y="6784"/>
                  </a:lnTo>
                  <a:lnTo>
                    <a:pt x="5850" y="6805"/>
                  </a:lnTo>
                  <a:lnTo>
                    <a:pt x="5118" y="7316"/>
                  </a:lnTo>
                  <a:lnTo>
                    <a:pt x="4354" y="6784"/>
                  </a:lnTo>
                  <a:lnTo>
                    <a:pt x="4354" y="5780"/>
                  </a:lnTo>
                  <a:lnTo>
                    <a:pt x="4456" y="5838"/>
                  </a:lnTo>
                  <a:cubicBezTo>
                    <a:pt x="4660" y="5958"/>
                    <a:pt x="4889" y="6018"/>
                    <a:pt x="5118" y="6018"/>
                  </a:cubicBezTo>
                  <a:cubicBezTo>
                    <a:pt x="5347" y="6018"/>
                    <a:pt x="5576" y="5958"/>
                    <a:pt x="5781" y="5838"/>
                  </a:cubicBezTo>
                  <a:lnTo>
                    <a:pt x="5883" y="5777"/>
                  </a:lnTo>
                  <a:close/>
                  <a:moveTo>
                    <a:pt x="4354" y="7273"/>
                  </a:moveTo>
                  <a:lnTo>
                    <a:pt x="4825" y="7602"/>
                  </a:lnTo>
                  <a:lnTo>
                    <a:pt x="4354" y="8156"/>
                  </a:lnTo>
                  <a:lnTo>
                    <a:pt x="4354" y="7374"/>
                  </a:lnTo>
                  <a:lnTo>
                    <a:pt x="4354" y="7273"/>
                  </a:lnTo>
                  <a:close/>
                  <a:moveTo>
                    <a:pt x="5883" y="7273"/>
                  </a:moveTo>
                  <a:lnTo>
                    <a:pt x="5883" y="7374"/>
                  </a:lnTo>
                  <a:lnTo>
                    <a:pt x="5883" y="8156"/>
                  </a:lnTo>
                  <a:lnTo>
                    <a:pt x="5412" y="7602"/>
                  </a:lnTo>
                  <a:lnTo>
                    <a:pt x="5883" y="7273"/>
                  </a:lnTo>
                  <a:close/>
                  <a:moveTo>
                    <a:pt x="5879" y="8772"/>
                  </a:moveTo>
                  <a:lnTo>
                    <a:pt x="5883" y="8779"/>
                  </a:lnTo>
                  <a:lnTo>
                    <a:pt x="5883" y="9891"/>
                  </a:lnTo>
                  <a:lnTo>
                    <a:pt x="5792" y="9011"/>
                  </a:lnTo>
                  <a:lnTo>
                    <a:pt x="5879" y="8772"/>
                  </a:lnTo>
                  <a:close/>
                  <a:moveTo>
                    <a:pt x="4361" y="8772"/>
                  </a:moveTo>
                  <a:lnTo>
                    <a:pt x="4452" y="9011"/>
                  </a:lnTo>
                  <a:lnTo>
                    <a:pt x="4354" y="9920"/>
                  </a:lnTo>
                  <a:lnTo>
                    <a:pt x="4354" y="8779"/>
                  </a:lnTo>
                  <a:lnTo>
                    <a:pt x="4361" y="8772"/>
                  </a:lnTo>
                  <a:close/>
                  <a:moveTo>
                    <a:pt x="5118" y="7877"/>
                  </a:moveTo>
                  <a:lnTo>
                    <a:pt x="5582" y="8424"/>
                  </a:lnTo>
                  <a:lnTo>
                    <a:pt x="5397" y="8917"/>
                  </a:lnTo>
                  <a:cubicBezTo>
                    <a:pt x="5386" y="8946"/>
                    <a:pt x="5383" y="8978"/>
                    <a:pt x="5386" y="9011"/>
                  </a:cubicBezTo>
                  <a:lnTo>
                    <a:pt x="5386" y="9007"/>
                  </a:lnTo>
                  <a:lnTo>
                    <a:pt x="5586" y="10887"/>
                  </a:lnTo>
                  <a:lnTo>
                    <a:pt x="4658" y="10887"/>
                  </a:lnTo>
                  <a:lnTo>
                    <a:pt x="4854" y="9007"/>
                  </a:lnTo>
                  <a:cubicBezTo>
                    <a:pt x="4858" y="8978"/>
                    <a:pt x="4854" y="8946"/>
                    <a:pt x="4843" y="8917"/>
                  </a:cubicBezTo>
                  <a:lnTo>
                    <a:pt x="4658" y="8421"/>
                  </a:lnTo>
                  <a:lnTo>
                    <a:pt x="5118" y="7877"/>
                  </a:lnTo>
                  <a:close/>
                  <a:moveTo>
                    <a:pt x="4669" y="0"/>
                  </a:moveTo>
                  <a:cubicBezTo>
                    <a:pt x="4600" y="0"/>
                    <a:pt x="4528" y="4"/>
                    <a:pt x="4459" y="15"/>
                  </a:cubicBezTo>
                  <a:cubicBezTo>
                    <a:pt x="3557" y="120"/>
                    <a:pt x="2876" y="884"/>
                    <a:pt x="2876" y="1797"/>
                  </a:cubicBezTo>
                  <a:lnTo>
                    <a:pt x="2876" y="2688"/>
                  </a:lnTo>
                  <a:cubicBezTo>
                    <a:pt x="2474" y="2789"/>
                    <a:pt x="2206" y="3169"/>
                    <a:pt x="2246" y="3582"/>
                  </a:cubicBezTo>
                  <a:cubicBezTo>
                    <a:pt x="2290" y="3995"/>
                    <a:pt x="2627" y="4314"/>
                    <a:pt x="3043" y="4332"/>
                  </a:cubicBezTo>
                  <a:cubicBezTo>
                    <a:pt x="3224" y="4813"/>
                    <a:pt x="3539" y="5226"/>
                    <a:pt x="3956" y="5527"/>
                  </a:cubicBezTo>
                  <a:lnTo>
                    <a:pt x="3956" y="6740"/>
                  </a:lnTo>
                  <a:lnTo>
                    <a:pt x="1902" y="7399"/>
                  </a:lnTo>
                  <a:cubicBezTo>
                    <a:pt x="769" y="7758"/>
                    <a:pt x="1" y="8812"/>
                    <a:pt x="1" y="10000"/>
                  </a:cubicBezTo>
                  <a:lnTo>
                    <a:pt x="1" y="11086"/>
                  </a:lnTo>
                  <a:cubicBezTo>
                    <a:pt x="1" y="11199"/>
                    <a:pt x="91" y="11289"/>
                    <a:pt x="204" y="11289"/>
                  </a:cubicBezTo>
                  <a:lnTo>
                    <a:pt x="2163" y="11289"/>
                  </a:lnTo>
                  <a:cubicBezTo>
                    <a:pt x="2431" y="11289"/>
                    <a:pt x="2431" y="10887"/>
                    <a:pt x="2163" y="10887"/>
                  </a:cubicBezTo>
                  <a:lnTo>
                    <a:pt x="403" y="10887"/>
                  </a:lnTo>
                  <a:lnTo>
                    <a:pt x="403" y="10003"/>
                  </a:lnTo>
                  <a:cubicBezTo>
                    <a:pt x="403" y="9782"/>
                    <a:pt x="435" y="9565"/>
                    <a:pt x="493" y="9355"/>
                  </a:cubicBezTo>
                  <a:cubicBezTo>
                    <a:pt x="511" y="9297"/>
                    <a:pt x="530" y="9239"/>
                    <a:pt x="551" y="9181"/>
                  </a:cubicBezTo>
                  <a:cubicBezTo>
                    <a:pt x="573" y="9127"/>
                    <a:pt x="595" y="9069"/>
                    <a:pt x="620" y="9015"/>
                  </a:cubicBezTo>
                  <a:cubicBezTo>
                    <a:pt x="895" y="8424"/>
                    <a:pt x="1406" y="7975"/>
                    <a:pt x="2025" y="7780"/>
                  </a:cubicBezTo>
                  <a:lnTo>
                    <a:pt x="3188" y="7407"/>
                  </a:lnTo>
                  <a:lnTo>
                    <a:pt x="3952" y="7160"/>
                  </a:lnTo>
                  <a:lnTo>
                    <a:pt x="3952" y="10887"/>
                  </a:lnTo>
                  <a:lnTo>
                    <a:pt x="2953" y="10887"/>
                  </a:lnTo>
                  <a:cubicBezTo>
                    <a:pt x="2688" y="10887"/>
                    <a:pt x="2688" y="11289"/>
                    <a:pt x="2953" y="11289"/>
                  </a:cubicBezTo>
                  <a:lnTo>
                    <a:pt x="10033" y="11289"/>
                  </a:lnTo>
                  <a:cubicBezTo>
                    <a:pt x="10145" y="11289"/>
                    <a:pt x="10232" y="11199"/>
                    <a:pt x="10232" y="11086"/>
                  </a:cubicBezTo>
                  <a:lnTo>
                    <a:pt x="10232" y="10000"/>
                  </a:lnTo>
                  <a:cubicBezTo>
                    <a:pt x="10232" y="9323"/>
                    <a:pt x="9982" y="8671"/>
                    <a:pt x="9530" y="8167"/>
                  </a:cubicBezTo>
                  <a:cubicBezTo>
                    <a:pt x="9489" y="8125"/>
                    <a:pt x="9435" y="8103"/>
                    <a:pt x="9381" y="8103"/>
                  </a:cubicBezTo>
                  <a:cubicBezTo>
                    <a:pt x="9333" y="8103"/>
                    <a:pt x="9285" y="8121"/>
                    <a:pt x="9247" y="8156"/>
                  </a:cubicBezTo>
                  <a:cubicBezTo>
                    <a:pt x="9164" y="8229"/>
                    <a:pt x="9157" y="8356"/>
                    <a:pt x="9233" y="8439"/>
                  </a:cubicBezTo>
                  <a:cubicBezTo>
                    <a:pt x="9620" y="8866"/>
                    <a:pt x="9834" y="9424"/>
                    <a:pt x="9834" y="10003"/>
                  </a:cubicBezTo>
                  <a:lnTo>
                    <a:pt x="9834" y="10887"/>
                  </a:lnTo>
                  <a:lnTo>
                    <a:pt x="6285" y="10887"/>
                  </a:lnTo>
                  <a:lnTo>
                    <a:pt x="6285" y="7164"/>
                  </a:lnTo>
                  <a:lnTo>
                    <a:pt x="8211" y="7780"/>
                  </a:lnTo>
                  <a:cubicBezTo>
                    <a:pt x="8367" y="7830"/>
                    <a:pt x="8519" y="7899"/>
                    <a:pt x="8664" y="7979"/>
                  </a:cubicBezTo>
                  <a:cubicBezTo>
                    <a:pt x="8702" y="8002"/>
                    <a:pt x="8739" y="8012"/>
                    <a:pt x="8773" y="8012"/>
                  </a:cubicBezTo>
                  <a:cubicBezTo>
                    <a:pt x="8952" y="8012"/>
                    <a:pt x="9067" y="7740"/>
                    <a:pt x="8863" y="7631"/>
                  </a:cubicBezTo>
                  <a:cubicBezTo>
                    <a:pt x="8693" y="7537"/>
                    <a:pt x="8519" y="7457"/>
                    <a:pt x="8334" y="7399"/>
                  </a:cubicBezTo>
                  <a:lnTo>
                    <a:pt x="6285" y="6740"/>
                  </a:lnTo>
                  <a:lnTo>
                    <a:pt x="6285" y="5531"/>
                  </a:lnTo>
                  <a:cubicBezTo>
                    <a:pt x="6697" y="5230"/>
                    <a:pt x="7016" y="4813"/>
                    <a:pt x="7197" y="4335"/>
                  </a:cubicBezTo>
                  <a:cubicBezTo>
                    <a:pt x="7610" y="4317"/>
                    <a:pt x="7951" y="3999"/>
                    <a:pt x="7990" y="3586"/>
                  </a:cubicBezTo>
                  <a:cubicBezTo>
                    <a:pt x="8034" y="3173"/>
                    <a:pt x="7766" y="2789"/>
                    <a:pt x="7360" y="2691"/>
                  </a:cubicBezTo>
                  <a:lnTo>
                    <a:pt x="7360" y="1797"/>
                  </a:lnTo>
                  <a:cubicBezTo>
                    <a:pt x="7360" y="804"/>
                    <a:pt x="6560" y="4"/>
                    <a:pt x="55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7"/>
            <p:cNvSpPr/>
            <p:nvPr/>
          </p:nvSpPr>
          <p:spPr>
            <a:xfrm>
              <a:off x="4250250" y="3417711"/>
              <a:ext cx="43809" cy="63289"/>
            </a:xfrm>
            <a:custGeom>
              <a:rect b="b" l="l" r="r" t="t"/>
              <a:pathLst>
                <a:path extrusionOk="0" h="2414" w="1671">
                  <a:moveTo>
                    <a:pt x="829" y="1"/>
                  </a:moveTo>
                  <a:cubicBezTo>
                    <a:pt x="504" y="1"/>
                    <a:pt x="205" y="191"/>
                    <a:pt x="69" y="495"/>
                  </a:cubicBezTo>
                  <a:cubicBezTo>
                    <a:pt x="1" y="651"/>
                    <a:pt x="130" y="775"/>
                    <a:pt x="260" y="775"/>
                  </a:cubicBezTo>
                  <a:cubicBezTo>
                    <a:pt x="328" y="775"/>
                    <a:pt x="396" y="740"/>
                    <a:pt x="435" y="658"/>
                  </a:cubicBezTo>
                  <a:cubicBezTo>
                    <a:pt x="507" y="488"/>
                    <a:pt x="669" y="395"/>
                    <a:pt x="833" y="395"/>
                  </a:cubicBezTo>
                  <a:cubicBezTo>
                    <a:pt x="949" y="395"/>
                    <a:pt x="1065" y="441"/>
                    <a:pt x="1152" y="538"/>
                  </a:cubicBezTo>
                  <a:cubicBezTo>
                    <a:pt x="1362" y="773"/>
                    <a:pt x="1257" y="1147"/>
                    <a:pt x="957" y="1237"/>
                  </a:cubicBezTo>
                  <a:cubicBezTo>
                    <a:pt x="670" y="1328"/>
                    <a:pt x="489" y="1418"/>
                    <a:pt x="489" y="1599"/>
                  </a:cubicBezTo>
                  <a:lnTo>
                    <a:pt x="489" y="2215"/>
                  </a:lnTo>
                  <a:cubicBezTo>
                    <a:pt x="489" y="2347"/>
                    <a:pt x="590" y="2413"/>
                    <a:pt x="690" y="2413"/>
                  </a:cubicBezTo>
                  <a:cubicBezTo>
                    <a:pt x="791" y="2413"/>
                    <a:pt x="891" y="2347"/>
                    <a:pt x="891" y="2215"/>
                  </a:cubicBezTo>
                  <a:lnTo>
                    <a:pt x="891" y="1690"/>
                  </a:lnTo>
                  <a:cubicBezTo>
                    <a:pt x="953" y="1664"/>
                    <a:pt x="1015" y="1639"/>
                    <a:pt x="1076" y="1621"/>
                  </a:cubicBezTo>
                  <a:cubicBezTo>
                    <a:pt x="1261" y="1563"/>
                    <a:pt x="1420" y="1443"/>
                    <a:pt x="1529" y="1284"/>
                  </a:cubicBezTo>
                  <a:cubicBezTo>
                    <a:pt x="1627" y="1128"/>
                    <a:pt x="1670" y="951"/>
                    <a:pt x="1659" y="770"/>
                  </a:cubicBezTo>
                  <a:cubicBezTo>
                    <a:pt x="1630" y="390"/>
                    <a:pt x="1344" y="78"/>
                    <a:pt x="971" y="13"/>
                  </a:cubicBezTo>
                  <a:cubicBezTo>
                    <a:pt x="923" y="5"/>
                    <a:pt x="876" y="1"/>
                    <a:pt x="8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7"/>
            <p:cNvSpPr/>
            <p:nvPr/>
          </p:nvSpPr>
          <p:spPr>
            <a:xfrm>
              <a:off x="4261655" y="3486112"/>
              <a:ext cx="16438" cy="14105"/>
            </a:xfrm>
            <a:custGeom>
              <a:rect b="b" l="l" r="r" t="t"/>
              <a:pathLst>
                <a:path extrusionOk="0" h="538" w="627">
                  <a:moveTo>
                    <a:pt x="268" y="1"/>
                  </a:moveTo>
                  <a:cubicBezTo>
                    <a:pt x="120" y="1"/>
                    <a:pt x="0" y="120"/>
                    <a:pt x="0" y="269"/>
                  </a:cubicBezTo>
                  <a:cubicBezTo>
                    <a:pt x="0" y="430"/>
                    <a:pt x="132" y="537"/>
                    <a:pt x="269" y="537"/>
                  </a:cubicBezTo>
                  <a:cubicBezTo>
                    <a:pt x="335" y="537"/>
                    <a:pt x="402" y="512"/>
                    <a:pt x="456" y="457"/>
                  </a:cubicBezTo>
                  <a:cubicBezTo>
                    <a:pt x="627" y="290"/>
                    <a:pt x="507" y="1"/>
                    <a:pt x="2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7" name="Google Shape;1377;p47"/>
          <p:cNvGrpSpPr/>
          <p:nvPr/>
        </p:nvGrpSpPr>
        <p:grpSpPr>
          <a:xfrm>
            <a:off x="1493077" y="2688852"/>
            <a:ext cx="265242" cy="358288"/>
            <a:chOff x="3126490" y="2901016"/>
            <a:chExt cx="265242" cy="358288"/>
          </a:xfrm>
        </p:grpSpPr>
        <p:sp>
          <p:nvSpPr>
            <p:cNvPr id="1378" name="Google Shape;1378;p47"/>
            <p:cNvSpPr/>
            <p:nvPr/>
          </p:nvSpPr>
          <p:spPr>
            <a:xfrm>
              <a:off x="3131707" y="2939294"/>
              <a:ext cx="181189" cy="314689"/>
            </a:xfrm>
            <a:custGeom>
              <a:rect b="b" l="l" r="r" t="t"/>
              <a:pathLst>
                <a:path extrusionOk="0" h="12003" w="6911">
                  <a:moveTo>
                    <a:pt x="1" y="0"/>
                  </a:moveTo>
                  <a:lnTo>
                    <a:pt x="1" y="12003"/>
                  </a:lnTo>
                  <a:lnTo>
                    <a:pt x="6911" y="12003"/>
                  </a:lnTo>
                  <a:lnTo>
                    <a:pt x="69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7"/>
            <p:cNvSpPr/>
            <p:nvPr/>
          </p:nvSpPr>
          <p:spPr>
            <a:xfrm>
              <a:off x="3240614" y="2939294"/>
              <a:ext cx="72282" cy="112447"/>
            </a:xfrm>
            <a:custGeom>
              <a:rect b="b" l="l" r="r" t="t"/>
              <a:pathLst>
                <a:path extrusionOk="0" h="4289" w="2757">
                  <a:moveTo>
                    <a:pt x="243" y="0"/>
                  </a:moveTo>
                  <a:cubicBezTo>
                    <a:pt x="84" y="381"/>
                    <a:pt x="1" y="790"/>
                    <a:pt x="1" y="1206"/>
                  </a:cubicBezTo>
                  <a:lnTo>
                    <a:pt x="1" y="1224"/>
                  </a:lnTo>
                  <a:cubicBezTo>
                    <a:pt x="8" y="2528"/>
                    <a:pt x="830" y="3687"/>
                    <a:pt x="2058" y="4125"/>
                  </a:cubicBezTo>
                  <a:cubicBezTo>
                    <a:pt x="2282" y="4209"/>
                    <a:pt x="2518" y="4263"/>
                    <a:pt x="2757" y="4288"/>
                  </a:cubicBezTo>
                  <a:lnTo>
                    <a:pt x="27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7"/>
            <p:cNvSpPr/>
            <p:nvPr/>
          </p:nvSpPr>
          <p:spPr>
            <a:xfrm>
              <a:off x="3131707" y="3241057"/>
              <a:ext cx="181189" cy="12925"/>
            </a:xfrm>
            <a:custGeom>
              <a:rect b="b" l="l" r="r" t="t"/>
              <a:pathLst>
                <a:path extrusionOk="0" h="493" w="6911">
                  <a:moveTo>
                    <a:pt x="1" y="0"/>
                  </a:moveTo>
                  <a:lnTo>
                    <a:pt x="1" y="493"/>
                  </a:lnTo>
                  <a:lnTo>
                    <a:pt x="6911" y="493"/>
                  </a:lnTo>
                  <a:lnTo>
                    <a:pt x="69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7"/>
            <p:cNvSpPr/>
            <p:nvPr/>
          </p:nvSpPr>
          <p:spPr>
            <a:xfrm>
              <a:off x="3149928" y="2971384"/>
              <a:ext cx="144642" cy="226781"/>
            </a:xfrm>
            <a:custGeom>
              <a:rect b="b" l="l" r="r" t="t"/>
              <a:pathLst>
                <a:path extrusionOk="0" h="8650" w="5517">
                  <a:moveTo>
                    <a:pt x="1" y="0"/>
                  </a:moveTo>
                  <a:lnTo>
                    <a:pt x="1" y="8649"/>
                  </a:lnTo>
                  <a:lnTo>
                    <a:pt x="5517" y="8649"/>
                  </a:lnTo>
                  <a:lnTo>
                    <a:pt x="55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7"/>
            <p:cNvSpPr/>
            <p:nvPr/>
          </p:nvSpPr>
          <p:spPr>
            <a:xfrm>
              <a:off x="3240614" y="2971489"/>
              <a:ext cx="53956" cy="76057"/>
            </a:xfrm>
            <a:custGeom>
              <a:rect b="b" l="l" r="r" t="t"/>
              <a:pathLst>
                <a:path extrusionOk="0" h="2901" w="2058">
                  <a:moveTo>
                    <a:pt x="1" y="0"/>
                  </a:moveTo>
                  <a:cubicBezTo>
                    <a:pt x="8" y="1300"/>
                    <a:pt x="830" y="2459"/>
                    <a:pt x="2058" y="2901"/>
                  </a:cubicBezTo>
                  <a:lnTo>
                    <a:pt x="20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7"/>
            <p:cNvSpPr/>
            <p:nvPr/>
          </p:nvSpPr>
          <p:spPr>
            <a:xfrm>
              <a:off x="3149928" y="2971489"/>
              <a:ext cx="144642" cy="226677"/>
            </a:xfrm>
            <a:custGeom>
              <a:rect b="b" l="l" r="r" t="t"/>
              <a:pathLst>
                <a:path extrusionOk="0" h="8646" w="5517">
                  <a:moveTo>
                    <a:pt x="1" y="0"/>
                  </a:moveTo>
                  <a:lnTo>
                    <a:pt x="1" y="3339"/>
                  </a:lnTo>
                  <a:lnTo>
                    <a:pt x="1" y="8645"/>
                  </a:lnTo>
                  <a:lnTo>
                    <a:pt x="5517" y="8645"/>
                  </a:lnTo>
                  <a:lnTo>
                    <a:pt x="5517" y="8087"/>
                  </a:lnTo>
                  <a:lnTo>
                    <a:pt x="512" y="8087"/>
                  </a:lnTo>
                  <a:lnTo>
                    <a:pt x="512" y="2781"/>
                  </a:lnTo>
                  <a:lnTo>
                    <a:pt x="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7"/>
            <p:cNvSpPr/>
            <p:nvPr/>
          </p:nvSpPr>
          <p:spPr>
            <a:xfrm>
              <a:off x="3176906" y="3056932"/>
              <a:ext cx="90713" cy="21393"/>
            </a:xfrm>
            <a:custGeom>
              <a:rect b="b" l="l" r="r" t="t"/>
              <a:pathLst>
                <a:path extrusionOk="0" h="816" w="3460">
                  <a:moveTo>
                    <a:pt x="1" y="1"/>
                  </a:moveTo>
                  <a:lnTo>
                    <a:pt x="1" y="815"/>
                  </a:lnTo>
                  <a:lnTo>
                    <a:pt x="3459" y="815"/>
                  </a:lnTo>
                  <a:lnTo>
                    <a:pt x="3459"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7"/>
            <p:cNvSpPr/>
            <p:nvPr/>
          </p:nvSpPr>
          <p:spPr>
            <a:xfrm>
              <a:off x="3210517" y="3211143"/>
              <a:ext cx="23491" cy="23465"/>
            </a:xfrm>
            <a:custGeom>
              <a:rect b="b" l="l" r="r" t="t"/>
              <a:pathLst>
                <a:path extrusionOk="0" h="895" w="896">
                  <a:moveTo>
                    <a:pt x="450" y="0"/>
                  </a:moveTo>
                  <a:cubicBezTo>
                    <a:pt x="203" y="0"/>
                    <a:pt x="1" y="199"/>
                    <a:pt x="1" y="446"/>
                  </a:cubicBezTo>
                  <a:cubicBezTo>
                    <a:pt x="1" y="692"/>
                    <a:pt x="203" y="895"/>
                    <a:pt x="450" y="895"/>
                  </a:cubicBezTo>
                  <a:cubicBezTo>
                    <a:pt x="696" y="895"/>
                    <a:pt x="895" y="692"/>
                    <a:pt x="895" y="446"/>
                  </a:cubicBezTo>
                  <a:cubicBezTo>
                    <a:pt x="895" y="199"/>
                    <a:pt x="696" y="0"/>
                    <a:pt x="450"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7"/>
            <p:cNvSpPr/>
            <p:nvPr/>
          </p:nvSpPr>
          <p:spPr>
            <a:xfrm>
              <a:off x="3257236" y="2906050"/>
              <a:ext cx="129541" cy="129646"/>
            </a:xfrm>
            <a:custGeom>
              <a:rect b="b" l="l" r="r" t="t"/>
              <a:pathLst>
                <a:path extrusionOk="0" h="4945" w="4941">
                  <a:moveTo>
                    <a:pt x="2471" y="1"/>
                  </a:moveTo>
                  <a:cubicBezTo>
                    <a:pt x="1105" y="1"/>
                    <a:pt x="0" y="1109"/>
                    <a:pt x="0" y="2474"/>
                  </a:cubicBezTo>
                  <a:cubicBezTo>
                    <a:pt x="0" y="3836"/>
                    <a:pt x="1105" y="4944"/>
                    <a:pt x="2471" y="4944"/>
                  </a:cubicBezTo>
                  <a:cubicBezTo>
                    <a:pt x="3832" y="4944"/>
                    <a:pt x="4941" y="3836"/>
                    <a:pt x="4941" y="2474"/>
                  </a:cubicBezTo>
                  <a:cubicBezTo>
                    <a:pt x="4941" y="1109"/>
                    <a:pt x="3832" y="1"/>
                    <a:pt x="247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7"/>
            <p:cNvSpPr/>
            <p:nvPr/>
          </p:nvSpPr>
          <p:spPr>
            <a:xfrm>
              <a:off x="3201603" y="2949545"/>
              <a:ext cx="41319" cy="10566"/>
            </a:xfrm>
            <a:custGeom>
              <a:rect b="b" l="l" r="r" t="t"/>
              <a:pathLst>
                <a:path extrusionOk="0" h="403" w="1576">
                  <a:moveTo>
                    <a:pt x="268" y="0"/>
                  </a:moveTo>
                  <a:cubicBezTo>
                    <a:pt x="0" y="0"/>
                    <a:pt x="0" y="402"/>
                    <a:pt x="268" y="402"/>
                  </a:cubicBezTo>
                  <a:lnTo>
                    <a:pt x="1311" y="402"/>
                  </a:lnTo>
                  <a:cubicBezTo>
                    <a:pt x="1576" y="402"/>
                    <a:pt x="1576" y="0"/>
                    <a:pt x="131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7"/>
            <p:cNvSpPr/>
            <p:nvPr/>
          </p:nvSpPr>
          <p:spPr>
            <a:xfrm>
              <a:off x="3171689" y="3051714"/>
              <a:ext cx="101147" cy="31828"/>
            </a:xfrm>
            <a:custGeom>
              <a:rect b="b" l="l" r="r" t="t"/>
              <a:pathLst>
                <a:path extrusionOk="0" h="1214" w="3858">
                  <a:moveTo>
                    <a:pt x="3459" y="399"/>
                  </a:moveTo>
                  <a:lnTo>
                    <a:pt x="3459" y="815"/>
                  </a:lnTo>
                  <a:lnTo>
                    <a:pt x="402" y="815"/>
                  </a:lnTo>
                  <a:lnTo>
                    <a:pt x="402" y="399"/>
                  </a:lnTo>
                  <a:close/>
                  <a:moveTo>
                    <a:pt x="200" y="0"/>
                  </a:moveTo>
                  <a:cubicBezTo>
                    <a:pt x="91" y="0"/>
                    <a:pt x="0" y="91"/>
                    <a:pt x="0" y="200"/>
                  </a:cubicBezTo>
                  <a:lnTo>
                    <a:pt x="0" y="1014"/>
                  </a:lnTo>
                  <a:cubicBezTo>
                    <a:pt x="0" y="1127"/>
                    <a:pt x="91" y="1214"/>
                    <a:pt x="200" y="1214"/>
                  </a:cubicBezTo>
                  <a:lnTo>
                    <a:pt x="3658" y="1214"/>
                  </a:lnTo>
                  <a:cubicBezTo>
                    <a:pt x="3771" y="1214"/>
                    <a:pt x="3857" y="1127"/>
                    <a:pt x="3857" y="1014"/>
                  </a:cubicBezTo>
                  <a:lnTo>
                    <a:pt x="3857" y="200"/>
                  </a:lnTo>
                  <a:cubicBezTo>
                    <a:pt x="3857" y="91"/>
                    <a:pt x="3771" y="0"/>
                    <a:pt x="36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7"/>
            <p:cNvSpPr/>
            <p:nvPr/>
          </p:nvSpPr>
          <p:spPr>
            <a:xfrm>
              <a:off x="3169984" y="3096913"/>
              <a:ext cx="104660" cy="10566"/>
            </a:xfrm>
            <a:custGeom>
              <a:rect b="b" l="l" r="r" t="t"/>
              <a:pathLst>
                <a:path extrusionOk="0" h="403" w="3992">
                  <a:moveTo>
                    <a:pt x="265" y="0"/>
                  </a:moveTo>
                  <a:cubicBezTo>
                    <a:pt x="0" y="0"/>
                    <a:pt x="0" y="399"/>
                    <a:pt x="265" y="402"/>
                  </a:cubicBezTo>
                  <a:lnTo>
                    <a:pt x="3723" y="402"/>
                  </a:lnTo>
                  <a:cubicBezTo>
                    <a:pt x="3991" y="402"/>
                    <a:pt x="3991" y="0"/>
                    <a:pt x="37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7"/>
            <p:cNvSpPr/>
            <p:nvPr/>
          </p:nvSpPr>
          <p:spPr>
            <a:xfrm>
              <a:off x="3169984" y="3122266"/>
              <a:ext cx="104660" cy="10566"/>
            </a:xfrm>
            <a:custGeom>
              <a:rect b="b" l="l" r="r" t="t"/>
              <a:pathLst>
                <a:path extrusionOk="0" h="403" w="3992">
                  <a:moveTo>
                    <a:pt x="265" y="0"/>
                  </a:moveTo>
                  <a:cubicBezTo>
                    <a:pt x="0" y="0"/>
                    <a:pt x="0" y="402"/>
                    <a:pt x="265" y="402"/>
                  </a:cubicBezTo>
                  <a:lnTo>
                    <a:pt x="3723" y="402"/>
                  </a:lnTo>
                  <a:cubicBezTo>
                    <a:pt x="3991" y="402"/>
                    <a:pt x="3991" y="0"/>
                    <a:pt x="37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7"/>
            <p:cNvSpPr/>
            <p:nvPr/>
          </p:nvSpPr>
          <p:spPr>
            <a:xfrm>
              <a:off x="3199610" y="3205821"/>
              <a:ext cx="39693" cy="34004"/>
            </a:xfrm>
            <a:custGeom>
              <a:rect b="b" l="l" r="r" t="t"/>
              <a:pathLst>
                <a:path extrusionOk="0" h="1297" w="1514">
                  <a:moveTo>
                    <a:pt x="866" y="402"/>
                  </a:moveTo>
                  <a:cubicBezTo>
                    <a:pt x="927" y="402"/>
                    <a:pt x="989" y="424"/>
                    <a:pt x="1040" y="475"/>
                  </a:cubicBezTo>
                  <a:cubicBezTo>
                    <a:pt x="1195" y="631"/>
                    <a:pt x="1087" y="899"/>
                    <a:pt x="866" y="899"/>
                  </a:cubicBezTo>
                  <a:cubicBezTo>
                    <a:pt x="728" y="899"/>
                    <a:pt x="616" y="786"/>
                    <a:pt x="616" y="649"/>
                  </a:cubicBezTo>
                  <a:lnTo>
                    <a:pt x="619" y="649"/>
                  </a:lnTo>
                  <a:cubicBezTo>
                    <a:pt x="619" y="500"/>
                    <a:pt x="740" y="402"/>
                    <a:pt x="866" y="402"/>
                  </a:cubicBezTo>
                  <a:close/>
                  <a:moveTo>
                    <a:pt x="861" y="1"/>
                  </a:moveTo>
                  <a:cubicBezTo>
                    <a:pt x="701" y="1"/>
                    <a:pt x="538" y="60"/>
                    <a:pt x="406" y="192"/>
                  </a:cubicBezTo>
                  <a:cubicBezTo>
                    <a:pt x="0" y="598"/>
                    <a:pt x="286" y="1297"/>
                    <a:pt x="866" y="1297"/>
                  </a:cubicBezTo>
                  <a:cubicBezTo>
                    <a:pt x="1221" y="1297"/>
                    <a:pt x="1510" y="1007"/>
                    <a:pt x="1514" y="649"/>
                  </a:cubicBezTo>
                  <a:cubicBezTo>
                    <a:pt x="1514" y="259"/>
                    <a:pt x="1194" y="1"/>
                    <a:pt x="8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7"/>
            <p:cNvSpPr/>
            <p:nvPr/>
          </p:nvSpPr>
          <p:spPr>
            <a:xfrm>
              <a:off x="3126490" y="2901016"/>
              <a:ext cx="265242" cy="358288"/>
            </a:xfrm>
            <a:custGeom>
              <a:rect b="b" l="l" r="r" t="t"/>
              <a:pathLst>
                <a:path extrusionOk="0" h="13666" w="10117">
                  <a:moveTo>
                    <a:pt x="7453" y="0"/>
                  </a:moveTo>
                  <a:cubicBezTo>
                    <a:pt x="6541" y="0"/>
                    <a:pt x="5678" y="468"/>
                    <a:pt x="5187" y="1265"/>
                  </a:cubicBezTo>
                  <a:lnTo>
                    <a:pt x="200" y="1265"/>
                  </a:lnTo>
                  <a:cubicBezTo>
                    <a:pt x="87" y="1265"/>
                    <a:pt x="0" y="1352"/>
                    <a:pt x="0" y="1464"/>
                  </a:cubicBezTo>
                  <a:lnTo>
                    <a:pt x="0" y="11836"/>
                  </a:lnTo>
                  <a:cubicBezTo>
                    <a:pt x="0" y="11970"/>
                    <a:pt x="100" y="12037"/>
                    <a:pt x="200" y="12037"/>
                  </a:cubicBezTo>
                  <a:cubicBezTo>
                    <a:pt x="299" y="12037"/>
                    <a:pt x="399" y="11970"/>
                    <a:pt x="399" y="11836"/>
                  </a:cubicBezTo>
                  <a:lnTo>
                    <a:pt x="399" y="1663"/>
                  </a:lnTo>
                  <a:lnTo>
                    <a:pt x="4980" y="1663"/>
                  </a:lnTo>
                  <a:cubicBezTo>
                    <a:pt x="4875" y="1924"/>
                    <a:pt x="4810" y="2203"/>
                    <a:pt x="4792" y="2485"/>
                  </a:cubicBezTo>
                  <a:lnTo>
                    <a:pt x="899" y="2485"/>
                  </a:lnTo>
                  <a:cubicBezTo>
                    <a:pt x="786" y="2485"/>
                    <a:pt x="699" y="2576"/>
                    <a:pt x="699" y="2684"/>
                  </a:cubicBezTo>
                  <a:lnTo>
                    <a:pt x="699" y="11333"/>
                  </a:lnTo>
                  <a:cubicBezTo>
                    <a:pt x="699" y="11442"/>
                    <a:pt x="786" y="11532"/>
                    <a:pt x="899" y="11532"/>
                  </a:cubicBezTo>
                  <a:lnTo>
                    <a:pt x="4930" y="11532"/>
                  </a:lnTo>
                  <a:cubicBezTo>
                    <a:pt x="5194" y="11532"/>
                    <a:pt x="5194" y="11134"/>
                    <a:pt x="4930" y="11134"/>
                  </a:cubicBezTo>
                  <a:lnTo>
                    <a:pt x="1098" y="11134"/>
                  </a:lnTo>
                  <a:lnTo>
                    <a:pt x="1098" y="2887"/>
                  </a:lnTo>
                  <a:lnTo>
                    <a:pt x="4796" y="2887"/>
                  </a:lnTo>
                  <a:cubicBezTo>
                    <a:pt x="4872" y="3796"/>
                    <a:pt x="5404" y="4600"/>
                    <a:pt x="6212" y="5028"/>
                  </a:cubicBezTo>
                  <a:lnTo>
                    <a:pt x="6212" y="11134"/>
                  </a:lnTo>
                  <a:lnTo>
                    <a:pt x="5715" y="11134"/>
                  </a:lnTo>
                  <a:cubicBezTo>
                    <a:pt x="5447" y="11134"/>
                    <a:pt x="5447" y="11532"/>
                    <a:pt x="5715" y="11532"/>
                  </a:cubicBezTo>
                  <a:lnTo>
                    <a:pt x="6411" y="11532"/>
                  </a:lnTo>
                  <a:cubicBezTo>
                    <a:pt x="6519" y="11532"/>
                    <a:pt x="6610" y="11442"/>
                    <a:pt x="6610" y="11333"/>
                  </a:cubicBezTo>
                  <a:lnTo>
                    <a:pt x="6610" y="5198"/>
                  </a:lnTo>
                  <a:cubicBezTo>
                    <a:pt x="6708" y="5230"/>
                    <a:pt x="6806" y="5256"/>
                    <a:pt x="6907" y="5278"/>
                  </a:cubicBezTo>
                  <a:lnTo>
                    <a:pt x="6907" y="13260"/>
                  </a:lnTo>
                  <a:lnTo>
                    <a:pt x="399" y="13260"/>
                  </a:lnTo>
                  <a:lnTo>
                    <a:pt x="399" y="12626"/>
                  </a:lnTo>
                  <a:cubicBezTo>
                    <a:pt x="399" y="12492"/>
                    <a:pt x="299" y="12425"/>
                    <a:pt x="200" y="12425"/>
                  </a:cubicBezTo>
                  <a:cubicBezTo>
                    <a:pt x="100" y="12425"/>
                    <a:pt x="0" y="12492"/>
                    <a:pt x="0" y="12626"/>
                  </a:cubicBezTo>
                  <a:lnTo>
                    <a:pt x="0" y="13463"/>
                  </a:lnTo>
                  <a:cubicBezTo>
                    <a:pt x="0" y="13575"/>
                    <a:pt x="87" y="13665"/>
                    <a:pt x="200" y="13665"/>
                  </a:cubicBezTo>
                  <a:lnTo>
                    <a:pt x="7110" y="13665"/>
                  </a:lnTo>
                  <a:cubicBezTo>
                    <a:pt x="7218" y="13665"/>
                    <a:pt x="7309" y="13575"/>
                    <a:pt x="7309" y="13463"/>
                  </a:cubicBezTo>
                  <a:lnTo>
                    <a:pt x="7309" y="5332"/>
                  </a:lnTo>
                  <a:cubicBezTo>
                    <a:pt x="7356" y="5335"/>
                    <a:pt x="7407" y="5335"/>
                    <a:pt x="7458" y="5335"/>
                  </a:cubicBezTo>
                  <a:cubicBezTo>
                    <a:pt x="8761" y="5335"/>
                    <a:pt x="9877" y="4394"/>
                    <a:pt x="10090" y="3105"/>
                  </a:cubicBezTo>
                  <a:cubicBezTo>
                    <a:pt x="10109" y="2996"/>
                    <a:pt x="10033" y="2891"/>
                    <a:pt x="9924" y="2873"/>
                  </a:cubicBezTo>
                  <a:cubicBezTo>
                    <a:pt x="9913" y="2871"/>
                    <a:pt x="9902" y="2870"/>
                    <a:pt x="9892" y="2870"/>
                  </a:cubicBezTo>
                  <a:cubicBezTo>
                    <a:pt x="9795" y="2870"/>
                    <a:pt x="9708" y="2941"/>
                    <a:pt x="9692" y="3039"/>
                  </a:cubicBezTo>
                  <a:cubicBezTo>
                    <a:pt x="9507" y="4140"/>
                    <a:pt x="8554" y="4935"/>
                    <a:pt x="7455" y="4935"/>
                  </a:cubicBezTo>
                  <a:cubicBezTo>
                    <a:pt x="7390" y="4935"/>
                    <a:pt x="7324" y="4932"/>
                    <a:pt x="7258" y="4926"/>
                  </a:cubicBezTo>
                  <a:cubicBezTo>
                    <a:pt x="6078" y="4821"/>
                    <a:pt x="5176" y="3832"/>
                    <a:pt x="5187" y="2648"/>
                  </a:cubicBezTo>
                  <a:cubicBezTo>
                    <a:pt x="5194" y="1464"/>
                    <a:pt x="6114" y="486"/>
                    <a:pt x="7295" y="399"/>
                  </a:cubicBezTo>
                  <a:cubicBezTo>
                    <a:pt x="7349" y="395"/>
                    <a:pt x="7403" y="393"/>
                    <a:pt x="7456" y="393"/>
                  </a:cubicBezTo>
                  <a:cubicBezTo>
                    <a:pt x="8570" y="393"/>
                    <a:pt x="9530" y="1206"/>
                    <a:pt x="9699" y="2322"/>
                  </a:cubicBezTo>
                  <a:cubicBezTo>
                    <a:pt x="9717" y="2440"/>
                    <a:pt x="9805" y="2494"/>
                    <a:pt x="9894" y="2494"/>
                  </a:cubicBezTo>
                  <a:cubicBezTo>
                    <a:pt x="10005" y="2494"/>
                    <a:pt x="10116" y="2411"/>
                    <a:pt x="10094" y="2264"/>
                  </a:cubicBezTo>
                  <a:cubicBezTo>
                    <a:pt x="9924" y="1160"/>
                    <a:pt x="9084" y="276"/>
                    <a:pt x="7990" y="55"/>
                  </a:cubicBezTo>
                  <a:cubicBezTo>
                    <a:pt x="7811" y="18"/>
                    <a:pt x="7631" y="0"/>
                    <a:pt x="74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7"/>
            <p:cNvSpPr/>
            <p:nvPr/>
          </p:nvSpPr>
          <p:spPr>
            <a:xfrm>
              <a:off x="3306525" y="2950200"/>
              <a:ext cx="32300" cy="55686"/>
            </a:xfrm>
            <a:custGeom>
              <a:rect b="b" l="l" r="r" t="t"/>
              <a:pathLst>
                <a:path extrusionOk="0" h="2124" w="1232">
                  <a:moveTo>
                    <a:pt x="286" y="1"/>
                  </a:moveTo>
                  <a:cubicBezTo>
                    <a:pt x="18" y="1"/>
                    <a:pt x="18" y="403"/>
                    <a:pt x="286" y="403"/>
                  </a:cubicBezTo>
                  <a:lnTo>
                    <a:pt x="413" y="403"/>
                  </a:lnTo>
                  <a:lnTo>
                    <a:pt x="413" y="1721"/>
                  </a:lnTo>
                  <a:lnTo>
                    <a:pt x="268" y="1721"/>
                  </a:lnTo>
                  <a:cubicBezTo>
                    <a:pt x="0" y="1721"/>
                    <a:pt x="0" y="2123"/>
                    <a:pt x="268" y="2123"/>
                  </a:cubicBezTo>
                  <a:lnTo>
                    <a:pt x="964" y="2123"/>
                  </a:lnTo>
                  <a:cubicBezTo>
                    <a:pt x="1232" y="2123"/>
                    <a:pt x="1232" y="1721"/>
                    <a:pt x="964" y="1721"/>
                  </a:cubicBezTo>
                  <a:lnTo>
                    <a:pt x="811" y="1721"/>
                  </a:lnTo>
                  <a:lnTo>
                    <a:pt x="811" y="204"/>
                  </a:lnTo>
                  <a:cubicBezTo>
                    <a:pt x="811" y="91"/>
                    <a:pt x="725" y="1"/>
                    <a:pt x="6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7"/>
            <p:cNvSpPr/>
            <p:nvPr/>
          </p:nvSpPr>
          <p:spPr>
            <a:xfrm>
              <a:off x="3312214" y="2933185"/>
              <a:ext cx="18247" cy="15626"/>
            </a:xfrm>
            <a:custGeom>
              <a:rect b="b" l="l" r="r" t="t"/>
              <a:pathLst>
                <a:path extrusionOk="0" h="596" w="696">
                  <a:moveTo>
                    <a:pt x="299" y="0"/>
                  </a:moveTo>
                  <a:cubicBezTo>
                    <a:pt x="146" y="0"/>
                    <a:pt x="0" y="120"/>
                    <a:pt x="0" y="298"/>
                  </a:cubicBezTo>
                  <a:cubicBezTo>
                    <a:pt x="0" y="465"/>
                    <a:pt x="134" y="595"/>
                    <a:pt x="297" y="595"/>
                  </a:cubicBezTo>
                  <a:cubicBezTo>
                    <a:pt x="562" y="595"/>
                    <a:pt x="696" y="277"/>
                    <a:pt x="508" y="88"/>
                  </a:cubicBezTo>
                  <a:cubicBezTo>
                    <a:pt x="447" y="28"/>
                    <a:pt x="372" y="0"/>
                    <a:pt x="2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5" name="Google Shape;1395;p47"/>
          <p:cNvGrpSpPr/>
          <p:nvPr/>
        </p:nvGrpSpPr>
        <p:grpSpPr>
          <a:xfrm>
            <a:off x="5347147" y="2639523"/>
            <a:ext cx="413794" cy="407615"/>
            <a:chOff x="5359818" y="1996466"/>
            <a:chExt cx="361835" cy="356432"/>
          </a:xfrm>
        </p:grpSpPr>
        <p:sp>
          <p:nvSpPr>
            <p:cNvPr id="1396" name="Google Shape;1396;p47"/>
            <p:cNvSpPr/>
            <p:nvPr/>
          </p:nvSpPr>
          <p:spPr>
            <a:xfrm>
              <a:off x="5370309" y="2153097"/>
              <a:ext cx="93160" cy="103651"/>
            </a:xfrm>
            <a:custGeom>
              <a:rect b="b" l="l" r="r" t="t"/>
              <a:pathLst>
                <a:path extrusionOk="0" h="3952" w="3552">
                  <a:moveTo>
                    <a:pt x="1035" y="1"/>
                  </a:moveTo>
                  <a:cubicBezTo>
                    <a:pt x="924" y="1"/>
                    <a:pt x="837" y="87"/>
                    <a:pt x="837" y="198"/>
                  </a:cubicBezTo>
                  <a:lnTo>
                    <a:pt x="837" y="1492"/>
                  </a:lnTo>
                  <a:cubicBezTo>
                    <a:pt x="837" y="1502"/>
                    <a:pt x="837" y="1507"/>
                    <a:pt x="837" y="1516"/>
                  </a:cubicBezTo>
                  <a:lnTo>
                    <a:pt x="837" y="1521"/>
                  </a:lnTo>
                  <a:cubicBezTo>
                    <a:pt x="837" y="1531"/>
                    <a:pt x="833" y="1536"/>
                    <a:pt x="833" y="1540"/>
                  </a:cubicBezTo>
                  <a:cubicBezTo>
                    <a:pt x="833" y="1550"/>
                    <a:pt x="828" y="1555"/>
                    <a:pt x="823" y="1564"/>
                  </a:cubicBezTo>
                  <a:cubicBezTo>
                    <a:pt x="823" y="1574"/>
                    <a:pt x="818" y="1579"/>
                    <a:pt x="813" y="1584"/>
                  </a:cubicBezTo>
                  <a:lnTo>
                    <a:pt x="813" y="1588"/>
                  </a:lnTo>
                  <a:cubicBezTo>
                    <a:pt x="813" y="1593"/>
                    <a:pt x="809" y="1598"/>
                    <a:pt x="804" y="1603"/>
                  </a:cubicBezTo>
                  <a:lnTo>
                    <a:pt x="799" y="1608"/>
                  </a:lnTo>
                  <a:lnTo>
                    <a:pt x="784" y="1622"/>
                  </a:lnTo>
                  <a:lnTo>
                    <a:pt x="765" y="1637"/>
                  </a:lnTo>
                  <a:lnTo>
                    <a:pt x="760" y="1637"/>
                  </a:lnTo>
                  <a:lnTo>
                    <a:pt x="741" y="1646"/>
                  </a:lnTo>
                  <a:cubicBezTo>
                    <a:pt x="718" y="1656"/>
                    <a:pt x="695" y="1660"/>
                    <a:pt x="672" y="1660"/>
                  </a:cubicBezTo>
                  <a:cubicBezTo>
                    <a:pt x="581" y="1660"/>
                    <a:pt x="501" y="1588"/>
                    <a:pt x="501" y="1487"/>
                  </a:cubicBezTo>
                  <a:lnTo>
                    <a:pt x="501" y="1223"/>
                  </a:lnTo>
                  <a:lnTo>
                    <a:pt x="703" y="1179"/>
                  </a:lnTo>
                  <a:lnTo>
                    <a:pt x="438" y="1146"/>
                  </a:lnTo>
                  <a:lnTo>
                    <a:pt x="395" y="1141"/>
                  </a:lnTo>
                  <a:lnTo>
                    <a:pt x="255" y="1141"/>
                  </a:lnTo>
                  <a:lnTo>
                    <a:pt x="236" y="1146"/>
                  </a:lnTo>
                  <a:lnTo>
                    <a:pt x="221" y="1151"/>
                  </a:lnTo>
                  <a:lnTo>
                    <a:pt x="202" y="1155"/>
                  </a:lnTo>
                  <a:lnTo>
                    <a:pt x="188" y="1165"/>
                  </a:lnTo>
                  <a:lnTo>
                    <a:pt x="173" y="1170"/>
                  </a:lnTo>
                  <a:cubicBezTo>
                    <a:pt x="169" y="1175"/>
                    <a:pt x="159" y="1179"/>
                    <a:pt x="149" y="1189"/>
                  </a:cubicBezTo>
                  <a:cubicBezTo>
                    <a:pt x="0" y="1314"/>
                    <a:pt x="24" y="1733"/>
                    <a:pt x="48" y="2103"/>
                  </a:cubicBezTo>
                  <a:cubicBezTo>
                    <a:pt x="77" y="2623"/>
                    <a:pt x="630" y="3138"/>
                    <a:pt x="837" y="3297"/>
                  </a:cubicBezTo>
                  <a:cubicBezTo>
                    <a:pt x="881" y="3330"/>
                    <a:pt x="905" y="3378"/>
                    <a:pt x="905" y="3436"/>
                  </a:cubicBezTo>
                  <a:lnTo>
                    <a:pt x="905" y="3951"/>
                  </a:lnTo>
                  <a:lnTo>
                    <a:pt x="3065" y="3951"/>
                  </a:lnTo>
                  <a:lnTo>
                    <a:pt x="3065" y="3234"/>
                  </a:lnTo>
                  <a:cubicBezTo>
                    <a:pt x="3065" y="3181"/>
                    <a:pt x="3089" y="3133"/>
                    <a:pt x="3128" y="3104"/>
                  </a:cubicBezTo>
                  <a:cubicBezTo>
                    <a:pt x="3527" y="2763"/>
                    <a:pt x="3551" y="1997"/>
                    <a:pt x="3527" y="1733"/>
                  </a:cubicBezTo>
                  <a:cubicBezTo>
                    <a:pt x="3518" y="1728"/>
                    <a:pt x="3518" y="1723"/>
                    <a:pt x="3518" y="1718"/>
                  </a:cubicBezTo>
                  <a:lnTo>
                    <a:pt x="3518" y="703"/>
                  </a:lnTo>
                  <a:cubicBezTo>
                    <a:pt x="3513" y="655"/>
                    <a:pt x="3498" y="612"/>
                    <a:pt x="3469" y="578"/>
                  </a:cubicBezTo>
                  <a:lnTo>
                    <a:pt x="3479" y="568"/>
                  </a:lnTo>
                  <a:lnTo>
                    <a:pt x="3426" y="540"/>
                  </a:lnTo>
                  <a:cubicBezTo>
                    <a:pt x="3402" y="520"/>
                    <a:pt x="3373" y="511"/>
                    <a:pt x="3344" y="506"/>
                  </a:cubicBezTo>
                  <a:lnTo>
                    <a:pt x="3296" y="506"/>
                  </a:lnTo>
                  <a:cubicBezTo>
                    <a:pt x="3186" y="506"/>
                    <a:pt x="3099" y="597"/>
                    <a:pt x="3099" y="708"/>
                  </a:cubicBezTo>
                  <a:lnTo>
                    <a:pt x="3099" y="1141"/>
                  </a:lnTo>
                  <a:cubicBezTo>
                    <a:pt x="3099" y="1146"/>
                    <a:pt x="3099" y="1155"/>
                    <a:pt x="3099" y="1160"/>
                  </a:cubicBezTo>
                  <a:lnTo>
                    <a:pt x="3099" y="1165"/>
                  </a:lnTo>
                  <a:cubicBezTo>
                    <a:pt x="3094" y="1175"/>
                    <a:pt x="3094" y="1179"/>
                    <a:pt x="3094" y="1189"/>
                  </a:cubicBezTo>
                  <a:cubicBezTo>
                    <a:pt x="3089" y="1194"/>
                    <a:pt x="3089" y="1199"/>
                    <a:pt x="3084" y="1208"/>
                  </a:cubicBezTo>
                  <a:lnTo>
                    <a:pt x="3084" y="1213"/>
                  </a:lnTo>
                  <a:cubicBezTo>
                    <a:pt x="3084" y="1218"/>
                    <a:pt x="3080" y="1223"/>
                    <a:pt x="3075" y="1228"/>
                  </a:cubicBezTo>
                  <a:lnTo>
                    <a:pt x="3075" y="1232"/>
                  </a:lnTo>
                  <a:cubicBezTo>
                    <a:pt x="3070" y="1237"/>
                    <a:pt x="3070" y="1242"/>
                    <a:pt x="3065" y="1247"/>
                  </a:cubicBezTo>
                  <a:lnTo>
                    <a:pt x="3060" y="1252"/>
                  </a:lnTo>
                  <a:lnTo>
                    <a:pt x="3046" y="1266"/>
                  </a:lnTo>
                  <a:lnTo>
                    <a:pt x="3041" y="1271"/>
                  </a:lnTo>
                  <a:cubicBezTo>
                    <a:pt x="3036" y="1276"/>
                    <a:pt x="3032" y="1276"/>
                    <a:pt x="3027" y="1281"/>
                  </a:cubicBezTo>
                  <a:lnTo>
                    <a:pt x="3022" y="1281"/>
                  </a:lnTo>
                  <a:lnTo>
                    <a:pt x="3003" y="1290"/>
                  </a:lnTo>
                  <a:lnTo>
                    <a:pt x="2998" y="1290"/>
                  </a:lnTo>
                  <a:cubicBezTo>
                    <a:pt x="2974" y="1301"/>
                    <a:pt x="2950" y="1306"/>
                    <a:pt x="2927" y="1306"/>
                  </a:cubicBezTo>
                  <a:cubicBezTo>
                    <a:pt x="2836" y="1306"/>
                    <a:pt x="2757" y="1231"/>
                    <a:pt x="2757" y="1131"/>
                  </a:cubicBezTo>
                  <a:lnTo>
                    <a:pt x="2757" y="549"/>
                  </a:lnTo>
                  <a:cubicBezTo>
                    <a:pt x="2757" y="501"/>
                    <a:pt x="2743" y="458"/>
                    <a:pt x="2709" y="419"/>
                  </a:cubicBezTo>
                  <a:lnTo>
                    <a:pt x="2724" y="414"/>
                  </a:lnTo>
                  <a:lnTo>
                    <a:pt x="2671" y="386"/>
                  </a:lnTo>
                  <a:cubicBezTo>
                    <a:pt x="2642" y="366"/>
                    <a:pt x="2618" y="357"/>
                    <a:pt x="2584" y="352"/>
                  </a:cubicBezTo>
                  <a:lnTo>
                    <a:pt x="2536" y="352"/>
                  </a:lnTo>
                  <a:cubicBezTo>
                    <a:pt x="2464" y="352"/>
                    <a:pt x="2396" y="395"/>
                    <a:pt x="2363" y="463"/>
                  </a:cubicBezTo>
                  <a:lnTo>
                    <a:pt x="2358" y="472"/>
                  </a:lnTo>
                  <a:lnTo>
                    <a:pt x="2358" y="1030"/>
                  </a:lnTo>
                  <a:cubicBezTo>
                    <a:pt x="2358" y="1040"/>
                    <a:pt x="2358" y="1045"/>
                    <a:pt x="2358" y="1054"/>
                  </a:cubicBezTo>
                  <a:lnTo>
                    <a:pt x="2358" y="1059"/>
                  </a:lnTo>
                  <a:cubicBezTo>
                    <a:pt x="2353" y="1064"/>
                    <a:pt x="2353" y="1074"/>
                    <a:pt x="2353" y="1078"/>
                  </a:cubicBezTo>
                  <a:cubicBezTo>
                    <a:pt x="2348" y="1083"/>
                    <a:pt x="2348" y="1093"/>
                    <a:pt x="2343" y="1098"/>
                  </a:cubicBezTo>
                  <a:lnTo>
                    <a:pt x="2343" y="1103"/>
                  </a:lnTo>
                  <a:cubicBezTo>
                    <a:pt x="2343" y="1112"/>
                    <a:pt x="2339" y="1117"/>
                    <a:pt x="2334" y="1122"/>
                  </a:cubicBezTo>
                  <a:cubicBezTo>
                    <a:pt x="2329" y="1131"/>
                    <a:pt x="2324" y="1136"/>
                    <a:pt x="2319" y="1141"/>
                  </a:cubicBezTo>
                  <a:lnTo>
                    <a:pt x="2319" y="1146"/>
                  </a:lnTo>
                  <a:lnTo>
                    <a:pt x="2305" y="1155"/>
                  </a:lnTo>
                  <a:lnTo>
                    <a:pt x="2300" y="1160"/>
                  </a:lnTo>
                  <a:lnTo>
                    <a:pt x="2286" y="1175"/>
                  </a:lnTo>
                  <a:lnTo>
                    <a:pt x="2281" y="1175"/>
                  </a:lnTo>
                  <a:lnTo>
                    <a:pt x="2262" y="1184"/>
                  </a:lnTo>
                  <a:cubicBezTo>
                    <a:pt x="2240" y="1194"/>
                    <a:pt x="2217" y="1198"/>
                    <a:pt x="2195" y="1198"/>
                  </a:cubicBezTo>
                  <a:cubicBezTo>
                    <a:pt x="2103" y="1198"/>
                    <a:pt x="2021" y="1122"/>
                    <a:pt x="2021" y="1021"/>
                  </a:cubicBezTo>
                  <a:lnTo>
                    <a:pt x="2021" y="414"/>
                  </a:lnTo>
                  <a:cubicBezTo>
                    <a:pt x="2021" y="366"/>
                    <a:pt x="2002" y="318"/>
                    <a:pt x="1973" y="285"/>
                  </a:cubicBezTo>
                  <a:lnTo>
                    <a:pt x="1983" y="280"/>
                  </a:lnTo>
                  <a:lnTo>
                    <a:pt x="1930" y="246"/>
                  </a:lnTo>
                  <a:cubicBezTo>
                    <a:pt x="1906" y="232"/>
                    <a:pt x="1877" y="222"/>
                    <a:pt x="1848" y="217"/>
                  </a:cubicBezTo>
                  <a:lnTo>
                    <a:pt x="1800" y="217"/>
                  </a:lnTo>
                  <a:cubicBezTo>
                    <a:pt x="1728" y="217"/>
                    <a:pt x="1660" y="256"/>
                    <a:pt x="1626" y="323"/>
                  </a:cubicBezTo>
                  <a:lnTo>
                    <a:pt x="1622" y="333"/>
                  </a:lnTo>
                  <a:lnTo>
                    <a:pt x="1622" y="1030"/>
                  </a:lnTo>
                  <a:cubicBezTo>
                    <a:pt x="1622" y="1040"/>
                    <a:pt x="1622" y="1045"/>
                    <a:pt x="1622" y="1054"/>
                  </a:cubicBezTo>
                  <a:lnTo>
                    <a:pt x="1622" y="1059"/>
                  </a:lnTo>
                  <a:cubicBezTo>
                    <a:pt x="1622" y="1064"/>
                    <a:pt x="1617" y="1074"/>
                    <a:pt x="1617" y="1078"/>
                  </a:cubicBezTo>
                  <a:cubicBezTo>
                    <a:pt x="1612" y="1083"/>
                    <a:pt x="1612" y="1093"/>
                    <a:pt x="1607" y="1098"/>
                  </a:cubicBezTo>
                  <a:lnTo>
                    <a:pt x="1607" y="1103"/>
                  </a:lnTo>
                  <a:cubicBezTo>
                    <a:pt x="1607" y="1112"/>
                    <a:pt x="1602" y="1117"/>
                    <a:pt x="1598" y="1122"/>
                  </a:cubicBezTo>
                  <a:cubicBezTo>
                    <a:pt x="1598" y="1131"/>
                    <a:pt x="1593" y="1136"/>
                    <a:pt x="1588" y="1141"/>
                  </a:cubicBezTo>
                  <a:lnTo>
                    <a:pt x="1583" y="1146"/>
                  </a:lnTo>
                  <a:lnTo>
                    <a:pt x="1569" y="1155"/>
                  </a:lnTo>
                  <a:lnTo>
                    <a:pt x="1564" y="1160"/>
                  </a:lnTo>
                  <a:lnTo>
                    <a:pt x="1550" y="1175"/>
                  </a:lnTo>
                  <a:lnTo>
                    <a:pt x="1545" y="1175"/>
                  </a:lnTo>
                  <a:lnTo>
                    <a:pt x="1525" y="1184"/>
                  </a:lnTo>
                  <a:cubicBezTo>
                    <a:pt x="1503" y="1194"/>
                    <a:pt x="1481" y="1198"/>
                    <a:pt x="1459" y="1198"/>
                  </a:cubicBezTo>
                  <a:cubicBezTo>
                    <a:pt x="1367" y="1198"/>
                    <a:pt x="1285" y="1122"/>
                    <a:pt x="1285" y="1021"/>
                  </a:cubicBezTo>
                  <a:lnTo>
                    <a:pt x="1285" y="198"/>
                  </a:lnTo>
                  <a:cubicBezTo>
                    <a:pt x="1285" y="150"/>
                    <a:pt x="1270" y="106"/>
                    <a:pt x="1237" y="68"/>
                  </a:cubicBezTo>
                  <a:lnTo>
                    <a:pt x="1251" y="63"/>
                  </a:lnTo>
                  <a:lnTo>
                    <a:pt x="1198" y="34"/>
                  </a:lnTo>
                  <a:cubicBezTo>
                    <a:pt x="1174" y="15"/>
                    <a:pt x="1145" y="5"/>
                    <a:pt x="11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7"/>
            <p:cNvSpPr/>
            <p:nvPr/>
          </p:nvSpPr>
          <p:spPr>
            <a:xfrm>
              <a:off x="5502941" y="2010576"/>
              <a:ext cx="100346" cy="118837"/>
            </a:xfrm>
            <a:custGeom>
              <a:rect b="b" l="l" r="r" t="t"/>
              <a:pathLst>
                <a:path extrusionOk="0" h="4531" w="3826">
                  <a:moveTo>
                    <a:pt x="1515" y="0"/>
                  </a:moveTo>
                  <a:cubicBezTo>
                    <a:pt x="1479" y="0"/>
                    <a:pt x="1445" y="11"/>
                    <a:pt x="1415" y="31"/>
                  </a:cubicBezTo>
                  <a:cubicBezTo>
                    <a:pt x="1367" y="55"/>
                    <a:pt x="1338" y="98"/>
                    <a:pt x="1323" y="151"/>
                  </a:cubicBezTo>
                  <a:lnTo>
                    <a:pt x="939" y="1585"/>
                  </a:lnTo>
                  <a:cubicBezTo>
                    <a:pt x="934" y="1595"/>
                    <a:pt x="934" y="1604"/>
                    <a:pt x="929" y="1609"/>
                  </a:cubicBezTo>
                  <a:lnTo>
                    <a:pt x="929" y="1619"/>
                  </a:lnTo>
                  <a:cubicBezTo>
                    <a:pt x="924" y="1624"/>
                    <a:pt x="919" y="1633"/>
                    <a:pt x="914" y="1638"/>
                  </a:cubicBezTo>
                  <a:cubicBezTo>
                    <a:pt x="910" y="1643"/>
                    <a:pt x="905" y="1653"/>
                    <a:pt x="900" y="1657"/>
                  </a:cubicBezTo>
                  <a:lnTo>
                    <a:pt x="895" y="1662"/>
                  </a:lnTo>
                  <a:lnTo>
                    <a:pt x="881" y="1677"/>
                  </a:lnTo>
                  <a:lnTo>
                    <a:pt x="876" y="1681"/>
                  </a:lnTo>
                  <a:cubicBezTo>
                    <a:pt x="871" y="1686"/>
                    <a:pt x="866" y="1686"/>
                    <a:pt x="857" y="1691"/>
                  </a:cubicBezTo>
                  <a:lnTo>
                    <a:pt x="847" y="1696"/>
                  </a:lnTo>
                  <a:cubicBezTo>
                    <a:pt x="822" y="1709"/>
                    <a:pt x="795" y="1716"/>
                    <a:pt x="769" y="1716"/>
                  </a:cubicBezTo>
                  <a:cubicBezTo>
                    <a:pt x="700" y="1716"/>
                    <a:pt x="634" y="1673"/>
                    <a:pt x="607" y="1600"/>
                  </a:cubicBezTo>
                  <a:lnTo>
                    <a:pt x="602" y="1585"/>
                  </a:lnTo>
                  <a:lnTo>
                    <a:pt x="380" y="1494"/>
                  </a:lnTo>
                  <a:lnTo>
                    <a:pt x="149" y="1393"/>
                  </a:lnTo>
                  <a:lnTo>
                    <a:pt x="135" y="1441"/>
                  </a:lnTo>
                  <a:cubicBezTo>
                    <a:pt x="82" y="1624"/>
                    <a:pt x="44" y="1811"/>
                    <a:pt x="15" y="2004"/>
                  </a:cubicBezTo>
                  <a:cubicBezTo>
                    <a:pt x="5" y="2062"/>
                    <a:pt x="0" y="2119"/>
                    <a:pt x="5" y="2177"/>
                  </a:cubicBezTo>
                  <a:cubicBezTo>
                    <a:pt x="15" y="2687"/>
                    <a:pt x="409" y="3212"/>
                    <a:pt x="491" y="3322"/>
                  </a:cubicBezTo>
                  <a:lnTo>
                    <a:pt x="510" y="3342"/>
                  </a:lnTo>
                  <a:cubicBezTo>
                    <a:pt x="534" y="3370"/>
                    <a:pt x="549" y="3409"/>
                    <a:pt x="549" y="3452"/>
                  </a:cubicBezTo>
                  <a:lnTo>
                    <a:pt x="549" y="4530"/>
                  </a:lnTo>
                  <a:lnTo>
                    <a:pt x="2685" y="4530"/>
                  </a:lnTo>
                  <a:lnTo>
                    <a:pt x="2685" y="3827"/>
                  </a:lnTo>
                  <a:cubicBezTo>
                    <a:pt x="2685" y="3760"/>
                    <a:pt x="2724" y="3702"/>
                    <a:pt x="2781" y="3674"/>
                  </a:cubicBezTo>
                  <a:cubicBezTo>
                    <a:pt x="3344" y="3385"/>
                    <a:pt x="3484" y="2442"/>
                    <a:pt x="3484" y="2432"/>
                  </a:cubicBezTo>
                  <a:cubicBezTo>
                    <a:pt x="3489" y="2427"/>
                    <a:pt x="3489" y="2418"/>
                    <a:pt x="3489" y="2413"/>
                  </a:cubicBezTo>
                  <a:lnTo>
                    <a:pt x="3811" y="1253"/>
                  </a:lnTo>
                  <a:cubicBezTo>
                    <a:pt x="3826" y="1191"/>
                    <a:pt x="3806" y="1128"/>
                    <a:pt x="3763" y="1080"/>
                  </a:cubicBezTo>
                  <a:lnTo>
                    <a:pt x="3773" y="1075"/>
                  </a:lnTo>
                  <a:lnTo>
                    <a:pt x="3715" y="1042"/>
                  </a:lnTo>
                  <a:cubicBezTo>
                    <a:pt x="3696" y="1032"/>
                    <a:pt x="3676" y="1027"/>
                    <a:pt x="3657" y="1022"/>
                  </a:cubicBezTo>
                  <a:lnTo>
                    <a:pt x="3638" y="1017"/>
                  </a:lnTo>
                  <a:cubicBezTo>
                    <a:pt x="3621" y="1013"/>
                    <a:pt x="3603" y="1011"/>
                    <a:pt x="3587" y="1011"/>
                  </a:cubicBezTo>
                  <a:cubicBezTo>
                    <a:pt x="3496" y="1011"/>
                    <a:pt x="3418" y="1073"/>
                    <a:pt x="3397" y="1167"/>
                  </a:cubicBezTo>
                  <a:lnTo>
                    <a:pt x="3205" y="1768"/>
                  </a:lnTo>
                  <a:cubicBezTo>
                    <a:pt x="3205" y="1778"/>
                    <a:pt x="3200" y="1783"/>
                    <a:pt x="3195" y="1792"/>
                  </a:cubicBezTo>
                  <a:lnTo>
                    <a:pt x="3195" y="1802"/>
                  </a:lnTo>
                  <a:lnTo>
                    <a:pt x="3186" y="1811"/>
                  </a:lnTo>
                  <a:cubicBezTo>
                    <a:pt x="3166" y="1840"/>
                    <a:pt x="3142" y="1864"/>
                    <a:pt x="3109" y="1874"/>
                  </a:cubicBezTo>
                  <a:lnTo>
                    <a:pt x="3094" y="1884"/>
                  </a:lnTo>
                  <a:cubicBezTo>
                    <a:pt x="3077" y="1888"/>
                    <a:pt x="3059" y="1891"/>
                    <a:pt x="3041" y="1891"/>
                  </a:cubicBezTo>
                  <a:cubicBezTo>
                    <a:pt x="3023" y="1891"/>
                    <a:pt x="3005" y="1888"/>
                    <a:pt x="2988" y="1884"/>
                  </a:cubicBezTo>
                  <a:cubicBezTo>
                    <a:pt x="2897" y="1855"/>
                    <a:pt x="2849" y="1758"/>
                    <a:pt x="2878" y="1667"/>
                  </a:cubicBezTo>
                  <a:lnTo>
                    <a:pt x="3061" y="1080"/>
                  </a:lnTo>
                  <a:lnTo>
                    <a:pt x="3094" y="936"/>
                  </a:lnTo>
                  <a:cubicBezTo>
                    <a:pt x="3109" y="873"/>
                    <a:pt x="3094" y="806"/>
                    <a:pt x="3046" y="758"/>
                  </a:cubicBezTo>
                  <a:lnTo>
                    <a:pt x="3061" y="748"/>
                  </a:lnTo>
                  <a:lnTo>
                    <a:pt x="2993" y="714"/>
                  </a:lnTo>
                  <a:lnTo>
                    <a:pt x="2974" y="705"/>
                  </a:lnTo>
                  <a:lnTo>
                    <a:pt x="2950" y="700"/>
                  </a:lnTo>
                  <a:lnTo>
                    <a:pt x="2931" y="695"/>
                  </a:lnTo>
                  <a:cubicBezTo>
                    <a:pt x="2914" y="691"/>
                    <a:pt x="2897" y="689"/>
                    <a:pt x="2881" y="689"/>
                  </a:cubicBezTo>
                  <a:cubicBezTo>
                    <a:pt x="2818" y="689"/>
                    <a:pt x="2762" y="718"/>
                    <a:pt x="2724" y="767"/>
                  </a:cubicBezTo>
                  <a:lnTo>
                    <a:pt x="2719" y="777"/>
                  </a:lnTo>
                  <a:lnTo>
                    <a:pt x="2507" y="1489"/>
                  </a:lnTo>
                  <a:cubicBezTo>
                    <a:pt x="2502" y="1499"/>
                    <a:pt x="2502" y="1503"/>
                    <a:pt x="2498" y="1513"/>
                  </a:cubicBezTo>
                  <a:lnTo>
                    <a:pt x="2498" y="1518"/>
                  </a:lnTo>
                  <a:cubicBezTo>
                    <a:pt x="2493" y="1527"/>
                    <a:pt x="2493" y="1532"/>
                    <a:pt x="2488" y="1537"/>
                  </a:cubicBezTo>
                  <a:lnTo>
                    <a:pt x="2488" y="1542"/>
                  </a:lnTo>
                  <a:cubicBezTo>
                    <a:pt x="2483" y="1547"/>
                    <a:pt x="2478" y="1552"/>
                    <a:pt x="2474" y="1556"/>
                  </a:cubicBezTo>
                  <a:lnTo>
                    <a:pt x="2469" y="1566"/>
                  </a:lnTo>
                  <a:lnTo>
                    <a:pt x="2459" y="1571"/>
                  </a:lnTo>
                  <a:cubicBezTo>
                    <a:pt x="2445" y="1585"/>
                    <a:pt x="2430" y="1590"/>
                    <a:pt x="2416" y="1600"/>
                  </a:cubicBezTo>
                  <a:cubicBezTo>
                    <a:pt x="2392" y="1609"/>
                    <a:pt x="2372" y="1614"/>
                    <a:pt x="2348" y="1614"/>
                  </a:cubicBezTo>
                  <a:cubicBezTo>
                    <a:pt x="2233" y="1614"/>
                    <a:pt x="2146" y="1503"/>
                    <a:pt x="2180" y="1393"/>
                  </a:cubicBezTo>
                  <a:lnTo>
                    <a:pt x="2406" y="628"/>
                  </a:lnTo>
                  <a:cubicBezTo>
                    <a:pt x="2421" y="565"/>
                    <a:pt x="2406" y="498"/>
                    <a:pt x="2363" y="450"/>
                  </a:cubicBezTo>
                  <a:lnTo>
                    <a:pt x="2372" y="445"/>
                  </a:lnTo>
                  <a:lnTo>
                    <a:pt x="2315" y="416"/>
                  </a:lnTo>
                  <a:cubicBezTo>
                    <a:pt x="2300" y="406"/>
                    <a:pt x="2281" y="397"/>
                    <a:pt x="2262" y="392"/>
                  </a:cubicBezTo>
                  <a:lnTo>
                    <a:pt x="2238" y="387"/>
                  </a:lnTo>
                  <a:cubicBezTo>
                    <a:pt x="2223" y="383"/>
                    <a:pt x="2207" y="381"/>
                    <a:pt x="2192" y="381"/>
                  </a:cubicBezTo>
                  <a:cubicBezTo>
                    <a:pt x="2135" y="381"/>
                    <a:pt x="2079" y="409"/>
                    <a:pt x="2040" y="454"/>
                  </a:cubicBezTo>
                  <a:lnTo>
                    <a:pt x="2036" y="459"/>
                  </a:lnTo>
                  <a:lnTo>
                    <a:pt x="1785" y="1321"/>
                  </a:lnTo>
                  <a:cubicBezTo>
                    <a:pt x="1785" y="1330"/>
                    <a:pt x="1781" y="1335"/>
                    <a:pt x="1776" y="1345"/>
                  </a:cubicBezTo>
                  <a:lnTo>
                    <a:pt x="1776" y="1349"/>
                  </a:lnTo>
                  <a:cubicBezTo>
                    <a:pt x="1776" y="1354"/>
                    <a:pt x="1771" y="1364"/>
                    <a:pt x="1766" y="1369"/>
                  </a:cubicBezTo>
                  <a:lnTo>
                    <a:pt x="1761" y="1374"/>
                  </a:lnTo>
                  <a:cubicBezTo>
                    <a:pt x="1757" y="1378"/>
                    <a:pt x="1757" y="1383"/>
                    <a:pt x="1752" y="1388"/>
                  </a:cubicBezTo>
                  <a:lnTo>
                    <a:pt x="1742" y="1398"/>
                  </a:lnTo>
                  <a:lnTo>
                    <a:pt x="1737" y="1402"/>
                  </a:lnTo>
                  <a:cubicBezTo>
                    <a:pt x="1723" y="1412"/>
                    <a:pt x="1708" y="1422"/>
                    <a:pt x="1694" y="1431"/>
                  </a:cubicBezTo>
                  <a:lnTo>
                    <a:pt x="1680" y="1436"/>
                  </a:lnTo>
                  <a:cubicBezTo>
                    <a:pt x="1660" y="1441"/>
                    <a:pt x="1641" y="1446"/>
                    <a:pt x="1622" y="1446"/>
                  </a:cubicBezTo>
                  <a:cubicBezTo>
                    <a:pt x="1506" y="1446"/>
                    <a:pt x="1425" y="1335"/>
                    <a:pt x="1453" y="1224"/>
                  </a:cubicBezTo>
                  <a:lnTo>
                    <a:pt x="1708" y="339"/>
                  </a:lnTo>
                  <a:lnTo>
                    <a:pt x="1732" y="248"/>
                  </a:lnTo>
                  <a:cubicBezTo>
                    <a:pt x="1742" y="195"/>
                    <a:pt x="1737" y="142"/>
                    <a:pt x="1708" y="98"/>
                  </a:cubicBezTo>
                  <a:cubicBezTo>
                    <a:pt x="1699" y="89"/>
                    <a:pt x="1694" y="79"/>
                    <a:pt x="1684" y="70"/>
                  </a:cubicBezTo>
                  <a:lnTo>
                    <a:pt x="1699" y="65"/>
                  </a:lnTo>
                  <a:lnTo>
                    <a:pt x="1641" y="31"/>
                  </a:lnTo>
                  <a:cubicBezTo>
                    <a:pt x="1622" y="21"/>
                    <a:pt x="1603" y="17"/>
                    <a:pt x="1583" y="12"/>
                  </a:cubicBezTo>
                  <a:lnTo>
                    <a:pt x="1564" y="7"/>
                  </a:lnTo>
                  <a:cubicBezTo>
                    <a:pt x="1548" y="3"/>
                    <a:pt x="1531" y="0"/>
                    <a:pt x="15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7"/>
            <p:cNvSpPr/>
            <p:nvPr/>
          </p:nvSpPr>
          <p:spPr>
            <a:xfrm>
              <a:off x="5617529" y="2121938"/>
              <a:ext cx="93160" cy="103625"/>
            </a:xfrm>
            <a:custGeom>
              <a:rect b="b" l="l" r="r" t="t"/>
              <a:pathLst>
                <a:path extrusionOk="0" h="3951" w="3552">
                  <a:moveTo>
                    <a:pt x="1040" y="0"/>
                  </a:moveTo>
                  <a:cubicBezTo>
                    <a:pt x="929" y="0"/>
                    <a:pt x="842" y="87"/>
                    <a:pt x="842" y="197"/>
                  </a:cubicBezTo>
                  <a:lnTo>
                    <a:pt x="842" y="1492"/>
                  </a:lnTo>
                  <a:cubicBezTo>
                    <a:pt x="842" y="1497"/>
                    <a:pt x="842" y="1506"/>
                    <a:pt x="842" y="1516"/>
                  </a:cubicBezTo>
                  <a:lnTo>
                    <a:pt x="842" y="1521"/>
                  </a:lnTo>
                  <a:cubicBezTo>
                    <a:pt x="838" y="1525"/>
                    <a:pt x="838" y="1530"/>
                    <a:pt x="838" y="1540"/>
                  </a:cubicBezTo>
                  <a:cubicBezTo>
                    <a:pt x="833" y="1545"/>
                    <a:pt x="833" y="1554"/>
                    <a:pt x="828" y="1559"/>
                  </a:cubicBezTo>
                  <a:lnTo>
                    <a:pt x="828" y="1564"/>
                  </a:lnTo>
                  <a:cubicBezTo>
                    <a:pt x="828" y="1569"/>
                    <a:pt x="823" y="1574"/>
                    <a:pt x="818" y="1578"/>
                  </a:cubicBezTo>
                  <a:lnTo>
                    <a:pt x="818" y="1583"/>
                  </a:lnTo>
                  <a:cubicBezTo>
                    <a:pt x="814" y="1588"/>
                    <a:pt x="814" y="1598"/>
                    <a:pt x="809" y="1602"/>
                  </a:cubicBezTo>
                  <a:lnTo>
                    <a:pt x="804" y="1607"/>
                  </a:lnTo>
                  <a:lnTo>
                    <a:pt x="789" y="1617"/>
                  </a:lnTo>
                  <a:lnTo>
                    <a:pt x="785" y="1622"/>
                  </a:lnTo>
                  <a:lnTo>
                    <a:pt x="770" y="1631"/>
                  </a:lnTo>
                  <a:lnTo>
                    <a:pt x="765" y="1631"/>
                  </a:lnTo>
                  <a:lnTo>
                    <a:pt x="746" y="1641"/>
                  </a:lnTo>
                  <a:cubicBezTo>
                    <a:pt x="722" y="1652"/>
                    <a:pt x="698" y="1657"/>
                    <a:pt x="675" y="1657"/>
                  </a:cubicBezTo>
                  <a:cubicBezTo>
                    <a:pt x="585" y="1657"/>
                    <a:pt x="506" y="1582"/>
                    <a:pt x="506" y="1482"/>
                  </a:cubicBezTo>
                  <a:lnTo>
                    <a:pt x="506" y="1217"/>
                  </a:lnTo>
                  <a:lnTo>
                    <a:pt x="708" y="1179"/>
                  </a:lnTo>
                  <a:lnTo>
                    <a:pt x="443" y="1145"/>
                  </a:lnTo>
                  <a:lnTo>
                    <a:pt x="395" y="1140"/>
                  </a:lnTo>
                  <a:lnTo>
                    <a:pt x="260" y="1140"/>
                  </a:lnTo>
                  <a:lnTo>
                    <a:pt x="236" y="1145"/>
                  </a:lnTo>
                  <a:lnTo>
                    <a:pt x="222" y="1150"/>
                  </a:lnTo>
                  <a:lnTo>
                    <a:pt x="207" y="1155"/>
                  </a:lnTo>
                  <a:lnTo>
                    <a:pt x="188" y="1165"/>
                  </a:lnTo>
                  <a:lnTo>
                    <a:pt x="178" y="1169"/>
                  </a:lnTo>
                  <a:cubicBezTo>
                    <a:pt x="169" y="1174"/>
                    <a:pt x="159" y="1179"/>
                    <a:pt x="154" y="1184"/>
                  </a:cubicBezTo>
                  <a:cubicBezTo>
                    <a:pt x="0" y="1314"/>
                    <a:pt x="24" y="1732"/>
                    <a:pt x="48" y="2103"/>
                  </a:cubicBezTo>
                  <a:cubicBezTo>
                    <a:pt x="87" y="2728"/>
                    <a:pt x="833" y="3287"/>
                    <a:pt x="838" y="3291"/>
                  </a:cubicBezTo>
                  <a:cubicBezTo>
                    <a:pt x="881" y="3325"/>
                    <a:pt x="910" y="3378"/>
                    <a:pt x="910" y="3431"/>
                  </a:cubicBezTo>
                  <a:lnTo>
                    <a:pt x="910" y="3951"/>
                  </a:lnTo>
                  <a:lnTo>
                    <a:pt x="3065" y="3951"/>
                  </a:lnTo>
                  <a:lnTo>
                    <a:pt x="3065" y="3229"/>
                  </a:lnTo>
                  <a:cubicBezTo>
                    <a:pt x="3065" y="3181"/>
                    <a:pt x="3089" y="3133"/>
                    <a:pt x="3128" y="3099"/>
                  </a:cubicBezTo>
                  <a:cubicBezTo>
                    <a:pt x="3532" y="2757"/>
                    <a:pt x="3551" y="1997"/>
                    <a:pt x="3527" y="1732"/>
                  </a:cubicBezTo>
                  <a:cubicBezTo>
                    <a:pt x="3518" y="1728"/>
                    <a:pt x="3508" y="1723"/>
                    <a:pt x="3503" y="1713"/>
                  </a:cubicBezTo>
                  <a:lnTo>
                    <a:pt x="3503" y="698"/>
                  </a:lnTo>
                  <a:cubicBezTo>
                    <a:pt x="3503" y="655"/>
                    <a:pt x="3484" y="606"/>
                    <a:pt x="3455" y="573"/>
                  </a:cubicBezTo>
                  <a:lnTo>
                    <a:pt x="3470" y="568"/>
                  </a:lnTo>
                  <a:lnTo>
                    <a:pt x="3417" y="534"/>
                  </a:lnTo>
                  <a:cubicBezTo>
                    <a:pt x="3393" y="520"/>
                    <a:pt x="3364" y="510"/>
                    <a:pt x="3330" y="505"/>
                  </a:cubicBezTo>
                  <a:lnTo>
                    <a:pt x="3282" y="505"/>
                  </a:lnTo>
                  <a:cubicBezTo>
                    <a:pt x="3176" y="505"/>
                    <a:pt x="3085" y="592"/>
                    <a:pt x="3085" y="703"/>
                  </a:cubicBezTo>
                  <a:lnTo>
                    <a:pt x="3085" y="1136"/>
                  </a:lnTo>
                  <a:cubicBezTo>
                    <a:pt x="3085" y="1145"/>
                    <a:pt x="3085" y="1150"/>
                    <a:pt x="3085" y="1160"/>
                  </a:cubicBezTo>
                  <a:lnTo>
                    <a:pt x="3085" y="1165"/>
                  </a:lnTo>
                  <a:cubicBezTo>
                    <a:pt x="3085" y="1169"/>
                    <a:pt x="3085" y="1179"/>
                    <a:pt x="3080" y="1184"/>
                  </a:cubicBezTo>
                  <a:cubicBezTo>
                    <a:pt x="3080" y="1189"/>
                    <a:pt x="3075" y="1198"/>
                    <a:pt x="3075" y="1203"/>
                  </a:cubicBezTo>
                  <a:lnTo>
                    <a:pt x="3075" y="1208"/>
                  </a:lnTo>
                  <a:cubicBezTo>
                    <a:pt x="3070" y="1213"/>
                    <a:pt x="3065" y="1222"/>
                    <a:pt x="3065" y="1227"/>
                  </a:cubicBezTo>
                  <a:cubicBezTo>
                    <a:pt x="3061" y="1237"/>
                    <a:pt x="3056" y="1242"/>
                    <a:pt x="3051" y="1246"/>
                  </a:cubicBezTo>
                  <a:lnTo>
                    <a:pt x="3046" y="1251"/>
                  </a:lnTo>
                  <a:lnTo>
                    <a:pt x="3037" y="1261"/>
                  </a:lnTo>
                  <a:lnTo>
                    <a:pt x="3032" y="1266"/>
                  </a:lnTo>
                  <a:cubicBezTo>
                    <a:pt x="3027" y="1270"/>
                    <a:pt x="3022" y="1275"/>
                    <a:pt x="3012" y="1280"/>
                  </a:cubicBezTo>
                  <a:lnTo>
                    <a:pt x="3008" y="1280"/>
                  </a:lnTo>
                  <a:lnTo>
                    <a:pt x="2988" y="1290"/>
                  </a:lnTo>
                  <a:lnTo>
                    <a:pt x="2979" y="1290"/>
                  </a:lnTo>
                  <a:cubicBezTo>
                    <a:pt x="2956" y="1299"/>
                    <a:pt x="2932" y="1304"/>
                    <a:pt x="2910" y="1304"/>
                  </a:cubicBezTo>
                  <a:cubicBezTo>
                    <a:pt x="2817" y="1304"/>
                    <a:pt x="2734" y="1231"/>
                    <a:pt x="2738" y="1131"/>
                  </a:cubicBezTo>
                  <a:lnTo>
                    <a:pt x="2738" y="549"/>
                  </a:lnTo>
                  <a:cubicBezTo>
                    <a:pt x="2733" y="501"/>
                    <a:pt x="2719" y="452"/>
                    <a:pt x="2690" y="419"/>
                  </a:cubicBezTo>
                  <a:lnTo>
                    <a:pt x="2700" y="414"/>
                  </a:lnTo>
                  <a:lnTo>
                    <a:pt x="2647" y="380"/>
                  </a:lnTo>
                  <a:cubicBezTo>
                    <a:pt x="2623" y="366"/>
                    <a:pt x="2594" y="356"/>
                    <a:pt x="2565" y="351"/>
                  </a:cubicBezTo>
                  <a:lnTo>
                    <a:pt x="2517" y="351"/>
                  </a:lnTo>
                  <a:cubicBezTo>
                    <a:pt x="2440" y="351"/>
                    <a:pt x="2373" y="395"/>
                    <a:pt x="2339" y="457"/>
                  </a:cubicBezTo>
                  <a:lnTo>
                    <a:pt x="2334" y="467"/>
                  </a:lnTo>
                  <a:lnTo>
                    <a:pt x="2334" y="1025"/>
                  </a:lnTo>
                  <a:cubicBezTo>
                    <a:pt x="2334" y="1035"/>
                    <a:pt x="2334" y="1039"/>
                    <a:pt x="2334" y="1049"/>
                  </a:cubicBezTo>
                  <a:lnTo>
                    <a:pt x="2334" y="1054"/>
                  </a:lnTo>
                  <a:cubicBezTo>
                    <a:pt x="2334" y="1059"/>
                    <a:pt x="2329" y="1068"/>
                    <a:pt x="2329" y="1073"/>
                  </a:cubicBezTo>
                  <a:cubicBezTo>
                    <a:pt x="2329" y="1078"/>
                    <a:pt x="2324" y="1088"/>
                    <a:pt x="2324" y="1092"/>
                  </a:cubicBezTo>
                  <a:lnTo>
                    <a:pt x="2324" y="1097"/>
                  </a:lnTo>
                  <a:cubicBezTo>
                    <a:pt x="2320" y="1102"/>
                    <a:pt x="2315" y="1112"/>
                    <a:pt x="2315" y="1116"/>
                  </a:cubicBezTo>
                  <a:cubicBezTo>
                    <a:pt x="2310" y="1126"/>
                    <a:pt x="2305" y="1131"/>
                    <a:pt x="2300" y="1136"/>
                  </a:cubicBezTo>
                  <a:lnTo>
                    <a:pt x="2296" y="1140"/>
                  </a:lnTo>
                  <a:lnTo>
                    <a:pt x="2281" y="1150"/>
                  </a:lnTo>
                  <a:lnTo>
                    <a:pt x="2281" y="1155"/>
                  </a:lnTo>
                  <a:cubicBezTo>
                    <a:pt x="2276" y="1160"/>
                    <a:pt x="2267" y="1165"/>
                    <a:pt x="2262" y="1169"/>
                  </a:cubicBezTo>
                  <a:lnTo>
                    <a:pt x="2257" y="1169"/>
                  </a:lnTo>
                  <a:lnTo>
                    <a:pt x="2238" y="1179"/>
                  </a:lnTo>
                  <a:lnTo>
                    <a:pt x="2233" y="1179"/>
                  </a:lnTo>
                  <a:cubicBezTo>
                    <a:pt x="2211" y="1189"/>
                    <a:pt x="2188" y="1193"/>
                    <a:pt x="2166" y="1193"/>
                  </a:cubicBezTo>
                  <a:cubicBezTo>
                    <a:pt x="2076" y="1193"/>
                    <a:pt x="1992" y="1121"/>
                    <a:pt x="1992" y="1020"/>
                  </a:cubicBezTo>
                  <a:lnTo>
                    <a:pt x="1992" y="409"/>
                  </a:lnTo>
                  <a:cubicBezTo>
                    <a:pt x="1992" y="361"/>
                    <a:pt x="1978" y="318"/>
                    <a:pt x="1949" y="279"/>
                  </a:cubicBezTo>
                  <a:lnTo>
                    <a:pt x="1959" y="274"/>
                  </a:lnTo>
                  <a:lnTo>
                    <a:pt x="1906" y="246"/>
                  </a:lnTo>
                  <a:cubicBezTo>
                    <a:pt x="1882" y="226"/>
                    <a:pt x="1853" y="217"/>
                    <a:pt x="1824" y="212"/>
                  </a:cubicBezTo>
                  <a:lnTo>
                    <a:pt x="1776" y="212"/>
                  </a:lnTo>
                  <a:cubicBezTo>
                    <a:pt x="1704" y="212"/>
                    <a:pt x="1636" y="255"/>
                    <a:pt x="1598" y="318"/>
                  </a:cubicBezTo>
                  <a:lnTo>
                    <a:pt x="1593" y="327"/>
                  </a:lnTo>
                  <a:lnTo>
                    <a:pt x="1593" y="1030"/>
                  </a:lnTo>
                  <a:cubicBezTo>
                    <a:pt x="1593" y="1035"/>
                    <a:pt x="1593" y="1044"/>
                    <a:pt x="1593" y="1054"/>
                  </a:cubicBezTo>
                  <a:lnTo>
                    <a:pt x="1593" y="1059"/>
                  </a:lnTo>
                  <a:cubicBezTo>
                    <a:pt x="1593" y="1064"/>
                    <a:pt x="1593" y="1073"/>
                    <a:pt x="1588" y="1078"/>
                  </a:cubicBezTo>
                  <a:cubicBezTo>
                    <a:pt x="1588" y="1083"/>
                    <a:pt x="1588" y="1092"/>
                    <a:pt x="1583" y="1097"/>
                  </a:cubicBezTo>
                  <a:lnTo>
                    <a:pt x="1583" y="1102"/>
                  </a:lnTo>
                  <a:cubicBezTo>
                    <a:pt x="1579" y="1107"/>
                    <a:pt x="1579" y="1112"/>
                    <a:pt x="1574" y="1121"/>
                  </a:cubicBezTo>
                  <a:cubicBezTo>
                    <a:pt x="1569" y="1126"/>
                    <a:pt x="1564" y="1136"/>
                    <a:pt x="1559" y="1140"/>
                  </a:cubicBezTo>
                  <a:lnTo>
                    <a:pt x="1555" y="1145"/>
                  </a:lnTo>
                  <a:lnTo>
                    <a:pt x="1545" y="1155"/>
                  </a:lnTo>
                  <a:lnTo>
                    <a:pt x="1540" y="1160"/>
                  </a:lnTo>
                  <a:lnTo>
                    <a:pt x="1521" y="1174"/>
                  </a:lnTo>
                  <a:lnTo>
                    <a:pt x="1516" y="1174"/>
                  </a:lnTo>
                  <a:lnTo>
                    <a:pt x="1502" y="1184"/>
                  </a:lnTo>
                  <a:cubicBezTo>
                    <a:pt x="1479" y="1193"/>
                    <a:pt x="1457" y="1197"/>
                    <a:pt x="1435" y="1197"/>
                  </a:cubicBezTo>
                  <a:cubicBezTo>
                    <a:pt x="1343" y="1197"/>
                    <a:pt x="1261" y="1121"/>
                    <a:pt x="1261" y="1020"/>
                  </a:cubicBezTo>
                  <a:lnTo>
                    <a:pt x="1261" y="193"/>
                  </a:lnTo>
                  <a:cubicBezTo>
                    <a:pt x="1261" y="144"/>
                    <a:pt x="1242" y="101"/>
                    <a:pt x="1213" y="67"/>
                  </a:cubicBezTo>
                  <a:lnTo>
                    <a:pt x="1223" y="58"/>
                  </a:lnTo>
                  <a:lnTo>
                    <a:pt x="1170" y="29"/>
                  </a:lnTo>
                  <a:cubicBezTo>
                    <a:pt x="1146" y="15"/>
                    <a:pt x="1117" y="0"/>
                    <a:pt x="10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7"/>
            <p:cNvSpPr/>
            <p:nvPr/>
          </p:nvSpPr>
          <p:spPr>
            <a:xfrm>
              <a:off x="5370047" y="2183258"/>
              <a:ext cx="29821" cy="73726"/>
            </a:xfrm>
            <a:custGeom>
              <a:rect b="b" l="l" r="r" t="t"/>
              <a:pathLst>
                <a:path extrusionOk="0" h="2811" w="1137">
                  <a:moveTo>
                    <a:pt x="256" y="1"/>
                  </a:moveTo>
                  <a:lnTo>
                    <a:pt x="236" y="5"/>
                  </a:lnTo>
                  <a:lnTo>
                    <a:pt x="222" y="10"/>
                  </a:lnTo>
                  <a:lnTo>
                    <a:pt x="203" y="15"/>
                  </a:lnTo>
                  <a:lnTo>
                    <a:pt x="188" y="20"/>
                  </a:lnTo>
                  <a:lnTo>
                    <a:pt x="174" y="25"/>
                  </a:lnTo>
                  <a:cubicBezTo>
                    <a:pt x="169" y="29"/>
                    <a:pt x="159" y="39"/>
                    <a:pt x="150" y="44"/>
                  </a:cubicBezTo>
                  <a:cubicBezTo>
                    <a:pt x="1" y="169"/>
                    <a:pt x="25" y="592"/>
                    <a:pt x="49" y="963"/>
                  </a:cubicBezTo>
                  <a:cubicBezTo>
                    <a:pt x="77" y="1483"/>
                    <a:pt x="631" y="1997"/>
                    <a:pt x="838" y="2151"/>
                  </a:cubicBezTo>
                  <a:cubicBezTo>
                    <a:pt x="881" y="2185"/>
                    <a:pt x="905" y="2233"/>
                    <a:pt x="905" y="2291"/>
                  </a:cubicBezTo>
                  <a:lnTo>
                    <a:pt x="905" y="2811"/>
                  </a:lnTo>
                  <a:lnTo>
                    <a:pt x="1136" y="2811"/>
                  </a:lnTo>
                  <a:lnTo>
                    <a:pt x="1136" y="2291"/>
                  </a:lnTo>
                  <a:cubicBezTo>
                    <a:pt x="1136" y="2238"/>
                    <a:pt x="1107" y="2185"/>
                    <a:pt x="1064" y="2156"/>
                  </a:cubicBezTo>
                  <a:cubicBezTo>
                    <a:pt x="857" y="1997"/>
                    <a:pt x="308" y="1483"/>
                    <a:pt x="275" y="963"/>
                  </a:cubicBezTo>
                  <a:cubicBezTo>
                    <a:pt x="256" y="592"/>
                    <a:pt x="227" y="174"/>
                    <a:pt x="381" y="49"/>
                  </a:cubicBezTo>
                  <a:cubicBezTo>
                    <a:pt x="385" y="39"/>
                    <a:pt x="395" y="34"/>
                    <a:pt x="405" y="29"/>
                  </a:cubicBezTo>
                  <a:lnTo>
                    <a:pt x="414" y="25"/>
                  </a:lnTo>
                  <a:lnTo>
                    <a:pt x="434" y="15"/>
                  </a:lnTo>
                  <a:lnTo>
                    <a:pt x="448" y="10"/>
                  </a:lnTo>
                  <a:lnTo>
                    <a:pt x="462" y="5"/>
                  </a:lnTo>
                  <a:lnTo>
                    <a:pt x="438" y="5"/>
                  </a:lnTo>
                  <a:lnTo>
                    <a:pt x="3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7"/>
            <p:cNvSpPr/>
            <p:nvPr/>
          </p:nvSpPr>
          <p:spPr>
            <a:xfrm>
              <a:off x="5450067" y="2166604"/>
              <a:ext cx="9730" cy="20851"/>
            </a:xfrm>
            <a:custGeom>
              <a:rect b="b" l="l" r="r" t="t"/>
              <a:pathLst>
                <a:path extrusionOk="0" h="795" w="371">
                  <a:moveTo>
                    <a:pt x="246" y="0"/>
                  </a:moveTo>
                  <a:cubicBezTo>
                    <a:pt x="135" y="0"/>
                    <a:pt x="48" y="87"/>
                    <a:pt x="48" y="198"/>
                  </a:cubicBezTo>
                  <a:lnTo>
                    <a:pt x="48" y="631"/>
                  </a:lnTo>
                  <a:cubicBezTo>
                    <a:pt x="48" y="636"/>
                    <a:pt x="48" y="645"/>
                    <a:pt x="48" y="655"/>
                  </a:cubicBezTo>
                  <a:lnTo>
                    <a:pt x="48" y="660"/>
                  </a:lnTo>
                  <a:cubicBezTo>
                    <a:pt x="48" y="664"/>
                    <a:pt x="43" y="669"/>
                    <a:pt x="43" y="679"/>
                  </a:cubicBezTo>
                  <a:cubicBezTo>
                    <a:pt x="43" y="684"/>
                    <a:pt x="39" y="693"/>
                    <a:pt x="34" y="698"/>
                  </a:cubicBezTo>
                  <a:lnTo>
                    <a:pt x="34" y="703"/>
                  </a:lnTo>
                  <a:cubicBezTo>
                    <a:pt x="34" y="708"/>
                    <a:pt x="29" y="713"/>
                    <a:pt x="29" y="717"/>
                  </a:cubicBezTo>
                  <a:lnTo>
                    <a:pt x="29" y="722"/>
                  </a:lnTo>
                  <a:cubicBezTo>
                    <a:pt x="24" y="727"/>
                    <a:pt x="19" y="737"/>
                    <a:pt x="15" y="741"/>
                  </a:cubicBezTo>
                  <a:lnTo>
                    <a:pt x="10" y="746"/>
                  </a:lnTo>
                  <a:lnTo>
                    <a:pt x="0" y="756"/>
                  </a:lnTo>
                  <a:cubicBezTo>
                    <a:pt x="29" y="780"/>
                    <a:pt x="72" y="794"/>
                    <a:pt x="111" y="794"/>
                  </a:cubicBezTo>
                  <a:cubicBezTo>
                    <a:pt x="135" y="794"/>
                    <a:pt x="159" y="790"/>
                    <a:pt x="178" y="780"/>
                  </a:cubicBezTo>
                  <a:lnTo>
                    <a:pt x="183" y="780"/>
                  </a:lnTo>
                  <a:lnTo>
                    <a:pt x="202" y="770"/>
                  </a:lnTo>
                  <a:lnTo>
                    <a:pt x="207" y="770"/>
                  </a:lnTo>
                  <a:cubicBezTo>
                    <a:pt x="212" y="766"/>
                    <a:pt x="217" y="761"/>
                    <a:pt x="226" y="761"/>
                  </a:cubicBezTo>
                  <a:lnTo>
                    <a:pt x="226" y="756"/>
                  </a:lnTo>
                  <a:lnTo>
                    <a:pt x="241" y="741"/>
                  </a:lnTo>
                  <a:lnTo>
                    <a:pt x="246" y="737"/>
                  </a:lnTo>
                  <a:cubicBezTo>
                    <a:pt x="250" y="732"/>
                    <a:pt x="255" y="727"/>
                    <a:pt x="255" y="722"/>
                  </a:cubicBezTo>
                  <a:lnTo>
                    <a:pt x="255" y="717"/>
                  </a:lnTo>
                  <a:cubicBezTo>
                    <a:pt x="260" y="713"/>
                    <a:pt x="265" y="708"/>
                    <a:pt x="265" y="703"/>
                  </a:cubicBezTo>
                  <a:lnTo>
                    <a:pt x="265" y="698"/>
                  </a:lnTo>
                  <a:cubicBezTo>
                    <a:pt x="270" y="689"/>
                    <a:pt x="270" y="684"/>
                    <a:pt x="274" y="674"/>
                  </a:cubicBezTo>
                  <a:cubicBezTo>
                    <a:pt x="274" y="669"/>
                    <a:pt x="279" y="664"/>
                    <a:pt x="279" y="655"/>
                  </a:cubicBezTo>
                  <a:lnTo>
                    <a:pt x="279" y="650"/>
                  </a:lnTo>
                  <a:cubicBezTo>
                    <a:pt x="279" y="645"/>
                    <a:pt x="279" y="636"/>
                    <a:pt x="279" y="626"/>
                  </a:cubicBezTo>
                  <a:lnTo>
                    <a:pt x="279" y="193"/>
                  </a:lnTo>
                  <a:cubicBezTo>
                    <a:pt x="279" y="126"/>
                    <a:pt x="313" y="63"/>
                    <a:pt x="371" y="25"/>
                  </a:cubicBezTo>
                  <a:cubicBezTo>
                    <a:pt x="347" y="10"/>
                    <a:pt x="323" y="0"/>
                    <a:pt x="2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7"/>
            <p:cNvSpPr/>
            <p:nvPr/>
          </p:nvSpPr>
          <p:spPr>
            <a:xfrm>
              <a:off x="5430239" y="2162696"/>
              <a:ext cx="9494" cy="21979"/>
            </a:xfrm>
            <a:custGeom>
              <a:rect b="b" l="l" r="r" t="t"/>
              <a:pathLst>
                <a:path extrusionOk="0" h="838" w="362">
                  <a:moveTo>
                    <a:pt x="236" y="0"/>
                  </a:moveTo>
                  <a:cubicBezTo>
                    <a:pt x="159" y="0"/>
                    <a:pt x="92" y="44"/>
                    <a:pt x="58" y="106"/>
                  </a:cubicBezTo>
                  <a:lnTo>
                    <a:pt x="54" y="116"/>
                  </a:lnTo>
                  <a:lnTo>
                    <a:pt x="54" y="664"/>
                  </a:lnTo>
                  <a:cubicBezTo>
                    <a:pt x="54" y="674"/>
                    <a:pt x="54" y="679"/>
                    <a:pt x="54" y="688"/>
                  </a:cubicBezTo>
                  <a:lnTo>
                    <a:pt x="54" y="693"/>
                  </a:lnTo>
                  <a:cubicBezTo>
                    <a:pt x="54" y="698"/>
                    <a:pt x="49" y="708"/>
                    <a:pt x="49" y="712"/>
                  </a:cubicBezTo>
                  <a:cubicBezTo>
                    <a:pt x="49" y="717"/>
                    <a:pt x="44" y="727"/>
                    <a:pt x="39" y="732"/>
                  </a:cubicBezTo>
                  <a:lnTo>
                    <a:pt x="39" y="737"/>
                  </a:lnTo>
                  <a:cubicBezTo>
                    <a:pt x="39" y="746"/>
                    <a:pt x="34" y="751"/>
                    <a:pt x="34" y="756"/>
                  </a:cubicBezTo>
                  <a:cubicBezTo>
                    <a:pt x="30" y="765"/>
                    <a:pt x="25" y="770"/>
                    <a:pt x="20" y="775"/>
                  </a:cubicBezTo>
                  <a:lnTo>
                    <a:pt x="15" y="780"/>
                  </a:lnTo>
                  <a:lnTo>
                    <a:pt x="1" y="789"/>
                  </a:lnTo>
                  <a:cubicBezTo>
                    <a:pt x="34" y="818"/>
                    <a:pt x="78" y="838"/>
                    <a:pt x="121" y="838"/>
                  </a:cubicBezTo>
                  <a:cubicBezTo>
                    <a:pt x="145" y="838"/>
                    <a:pt x="164" y="833"/>
                    <a:pt x="188" y="823"/>
                  </a:cubicBezTo>
                  <a:lnTo>
                    <a:pt x="208" y="813"/>
                  </a:lnTo>
                  <a:lnTo>
                    <a:pt x="212" y="813"/>
                  </a:lnTo>
                  <a:lnTo>
                    <a:pt x="227" y="804"/>
                  </a:lnTo>
                  <a:lnTo>
                    <a:pt x="232" y="799"/>
                  </a:lnTo>
                  <a:lnTo>
                    <a:pt x="246" y="785"/>
                  </a:lnTo>
                  <a:lnTo>
                    <a:pt x="251" y="785"/>
                  </a:lnTo>
                  <a:cubicBezTo>
                    <a:pt x="251" y="775"/>
                    <a:pt x="256" y="770"/>
                    <a:pt x="261" y="765"/>
                  </a:cubicBezTo>
                  <a:lnTo>
                    <a:pt x="261" y="761"/>
                  </a:lnTo>
                  <a:cubicBezTo>
                    <a:pt x="265" y="756"/>
                    <a:pt x="270" y="751"/>
                    <a:pt x="270" y="746"/>
                  </a:cubicBezTo>
                  <a:lnTo>
                    <a:pt x="270" y="741"/>
                  </a:lnTo>
                  <a:cubicBezTo>
                    <a:pt x="275" y="737"/>
                    <a:pt x="275" y="727"/>
                    <a:pt x="280" y="722"/>
                  </a:cubicBezTo>
                  <a:cubicBezTo>
                    <a:pt x="280" y="712"/>
                    <a:pt x="280" y="708"/>
                    <a:pt x="285" y="703"/>
                  </a:cubicBezTo>
                  <a:lnTo>
                    <a:pt x="285" y="693"/>
                  </a:lnTo>
                  <a:cubicBezTo>
                    <a:pt x="285" y="688"/>
                    <a:pt x="285" y="679"/>
                    <a:pt x="285" y="674"/>
                  </a:cubicBezTo>
                  <a:lnTo>
                    <a:pt x="285" y="116"/>
                  </a:lnTo>
                  <a:lnTo>
                    <a:pt x="289" y="106"/>
                  </a:lnTo>
                  <a:cubicBezTo>
                    <a:pt x="304" y="72"/>
                    <a:pt x="328" y="48"/>
                    <a:pt x="362" y="29"/>
                  </a:cubicBezTo>
                  <a:cubicBezTo>
                    <a:pt x="338" y="15"/>
                    <a:pt x="309" y="5"/>
                    <a:pt x="2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7"/>
            <p:cNvSpPr/>
            <p:nvPr/>
          </p:nvSpPr>
          <p:spPr>
            <a:xfrm>
              <a:off x="5410804" y="2158788"/>
              <a:ext cx="9363" cy="25887"/>
            </a:xfrm>
            <a:custGeom>
              <a:rect b="b" l="l" r="r" t="t"/>
              <a:pathLst>
                <a:path extrusionOk="0" h="987" w="357">
                  <a:moveTo>
                    <a:pt x="227" y="0"/>
                  </a:moveTo>
                  <a:cubicBezTo>
                    <a:pt x="155" y="0"/>
                    <a:pt x="87" y="39"/>
                    <a:pt x="54" y="106"/>
                  </a:cubicBezTo>
                  <a:lnTo>
                    <a:pt x="49" y="116"/>
                  </a:lnTo>
                  <a:lnTo>
                    <a:pt x="49" y="813"/>
                  </a:lnTo>
                  <a:cubicBezTo>
                    <a:pt x="49" y="823"/>
                    <a:pt x="49" y="828"/>
                    <a:pt x="49" y="837"/>
                  </a:cubicBezTo>
                  <a:lnTo>
                    <a:pt x="49" y="842"/>
                  </a:lnTo>
                  <a:cubicBezTo>
                    <a:pt x="49" y="847"/>
                    <a:pt x="49" y="857"/>
                    <a:pt x="44" y="861"/>
                  </a:cubicBezTo>
                  <a:cubicBezTo>
                    <a:pt x="44" y="866"/>
                    <a:pt x="39" y="876"/>
                    <a:pt x="39" y="881"/>
                  </a:cubicBezTo>
                  <a:lnTo>
                    <a:pt x="39" y="886"/>
                  </a:lnTo>
                  <a:cubicBezTo>
                    <a:pt x="34" y="895"/>
                    <a:pt x="30" y="900"/>
                    <a:pt x="30" y="905"/>
                  </a:cubicBezTo>
                  <a:cubicBezTo>
                    <a:pt x="25" y="914"/>
                    <a:pt x="20" y="919"/>
                    <a:pt x="15" y="924"/>
                  </a:cubicBezTo>
                  <a:lnTo>
                    <a:pt x="10" y="929"/>
                  </a:lnTo>
                  <a:lnTo>
                    <a:pt x="1" y="938"/>
                  </a:lnTo>
                  <a:cubicBezTo>
                    <a:pt x="30" y="967"/>
                    <a:pt x="73" y="987"/>
                    <a:pt x="116" y="987"/>
                  </a:cubicBezTo>
                  <a:cubicBezTo>
                    <a:pt x="140" y="987"/>
                    <a:pt x="164" y="982"/>
                    <a:pt x="184" y="972"/>
                  </a:cubicBezTo>
                  <a:lnTo>
                    <a:pt x="203" y="962"/>
                  </a:lnTo>
                  <a:lnTo>
                    <a:pt x="208" y="962"/>
                  </a:lnTo>
                  <a:lnTo>
                    <a:pt x="222" y="953"/>
                  </a:lnTo>
                  <a:lnTo>
                    <a:pt x="227" y="948"/>
                  </a:lnTo>
                  <a:lnTo>
                    <a:pt x="241" y="934"/>
                  </a:lnTo>
                  <a:lnTo>
                    <a:pt x="246" y="934"/>
                  </a:lnTo>
                  <a:cubicBezTo>
                    <a:pt x="251" y="924"/>
                    <a:pt x="256" y="919"/>
                    <a:pt x="256" y="914"/>
                  </a:cubicBezTo>
                  <a:lnTo>
                    <a:pt x="256" y="910"/>
                  </a:lnTo>
                  <a:cubicBezTo>
                    <a:pt x="261" y="905"/>
                    <a:pt x="265" y="900"/>
                    <a:pt x="265" y="895"/>
                  </a:cubicBezTo>
                  <a:lnTo>
                    <a:pt x="265" y="890"/>
                  </a:lnTo>
                  <a:cubicBezTo>
                    <a:pt x="270" y="886"/>
                    <a:pt x="270" y="876"/>
                    <a:pt x="275" y="871"/>
                  </a:cubicBezTo>
                  <a:cubicBezTo>
                    <a:pt x="275" y="861"/>
                    <a:pt x="280" y="857"/>
                    <a:pt x="280" y="852"/>
                  </a:cubicBezTo>
                  <a:lnTo>
                    <a:pt x="280" y="842"/>
                  </a:lnTo>
                  <a:cubicBezTo>
                    <a:pt x="280" y="837"/>
                    <a:pt x="280" y="828"/>
                    <a:pt x="280" y="823"/>
                  </a:cubicBezTo>
                  <a:lnTo>
                    <a:pt x="280" y="111"/>
                  </a:lnTo>
                  <a:lnTo>
                    <a:pt x="285" y="101"/>
                  </a:lnTo>
                  <a:cubicBezTo>
                    <a:pt x="299" y="72"/>
                    <a:pt x="323" y="48"/>
                    <a:pt x="357" y="29"/>
                  </a:cubicBezTo>
                  <a:cubicBezTo>
                    <a:pt x="333" y="15"/>
                    <a:pt x="304" y="5"/>
                    <a:pt x="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7"/>
            <p:cNvSpPr/>
            <p:nvPr/>
          </p:nvSpPr>
          <p:spPr>
            <a:xfrm>
              <a:off x="5391002" y="2153097"/>
              <a:ext cx="9730" cy="43590"/>
            </a:xfrm>
            <a:custGeom>
              <a:rect b="b" l="l" r="r" t="t"/>
              <a:pathLst>
                <a:path extrusionOk="0" h="1662" w="371">
                  <a:moveTo>
                    <a:pt x="246" y="1"/>
                  </a:moveTo>
                  <a:cubicBezTo>
                    <a:pt x="135" y="1"/>
                    <a:pt x="48" y="87"/>
                    <a:pt x="48" y="198"/>
                  </a:cubicBezTo>
                  <a:lnTo>
                    <a:pt x="48" y="1175"/>
                  </a:lnTo>
                  <a:lnTo>
                    <a:pt x="135" y="1184"/>
                  </a:lnTo>
                  <a:lnTo>
                    <a:pt x="48" y="1204"/>
                  </a:lnTo>
                  <a:lnTo>
                    <a:pt x="48" y="1492"/>
                  </a:lnTo>
                  <a:cubicBezTo>
                    <a:pt x="48" y="1497"/>
                    <a:pt x="48" y="1507"/>
                    <a:pt x="48" y="1516"/>
                  </a:cubicBezTo>
                  <a:lnTo>
                    <a:pt x="48" y="1521"/>
                  </a:lnTo>
                  <a:cubicBezTo>
                    <a:pt x="48" y="1526"/>
                    <a:pt x="48" y="1531"/>
                    <a:pt x="44" y="1540"/>
                  </a:cubicBezTo>
                  <a:cubicBezTo>
                    <a:pt x="44" y="1545"/>
                    <a:pt x="39" y="1555"/>
                    <a:pt x="39" y="1560"/>
                  </a:cubicBezTo>
                  <a:lnTo>
                    <a:pt x="39" y="1564"/>
                  </a:lnTo>
                  <a:cubicBezTo>
                    <a:pt x="34" y="1569"/>
                    <a:pt x="34" y="1574"/>
                    <a:pt x="29" y="1579"/>
                  </a:cubicBezTo>
                  <a:lnTo>
                    <a:pt x="29" y="1584"/>
                  </a:lnTo>
                  <a:cubicBezTo>
                    <a:pt x="24" y="1588"/>
                    <a:pt x="20" y="1598"/>
                    <a:pt x="15" y="1603"/>
                  </a:cubicBezTo>
                  <a:lnTo>
                    <a:pt x="10" y="1608"/>
                  </a:lnTo>
                  <a:lnTo>
                    <a:pt x="0" y="1617"/>
                  </a:lnTo>
                  <a:cubicBezTo>
                    <a:pt x="31" y="1645"/>
                    <a:pt x="72" y="1661"/>
                    <a:pt x="113" y="1661"/>
                  </a:cubicBezTo>
                  <a:cubicBezTo>
                    <a:pt x="136" y="1661"/>
                    <a:pt x="158" y="1656"/>
                    <a:pt x="178" y="1646"/>
                  </a:cubicBezTo>
                  <a:lnTo>
                    <a:pt x="198" y="1637"/>
                  </a:lnTo>
                  <a:lnTo>
                    <a:pt x="202" y="1637"/>
                  </a:lnTo>
                  <a:lnTo>
                    <a:pt x="222" y="1627"/>
                  </a:lnTo>
                  <a:lnTo>
                    <a:pt x="226" y="1622"/>
                  </a:lnTo>
                  <a:lnTo>
                    <a:pt x="236" y="1608"/>
                  </a:lnTo>
                  <a:lnTo>
                    <a:pt x="241" y="1603"/>
                  </a:lnTo>
                  <a:cubicBezTo>
                    <a:pt x="246" y="1598"/>
                    <a:pt x="250" y="1593"/>
                    <a:pt x="255" y="1588"/>
                  </a:cubicBezTo>
                  <a:lnTo>
                    <a:pt x="255" y="1584"/>
                  </a:lnTo>
                  <a:cubicBezTo>
                    <a:pt x="260" y="1579"/>
                    <a:pt x="260" y="1574"/>
                    <a:pt x="265" y="1569"/>
                  </a:cubicBezTo>
                  <a:lnTo>
                    <a:pt x="265" y="1564"/>
                  </a:lnTo>
                  <a:cubicBezTo>
                    <a:pt x="265" y="1555"/>
                    <a:pt x="270" y="1550"/>
                    <a:pt x="270" y="1545"/>
                  </a:cubicBezTo>
                  <a:cubicBezTo>
                    <a:pt x="275" y="1536"/>
                    <a:pt x="275" y="1531"/>
                    <a:pt x="275" y="1521"/>
                  </a:cubicBezTo>
                  <a:lnTo>
                    <a:pt x="275" y="1511"/>
                  </a:lnTo>
                  <a:cubicBezTo>
                    <a:pt x="275" y="1502"/>
                    <a:pt x="275" y="1497"/>
                    <a:pt x="275" y="1487"/>
                  </a:cubicBezTo>
                  <a:lnTo>
                    <a:pt x="275" y="198"/>
                  </a:lnTo>
                  <a:cubicBezTo>
                    <a:pt x="275" y="126"/>
                    <a:pt x="313" y="63"/>
                    <a:pt x="371" y="29"/>
                  </a:cubicBezTo>
                  <a:cubicBezTo>
                    <a:pt x="347" y="15"/>
                    <a:pt x="318" y="5"/>
                    <a:pt x="2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7"/>
            <p:cNvSpPr/>
            <p:nvPr/>
          </p:nvSpPr>
          <p:spPr>
            <a:xfrm>
              <a:off x="5585846" y="2037066"/>
              <a:ext cx="14530" cy="23133"/>
            </a:xfrm>
            <a:custGeom>
              <a:rect b="b" l="l" r="r" t="t"/>
              <a:pathLst>
                <a:path extrusionOk="0" h="882" w="554">
                  <a:moveTo>
                    <a:pt x="427" y="1"/>
                  </a:moveTo>
                  <a:cubicBezTo>
                    <a:pt x="339" y="1"/>
                    <a:pt x="257" y="63"/>
                    <a:pt x="236" y="157"/>
                  </a:cubicBezTo>
                  <a:lnTo>
                    <a:pt x="49" y="758"/>
                  </a:lnTo>
                  <a:cubicBezTo>
                    <a:pt x="44" y="768"/>
                    <a:pt x="44" y="773"/>
                    <a:pt x="39" y="782"/>
                  </a:cubicBezTo>
                  <a:lnTo>
                    <a:pt x="39" y="792"/>
                  </a:lnTo>
                  <a:lnTo>
                    <a:pt x="29" y="801"/>
                  </a:lnTo>
                  <a:cubicBezTo>
                    <a:pt x="20" y="816"/>
                    <a:pt x="10" y="825"/>
                    <a:pt x="1" y="835"/>
                  </a:cubicBezTo>
                  <a:cubicBezTo>
                    <a:pt x="31" y="866"/>
                    <a:pt x="74" y="882"/>
                    <a:pt x="117" y="882"/>
                  </a:cubicBezTo>
                  <a:cubicBezTo>
                    <a:pt x="134" y="882"/>
                    <a:pt x="152" y="879"/>
                    <a:pt x="169" y="874"/>
                  </a:cubicBezTo>
                  <a:lnTo>
                    <a:pt x="183" y="864"/>
                  </a:lnTo>
                  <a:cubicBezTo>
                    <a:pt x="212" y="854"/>
                    <a:pt x="241" y="830"/>
                    <a:pt x="260" y="801"/>
                  </a:cubicBezTo>
                  <a:lnTo>
                    <a:pt x="265" y="792"/>
                  </a:lnTo>
                  <a:lnTo>
                    <a:pt x="270" y="782"/>
                  </a:lnTo>
                  <a:cubicBezTo>
                    <a:pt x="275" y="773"/>
                    <a:pt x="275" y="768"/>
                    <a:pt x="280" y="758"/>
                  </a:cubicBezTo>
                  <a:lnTo>
                    <a:pt x="467" y="157"/>
                  </a:lnTo>
                  <a:cubicBezTo>
                    <a:pt x="482" y="104"/>
                    <a:pt x="511" y="60"/>
                    <a:pt x="554" y="36"/>
                  </a:cubicBezTo>
                  <a:cubicBezTo>
                    <a:pt x="535" y="22"/>
                    <a:pt x="520" y="17"/>
                    <a:pt x="501" y="12"/>
                  </a:cubicBezTo>
                  <a:lnTo>
                    <a:pt x="477" y="7"/>
                  </a:lnTo>
                  <a:cubicBezTo>
                    <a:pt x="460" y="3"/>
                    <a:pt x="444" y="1"/>
                    <a:pt x="4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7"/>
            <p:cNvSpPr/>
            <p:nvPr/>
          </p:nvSpPr>
          <p:spPr>
            <a:xfrm>
              <a:off x="5567540" y="2028647"/>
              <a:ext cx="14294" cy="24287"/>
            </a:xfrm>
            <a:custGeom>
              <a:rect b="b" l="l" r="r" t="t"/>
              <a:pathLst>
                <a:path extrusionOk="0" h="926" w="545">
                  <a:moveTo>
                    <a:pt x="424" y="1"/>
                  </a:moveTo>
                  <a:cubicBezTo>
                    <a:pt x="361" y="1"/>
                    <a:pt x="301" y="32"/>
                    <a:pt x="266" y="83"/>
                  </a:cubicBezTo>
                  <a:lnTo>
                    <a:pt x="261" y="88"/>
                  </a:lnTo>
                  <a:lnTo>
                    <a:pt x="49" y="805"/>
                  </a:lnTo>
                  <a:cubicBezTo>
                    <a:pt x="44" y="810"/>
                    <a:pt x="39" y="819"/>
                    <a:pt x="35" y="824"/>
                  </a:cubicBezTo>
                  <a:lnTo>
                    <a:pt x="35" y="834"/>
                  </a:lnTo>
                  <a:cubicBezTo>
                    <a:pt x="35" y="838"/>
                    <a:pt x="30" y="843"/>
                    <a:pt x="25" y="848"/>
                  </a:cubicBezTo>
                  <a:lnTo>
                    <a:pt x="25" y="853"/>
                  </a:lnTo>
                  <a:cubicBezTo>
                    <a:pt x="20" y="858"/>
                    <a:pt x="15" y="863"/>
                    <a:pt x="11" y="872"/>
                  </a:cubicBezTo>
                  <a:lnTo>
                    <a:pt x="6" y="877"/>
                  </a:lnTo>
                  <a:lnTo>
                    <a:pt x="1" y="882"/>
                  </a:lnTo>
                  <a:cubicBezTo>
                    <a:pt x="20" y="896"/>
                    <a:pt x="39" y="911"/>
                    <a:pt x="68" y="920"/>
                  </a:cubicBezTo>
                  <a:cubicBezTo>
                    <a:pt x="83" y="925"/>
                    <a:pt x="97" y="925"/>
                    <a:pt x="116" y="925"/>
                  </a:cubicBezTo>
                  <a:cubicBezTo>
                    <a:pt x="140" y="925"/>
                    <a:pt x="164" y="920"/>
                    <a:pt x="184" y="911"/>
                  </a:cubicBezTo>
                  <a:cubicBezTo>
                    <a:pt x="198" y="906"/>
                    <a:pt x="213" y="896"/>
                    <a:pt x="227" y="887"/>
                  </a:cubicBezTo>
                  <a:lnTo>
                    <a:pt x="237" y="877"/>
                  </a:lnTo>
                  <a:lnTo>
                    <a:pt x="241" y="872"/>
                  </a:lnTo>
                  <a:cubicBezTo>
                    <a:pt x="246" y="867"/>
                    <a:pt x="251" y="863"/>
                    <a:pt x="256" y="853"/>
                  </a:cubicBezTo>
                  <a:cubicBezTo>
                    <a:pt x="261" y="843"/>
                    <a:pt x="266" y="838"/>
                    <a:pt x="266" y="834"/>
                  </a:cubicBezTo>
                  <a:lnTo>
                    <a:pt x="266" y="824"/>
                  </a:lnTo>
                  <a:cubicBezTo>
                    <a:pt x="270" y="819"/>
                    <a:pt x="275" y="810"/>
                    <a:pt x="275" y="805"/>
                  </a:cubicBezTo>
                  <a:lnTo>
                    <a:pt x="487" y="88"/>
                  </a:lnTo>
                  <a:lnTo>
                    <a:pt x="492" y="83"/>
                  </a:lnTo>
                  <a:cubicBezTo>
                    <a:pt x="506" y="64"/>
                    <a:pt x="525" y="45"/>
                    <a:pt x="545" y="35"/>
                  </a:cubicBezTo>
                  <a:lnTo>
                    <a:pt x="535" y="30"/>
                  </a:lnTo>
                  <a:lnTo>
                    <a:pt x="511" y="21"/>
                  </a:lnTo>
                  <a:lnTo>
                    <a:pt x="492" y="11"/>
                  </a:lnTo>
                  <a:lnTo>
                    <a:pt x="468" y="6"/>
                  </a:lnTo>
                  <a:cubicBezTo>
                    <a:pt x="453" y="2"/>
                    <a:pt x="438" y="1"/>
                    <a:pt x="4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7"/>
            <p:cNvSpPr/>
            <p:nvPr/>
          </p:nvSpPr>
          <p:spPr>
            <a:xfrm>
              <a:off x="5548498" y="2020490"/>
              <a:ext cx="15159" cy="27880"/>
            </a:xfrm>
            <a:custGeom>
              <a:rect b="b" l="l" r="r" t="t"/>
              <a:pathLst>
                <a:path extrusionOk="0" h="1063" w="578">
                  <a:moveTo>
                    <a:pt x="459" y="0"/>
                  </a:moveTo>
                  <a:cubicBezTo>
                    <a:pt x="400" y="0"/>
                    <a:pt x="342" y="25"/>
                    <a:pt x="303" y="72"/>
                  </a:cubicBezTo>
                  <a:lnTo>
                    <a:pt x="299" y="76"/>
                  </a:lnTo>
                  <a:lnTo>
                    <a:pt x="48" y="938"/>
                  </a:lnTo>
                  <a:cubicBezTo>
                    <a:pt x="44" y="947"/>
                    <a:pt x="44" y="957"/>
                    <a:pt x="39" y="962"/>
                  </a:cubicBezTo>
                  <a:lnTo>
                    <a:pt x="39" y="971"/>
                  </a:lnTo>
                  <a:cubicBezTo>
                    <a:pt x="34" y="976"/>
                    <a:pt x="29" y="981"/>
                    <a:pt x="29" y="986"/>
                  </a:cubicBezTo>
                  <a:lnTo>
                    <a:pt x="24" y="991"/>
                  </a:lnTo>
                  <a:cubicBezTo>
                    <a:pt x="20" y="996"/>
                    <a:pt x="15" y="1005"/>
                    <a:pt x="10" y="1010"/>
                  </a:cubicBezTo>
                  <a:lnTo>
                    <a:pt x="0" y="1015"/>
                  </a:lnTo>
                  <a:lnTo>
                    <a:pt x="0" y="1020"/>
                  </a:lnTo>
                  <a:cubicBezTo>
                    <a:pt x="20" y="1039"/>
                    <a:pt x="39" y="1048"/>
                    <a:pt x="68" y="1058"/>
                  </a:cubicBezTo>
                  <a:cubicBezTo>
                    <a:pt x="82" y="1063"/>
                    <a:pt x="97" y="1063"/>
                    <a:pt x="116" y="1063"/>
                  </a:cubicBezTo>
                  <a:cubicBezTo>
                    <a:pt x="135" y="1063"/>
                    <a:pt x="154" y="1063"/>
                    <a:pt x="174" y="1053"/>
                  </a:cubicBezTo>
                  <a:lnTo>
                    <a:pt x="183" y="1048"/>
                  </a:lnTo>
                  <a:cubicBezTo>
                    <a:pt x="202" y="1044"/>
                    <a:pt x="217" y="1034"/>
                    <a:pt x="231" y="1020"/>
                  </a:cubicBezTo>
                  <a:lnTo>
                    <a:pt x="236" y="1015"/>
                  </a:lnTo>
                  <a:lnTo>
                    <a:pt x="246" y="1005"/>
                  </a:lnTo>
                  <a:lnTo>
                    <a:pt x="255" y="991"/>
                  </a:lnTo>
                  <a:lnTo>
                    <a:pt x="260" y="986"/>
                  </a:lnTo>
                  <a:cubicBezTo>
                    <a:pt x="265" y="981"/>
                    <a:pt x="265" y="976"/>
                    <a:pt x="270" y="967"/>
                  </a:cubicBezTo>
                  <a:lnTo>
                    <a:pt x="270" y="962"/>
                  </a:lnTo>
                  <a:cubicBezTo>
                    <a:pt x="275" y="957"/>
                    <a:pt x="275" y="947"/>
                    <a:pt x="279" y="938"/>
                  </a:cubicBezTo>
                  <a:lnTo>
                    <a:pt x="530" y="76"/>
                  </a:lnTo>
                  <a:lnTo>
                    <a:pt x="534" y="72"/>
                  </a:lnTo>
                  <a:cubicBezTo>
                    <a:pt x="544" y="57"/>
                    <a:pt x="563" y="43"/>
                    <a:pt x="578" y="33"/>
                  </a:cubicBezTo>
                  <a:cubicBezTo>
                    <a:pt x="558" y="24"/>
                    <a:pt x="544" y="14"/>
                    <a:pt x="525" y="9"/>
                  </a:cubicBezTo>
                  <a:lnTo>
                    <a:pt x="501" y="4"/>
                  </a:lnTo>
                  <a:cubicBezTo>
                    <a:pt x="487" y="2"/>
                    <a:pt x="473" y="0"/>
                    <a:pt x="4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7"/>
            <p:cNvSpPr/>
            <p:nvPr/>
          </p:nvSpPr>
          <p:spPr>
            <a:xfrm>
              <a:off x="5526021" y="2010498"/>
              <a:ext cx="19723" cy="45085"/>
            </a:xfrm>
            <a:custGeom>
              <a:rect b="b" l="l" r="r" t="t"/>
              <a:pathLst>
                <a:path extrusionOk="0" h="1719" w="752">
                  <a:moveTo>
                    <a:pt x="630" y="1"/>
                  </a:moveTo>
                  <a:cubicBezTo>
                    <a:pt x="595" y="1"/>
                    <a:pt x="559" y="9"/>
                    <a:pt x="525" y="29"/>
                  </a:cubicBezTo>
                  <a:cubicBezTo>
                    <a:pt x="482" y="58"/>
                    <a:pt x="448" y="101"/>
                    <a:pt x="439" y="150"/>
                  </a:cubicBezTo>
                  <a:lnTo>
                    <a:pt x="49" y="1588"/>
                  </a:lnTo>
                  <a:cubicBezTo>
                    <a:pt x="49" y="1593"/>
                    <a:pt x="44" y="1603"/>
                    <a:pt x="44" y="1612"/>
                  </a:cubicBezTo>
                  <a:lnTo>
                    <a:pt x="44" y="1617"/>
                  </a:lnTo>
                  <a:cubicBezTo>
                    <a:pt x="39" y="1622"/>
                    <a:pt x="34" y="1632"/>
                    <a:pt x="30" y="1636"/>
                  </a:cubicBezTo>
                  <a:cubicBezTo>
                    <a:pt x="25" y="1646"/>
                    <a:pt x="20" y="1651"/>
                    <a:pt x="15" y="1660"/>
                  </a:cubicBezTo>
                  <a:lnTo>
                    <a:pt x="10" y="1660"/>
                  </a:lnTo>
                  <a:lnTo>
                    <a:pt x="1" y="1670"/>
                  </a:lnTo>
                  <a:cubicBezTo>
                    <a:pt x="20" y="1689"/>
                    <a:pt x="44" y="1704"/>
                    <a:pt x="73" y="1713"/>
                  </a:cubicBezTo>
                  <a:cubicBezTo>
                    <a:pt x="86" y="1717"/>
                    <a:pt x="99" y="1718"/>
                    <a:pt x="113" y="1718"/>
                  </a:cubicBezTo>
                  <a:cubicBezTo>
                    <a:pt x="140" y="1718"/>
                    <a:pt x="168" y="1712"/>
                    <a:pt x="193" y="1699"/>
                  </a:cubicBezTo>
                  <a:lnTo>
                    <a:pt x="203" y="1694"/>
                  </a:lnTo>
                  <a:cubicBezTo>
                    <a:pt x="208" y="1689"/>
                    <a:pt x="213" y="1689"/>
                    <a:pt x="222" y="1684"/>
                  </a:cubicBezTo>
                  <a:lnTo>
                    <a:pt x="227" y="1680"/>
                  </a:lnTo>
                  <a:lnTo>
                    <a:pt x="241" y="1665"/>
                  </a:lnTo>
                  <a:lnTo>
                    <a:pt x="246" y="1660"/>
                  </a:lnTo>
                  <a:cubicBezTo>
                    <a:pt x="251" y="1656"/>
                    <a:pt x="256" y="1646"/>
                    <a:pt x="261" y="1641"/>
                  </a:cubicBezTo>
                  <a:cubicBezTo>
                    <a:pt x="265" y="1636"/>
                    <a:pt x="270" y="1627"/>
                    <a:pt x="270" y="1622"/>
                  </a:cubicBezTo>
                  <a:lnTo>
                    <a:pt x="270" y="1612"/>
                  </a:lnTo>
                  <a:cubicBezTo>
                    <a:pt x="275" y="1607"/>
                    <a:pt x="280" y="1598"/>
                    <a:pt x="280" y="1588"/>
                  </a:cubicBezTo>
                  <a:lnTo>
                    <a:pt x="670" y="154"/>
                  </a:lnTo>
                  <a:cubicBezTo>
                    <a:pt x="679" y="101"/>
                    <a:pt x="708" y="58"/>
                    <a:pt x="751" y="34"/>
                  </a:cubicBezTo>
                  <a:cubicBezTo>
                    <a:pt x="737" y="24"/>
                    <a:pt x="718" y="15"/>
                    <a:pt x="699" y="10"/>
                  </a:cubicBezTo>
                  <a:lnTo>
                    <a:pt x="674" y="5"/>
                  </a:lnTo>
                  <a:cubicBezTo>
                    <a:pt x="660" y="2"/>
                    <a:pt x="645" y="1"/>
                    <a:pt x="6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7"/>
            <p:cNvSpPr/>
            <p:nvPr/>
          </p:nvSpPr>
          <p:spPr>
            <a:xfrm>
              <a:off x="5502810" y="2047216"/>
              <a:ext cx="20457" cy="82302"/>
            </a:xfrm>
            <a:custGeom>
              <a:rect b="b" l="l" r="r" t="t"/>
              <a:pathLst>
                <a:path extrusionOk="0" h="3138" w="780">
                  <a:moveTo>
                    <a:pt x="150" y="1"/>
                  </a:moveTo>
                  <a:lnTo>
                    <a:pt x="135" y="44"/>
                  </a:lnTo>
                  <a:cubicBezTo>
                    <a:pt x="87" y="232"/>
                    <a:pt x="44" y="419"/>
                    <a:pt x="15" y="607"/>
                  </a:cubicBezTo>
                  <a:cubicBezTo>
                    <a:pt x="5" y="665"/>
                    <a:pt x="0" y="722"/>
                    <a:pt x="5" y="785"/>
                  </a:cubicBezTo>
                  <a:cubicBezTo>
                    <a:pt x="15" y="1290"/>
                    <a:pt x="409" y="1819"/>
                    <a:pt x="496" y="1925"/>
                  </a:cubicBezTo>
                  <a:lnTo>
                    <a:pt x="511" y="1945"/>
                  </a:lnTo>
                  <a:cubicBezTo>
                    <a:pt x="535" y="1978"/>
                    <a:pt x="549" y="2017"/>
                    <a:pt x="549" y="2055"/>
                  </a:cubicBezTo>
                  <a:lnTo>
                    <a:pt x="549" y="3138"/>
                  </a:lnTo>
                  <a:lnTo>
                    <a:pt x="780" y="3138"/>
                  </a:lnTo>
                  <a:lnTo>
                    <a:pt x="780" y="2055"/>
                  </a:lnTo>
                  <a:cubicBezTo>
                    <a:pt x="780" y="2017"/>
                    <a:pt x="766" y="1978"/>
                    <a:pt x="737" y="1945"/>
                  </a:cubicBezTo>
                  <a:lnTo>
                    <a:pt x="722" y="1925"/>
                  </a:lnTo>
                  <a:cubicBezTo>
                    <a:pt x="636" y="1819"/>
                    <a:pt x="241" y="1290"/>
                    <a:pt x="231" y="785"/>
                  </a:cubicBezTo>
                  <a:cubicBezTo>
                    <a:pt x="231" y="722"/>
                    <a:pt x="236" y="665"/>
                    <a:pt x="246" y="607"/>
                  </a:cubicBezTo>
                  <a:cubicBezTo>
                    <a:pt x="275" y="434"/>
                    <a:pt x="308" y="256"/>
                    <a:pt x="357" y="87"/>
                  </a:cubicBez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7"/>
            <p:cNvSpPr/>
            <p:nvPr/>
          </p:nvSpPr>
          <p:spPr>
            <a:xfrm>
              <a:off x="5677354" y="2131380"/>
              <a:ext cx="9363" cy="22031"/>
            </a:xfrm>
            <a:custGeom>
              <a:rect b="b" l="l" r="r" t="t"/>
              <a:pathLst>
                <a:path extrusionOk="0" h="840" w="357">
                  <a:moveTo>
                    <a:pt x="231" y="1"/>
                  </a:moveTo>
                  <a:cubicBezTo>
                    <a:pt x="154" y="1"/>
                    <a:pt x="87" y="44"/>
                    <a:pt x="53" y="107"/>
                  </a:cubicBezTo>
                  <a:lnTo>
                    <a:pt x="48" y="116"/>
                  </a:lnTo>
                  <a:lnTo>
                    <a:pt x="48" y="675"/>
                  </a:lnTo>
                  <a:cubicBezTo>
                    <a:pt x="48" y="684"/>
                    <a:pt x="48" y="689"/>
                    <a:pt x="48" y="699"/>
                  </a:cubicBezTo>
                  <a:lnTo>
                    <a:pt x="48" y="704"/>
                  </a:lnTo>
                  <a:cubicBezTo>
                    <a:pt x="48" y="708"/>
                    <a:pt x="48" y="718"/>
                    <a:pt x="43" y="723"/>
                  </a:cubicBezTo>
                  <a:cubicBezTo>
                    <a:pt x="43" y="728"/>
                    <a:pt x="39" y="737"/>
                    <a:pt x="39" y="742"/>
                  </a:cubicBezTo>
                  <a:lnTo>
                    <a:pt x="39" y="747"/>
                  </a:lnTo>
                  <a:cubicBezTo>
                    <a:pt x="34" y="752"/>
                    <a:pt x="34" y="761"/>
                    <a:pt x="29" y="766"/>
                  </a:cubicBezTo>
                  <a:cubicBezTo>
                    <a:pt x="24" y="776"/>
                    <a:pt x="19" y="780"/>
                    <a:pt x="15" y="785"/>
                  </a:cubicBezTo>
                  <a:lnTo>
                    <a:pt x="10" y="790"/>
                  </a:lnTo>
                  <a:lnTo>
                    <a:pt x="0" y="800"/>
                  </a:lnTo>
                  <a:cubicBezTo>
                    <a:pt x="29" y="825"/>
                    <a:pt x="63" y="839"/>
                    <a:pt x="99" y="839"/>
                  </a:cubicBezTo>
                  <a:cubicBezTo>
                    <a:pt x="105" y="839"/>
                    <a:pt x="110" y="839"/>
                    <a:pt x="116" y="838"/>
                  </a:cubicBezTo>
                  <a:cubicBezTo>
                    <a:pt x="135" y="838"/>
                    <a:pt x="159" y="833"/>
                    <a:pt x="178" y="829"/>
                  </a:cubicBezTo>
                  <a:lnTo>
                    <a:pt x="183" y="829"/>
                  </a:lnTo>
                  <a:lnTo>
                    <a:pt x="202" y="814"/>
                  </a:lnTo>
                  <a:lnTo>
                    <a:pt x="207" y="814"/>
                  </a:lnTo>
                  <a:cubicBezTo>
                    <a:pt x="212" y="814"/>
                    <a:pt x="217" y="809"/>
                    <a:pt x="226" y="805"/>
                  </a:cubicBezTo>
                  <a:lnTo>
                    <a:pt x="226" y="800"/>
                  </a:lnTo>
                  <a:lnTo>
                    <a:pt x="241" y="790"/>
                  </a:lnTo>
                  <a:lnTo>
                    <a:pt x="245" y="785"/>
                  </a:lnTo>
                  <a:cubicBezTo>
                    <a:pt x="250" y="780"/>
                    <a:pt x="255" y="771"/>
                    <a:pt x="260" y="766"/>
                  </a:cubicBezTo>
                  <a:lnTo>
                    <a:pt x="260" y="761"/>
                  </a:lnTo>
                  <a:cubicBezTo>
                    <a:pt x="260" y="756"/>
                    <a:pt x="265" y="752"/>
                    <a:pt x="265" y="747"/>
                  </a:cubicBezTo>
                  <a:lnTo>
                    <a:pt x="265" y="742"/>
                  </a:lnTo>
                  <a:cubicBezTo>
                    <a:pt x="270" y="737"/>
                    <a:pt x="274" y="728"/>
                    <a:pt x="274" y="723"/>
                  </a:cubicBezTo>
                  <a:cubicBezTo>
                    <a:pt x="274" y="713"/>
                    <a:pt x="279" y="708"/>
                    <a:pt x="279" y="704"/>
                  </a:cubicBezTo>
                  <a:lnTo>
                    <a:pt x="279" y="694"/>
                  </a:lnTo>
                  <a:cubicBezTo>
                    <a:pt x="279" y="689"/>
                    <a:pt x="279" y="679"/>
                    <a:pt x="279" y="675"/>
                  </a:cubicBezTo>
                  <a:lnTo>
                    <a:pt x="279" y="116"/>
                  </a:lnTo>
                  <a:lnTo>
                    <a:pt x="284" y="107"/>
                  </a:lnTo>
                  <a:cubicBezTo>
                    <a:pt x="298" y="73"/>
                    <a:pt x="327" y="49"/>
                    <a:pt x="356" y="30"/>
                  </a:cubicBezTo>
                  <a:cubicBezTo>
                    <a:pt x="332" y="15"/>
                    <a:pt x="308" y="6"/>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7"/>
            <p:cNvSpPr/>
            <p:nvPr/>
          </p:nvSpPr>
          <p:spPr>
            <a:xfrm>
              <a:off x="5696894" y="2135314"/>
              <a:ext cx="9888" cy="20851"/>
            </a:xfrm>
            <a:custGeom>
              <a:rect b="b" l="l" r="r" t="t"/>
              <a:pathLst>
                <a:path extrusionOk="0" h="795" w="377">
                  <a:moveTo>
                    <a:pt x="251" y="0"/>
                  </a:moveTo>
                  <a:cubicBezTo>
                    <a:pt x="140" y="0"/>
                    <a:pt x="54" y="87"/>
                    <a:pt x="54" y="197"/>
                  </a:cubicBezTo>
                  <a:lnTo>
                    <a:pt x="54" y="626"/>
                  </a:lnTo>
                  <a:cubicBezTo>
                    <a:pt x="54" y="635"/>
                    <a:pt x="54" y="640"/>
                    <a:pt x="54" y="650"/>
                  </a:cubicBezTo>
                  <a:lnTo>
                    <a:pt x="54" y="655"/>
                  </a:lnTo>
                  <a:cubicBezTo>
                    <a:pt x="49" y="659"/>
                    <a:pt x="49" y="669"/>
                    <a:pt x="49" y="674"/>
                  </a:cubicBezTo>
                  <a:cubicBezTo>
                    <a:pt x="44" y="679"/>
                    <a:pt x="44" y="688"/>
                    <a:pt x="39" y="693"/>
                  </a:cubicBezTo>
                  <a:lnTo>
                    <a:pt x="39" y="698"/>
                  </a:lnTo>
                  <a:cubicBezTo>
                    <a:pt x="39" y="703"/>
                    <a:pt x="35" y="712"/>
                    <a:pt x="30" y="717"/>
                  </a:cubicBezTo>
                  <a:cubicBezTo>
                    <a:pt x="25" y="727"/>
                    <a:pt x="25" y="732"/>
                    <a:pt x="20" y="736"/>
                  </a:cubicBezTo>
                  <a:lnTo>
                    <a:pt x="15" y="741"/>
                  </a:lnTo>
                  <a:lnTo>
                    <a:pt x="1" y="751"/>
                  </a:lnTo>
                  <a:cubicBezTo>
                    <a:pt x="35" y="780"/>
                    <a:pt x="73" y="794"/>
                    <a:pt x="116" y="794"/>
                  </a:cubicBezTo>
                  <a:cubicBezTo>
                    <a:pt x="140" y="794"/>
                    <a:pt x="160" y="789"/>
                    <a:pt x="184" y="784"/>
                  </a:cubicBezTo>
                  <a:lnTo>
                    <a:pt x="189" y="784"/>
                  </a:lnTo>
                  <a:lnTo>
                    <a:pt x="208" y="770"/>
                  </a:lnTo>
                  <a:cubicBezTo>
                    <a:pt x="217" y="770"/>
                    <a:pt x="222" y="765"/>
                    <a:pt x="227" y="760"/>
                  </a:cubicBezTo>
                  <a:lnTo>
                    <a:pt x="232" y="756"/>
                  </a:lnTo>
                  <a:lnTo>
                    <a:pt x="241" y="746"/>
                  </a:lnTo>
                  <a:lnTo>
                    <a:pt x="246" y="741"/>
                  </a:lnTo>
                  <a:cubicBezTo>
                    <a:pt x="251" y="736"/>
                    <a:pt x="256" y="727"/>
                    <a:pt x="261" y="722"/>
                  </a:cubicBezTo>
                  <a:lnTo>
                    <a:pt x="261" y="717"/>
                  </a:lnTo>
                  <a:cubicBezTo>
                    <a:pt x="266" y="712"/>
                    <a:pt x="266" y="707"/>
                    <a:pt x="270" y="703"/>
                  </a:cubicBezTo>
                  <a:lnTo>
                    <a:pt x="270" y="698"/>
                  </a:lnTo>
                  <a:cubicBezTo>
                    <a:pt x="270" y="693"/>
                    <a:pt x="275" y="683"/>
                    <a:pt x="275" y="679"/>
                  </a:cubicBezTo>
                  <a:cubicBezTo>
                    <a:pt x="280" y="669"/>
                    <a:pt x="280" y="664"/>
                    <a:pt x="280" y="659"/>
                  </a:cubicBezTo>
                  <a:lnTo>
                    <a:pt x="280" y="655"/>
                  </a:lnTo>
                  <a:cubicBezTo>
                    <a:pt x="280" y="645"/>
                    <a:pt x="280" y="635"/>
                    <a:pt x="280" y="630"/>
                  </a:cubicBezTo>
                  <a:lnTo>
                    <a:pt x="280" y="197"/>
                  </a:lnTo>
                  <a:cubicBezTo>
                    <a:pt x="280" y="125"/>
                    <a:pt x="318" y="63"/>
                    <a:pt x="376" y="29"/>
                  </a:cubicBezTo>
                  <a:cubicBezTo>
                    <a:pt x="352" y="15"/>
                    <a:pt x="328" y="5"/>
                    <a:pt x="2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7"/>
            <p:cNvSpPr/>
            <p:nvPr/>
          </p:nvSpPr>
          <p:spPr>
            <a:xfrm>
              <a:off x="5637856" y="2121807"/>
              <a:ext cx="9730" cy="43643"/>
            </a:xfrm>
            <a:custGeom>
              <a:rect b="b" l="l" r="r" t="t"/>
              <a:pathLst>
                <a:path extrusionOk="0" h="1664" w="371">
                  <a:moveTo>
                    <a:pt x="245" y="0"/>
                  </a:moveTo>
                  <a:cubicBezTo>
                    <a:pt x="135" y="0"/>
                    <a:pt x="48" y="92"/>
                    <a:pt x="48" y="202"/>
                  </a:cubicBezTo>
                  <a:lnTo>
                    <a:pt x="48" y="1179"/>
                  </a:lnTo>
                  <a:lnTo>
                    <a:pt x="140" y="1189"/>
                  </a:lnTo>
                  <a:lnTo>
                    <a:pt x="53" y="1203"/>
                  </a:lnTo>
                  <a:lnTo>
                    <a:pt x="53" y="1492"/>
                  </a:lnTo>
                  <a:cubicBezTo>
                    <a:pt x="53" y="1502"/>
                    <a:pt x="53" y="1506"/>
                    <a:pt x="53" y="1516"/>
                  </a:cubicBezTo>
                  <a:lnTo>
                    <a:pt x="53" y="1521"/>
                  </a:lnTo>
                  <a:cubicBezTo>
                    <a:pt x="53" y="1530"/>
                    <a:pt x="48" y="1535"/>
                    <a:pt x="48" y="1540"/>
                  </a:cubicBezTo>
                  <a:cubicBezTo>
                    <a:pt x="43" y="1550"/>
                    <a:pt x="43" y="1554"/>
                    <a:pt x="39" y="1559"/>
                  </a:cubicBezTo>
                  <a:lnTo>
                    <a:pt x="39" y="1564"/>
                  </a:lnTo>
                  <a:cubicBezTo>
                    <a:pt x="39" y="1574"/>
                    <a:pt x="34" y="1579"/>
                    <a:pt x="29" y="1583"/>
                  </a:cubicBezTo>
                  <a:lnTo>
                    <a:pt x="29" y="1588"/>
                  </a:lnTo>
                  <a:cubicBezTo>
                    <a:pt x="29" y="1593"/>
                    <a:pt x="24" y="1598"/>
                    <a:pt x="19" y="1603"/>
                  </a:cubicBezTo>
                  <a:lnTo>
                    <a:pt x="14" y="1607"/>
                  </a:lnTo>
                  <a:lnTo>
                    <a:pt x="0" y="1617"/>
                  </a:lnTo>
                  <a:cubicBezTo>
                    <a:pt x="35" y="1648"/>
                    <a:pt x="75" y="1663"/>
                    <a:pt x="117" y="1663"/>
                  </a:cubicBezTo>
                  <a:cubicBezTo>
                    <a:pt x="139" y="1663"/>
                    <a:pt x="161" y="1659"/>
                    <a:pt x="183" y="1651"/>
                  </a:cubicBezTo>
                  <a:lnTo>
                    <a:pt x="202" y="1641"/>
                  </a:lnTo>
                  <a:lnTo>
                    <a:pt x="207" y="1641"/>
                  </a:lnTo>
                  <a:lnTo>
                    <a:pt x="221" y="1627"/>
                  </a:lnTo>
                  <a:lnTo>
                    <a:pt x="226" y="1622"/>
                  </a:lnTo>
                  <a:lnTo>
                    <a:pt x="241" y="1612"/>
                  </a:lnTo>
                  <a:lnTo>
                    <a:pt x="245" y="1607"/>
                  </a:lnTo>
                  <a:cubicBezTo>
                    <a:pt x="250" y="1603"/>
                    <a:pt x="255" y="1598"/>
                    <a:pt x="255" y="1588"/>
                  </a:cubicBezTo>
                  <a:cubicBezTo>
                    <a:pt x="260" y="1583"/>
                    <a:pt x="265" y="1579"/>
                    <a:pt x="265" y="1569"/>
                  </a:cubicBezTo>
                  <a:lnTo>
                    <a:pt x="265" y="1564"/>
                  </a:lnTo>
                  <a:cubicBezTo>
                    <a:pt x="269" y="1559"/>
                    <a:pt x="269" y="1554"/>
                    <a:pt x="274" y="1545"/>
                  </a:cubicBezTo>
                  <a:cubicBezTo>
                    <a:pt x="274" y="1540"/>
                    <a:pt x="279" y="1530"/>
                    <a:pt x="279" y="1526"/>
                  </a:cubicBezTo>
                  <a:lnTo>
                    <a:pt x="279" y="1521"/>
                  </a:lnTo>
                  <a:cubicBezTo>
                    <a:pt x="279" y="1511"/>
                    <a:pt x="279" y="1506"/>
                    <a:pt x="279" y="1497"/>
                  </a:cubicBezTo>
                  <a:lnTo>
                    <a:pt x="279" y="198"/>
                  </a:lnTo>
                  <a:cubicBezTo>
                    <a:pt x="279" y="130"/>
                    <a:pt x="313" y="68"/>
                    <a:pt x="371" y="29"/>
                  </a:cubicBezTo>
                  <a:cubicBezTo>
                    <a:pt x="346" y="15"/>
                    <a:pt x="322" y="5"/>
                    <a:pt x="2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7"/>
            <p:cNvSpPr/>
            <p:nvPr/>
          </p:nvSpPr>
          <p:spPr>
            <a:xfrm>
              <a:off x="5657657" y="2127472"/>
              <a:ext cx="9363" cy="25913"/>
            </a:xfrm>
            <a:custGeom>
              <a:rect b="b" l="l" r="r" t="t"/>
              <a:pathLst>
                <a:path extrusionOk="0" h="988" w="357">
                  <a:moveTo>
                    <a:pt x="231" y="1"/>
                  </a:moveTo>
                  <a:cubicBezTo>
                    <a:pt x="159" y="1"/>
                    <a:pt x="92" y="44"/>
                    <a:pt x="58" y="107"/>
                  </a:cubicBezTo>
                  <a:lnTo>
                    <a:pt x="49" y="116"/>
                  </a:lnTo>
                  <a:lnTo>
                    <a:pt x="49" y="819"/>
                  </a:lnTo>
                  <a:cubicBezTo>
                    <a:pt x="49" y="824"/>
                    <a:pt x="49" y="833"/>
                    <a:pt x="49" y="843"/>
                  </a:cubicBezTo>
                  <a:lnTo>
                    <a:pt x="49" y="848"/>
                  </a:lnTo>
                  <a:cubicBezTo>
                    <a:pt x="49" y="853"/>
                    <a:pt x="49" y="862"/>
                    <a:pt x="49" y="867"/>
                  </a:cubicBezTo>
                  <a:cubicBezTo>
                    <a:pt x="44" y="872"/>
                    <a:pt x="44" y="881"/>
                    <a:pt x="39" y="886"/>
                  </a:cubicBezTo>
                  <a:lnTo>
                    <a:pt x="39" y="891"/>
                  </a:lnTo>
                  <a:cubicBezTo>
                    <a:pt x="34" y="896"/>
                    <a:pt x="34" y="901"/>
                    <a:pt x="29" y="905"/>
                  </a:cubicBezTo>
                  <a:lnTo>
                    <a:pt x="29" y="910"/>
                  </a:lnTo>
                  <a:cubicBezTo>
                    <a:pt x="25" y="915"/>
                    <a:pt x="20" y="925"/>
                    <a:pt x="15" y="929"/>
                  </a:cubicBezTo>
                  <a:lnTo>
                    <a:pt x="15" y="934"/>
                  </a:lnTo>
                  <a:lnTo>
                    <a:pt x="0" y="944"/>
                  </a:lnTo>
                  <a:cubicBezTo>
                    <a:pt x="34" y="973"/>
                    <a:pt x="77" y="987"/>
                    <a:pt x="121" y="987"/>
                  </a:cubicBezTo>
                  <a:cubicBezTo>
                    <a:pt x="140" y="987"/>
                    <a:pt x="164" y="982"/>
                    <a:pt x="183" y="978"/>
                  </a:cubicBezTo>
                  <a:lnTo>
                    <a:pt x="203" y="968"/>
                  </a:lnTo>
                  <a:lnTo>
                    <a:pt x="207" y="968"/>
                  </a:lnTo>
                  <a:lnTo>
                    <a:pt x="227" y="954"/>
                  </a:lnTo>
                  <a:lnTo>
                    <a:pt x="231" y="949"/>
                  </a:lnTo>
                  <a:lnTo>
                    <a:pt x="241" y="939"/>
                  </a:lnTo>
                  <a:lnTo>
                    <a:pt x="246" y="934"/>
                  </a:lnTo>
                  <a:cubicBezTo>
                    <a:pt x="251" y="929"/>
                    <a:pt x="255" y="920"/>
                    <a:pt x="260" y="915"/>
                  </a:cubicBezTo>
                  <a:cubicBezTo>
                    <a:pt x="260" y="905"/>
                    <a:pt x="265" y="901"/>
                    <a:pt x="270" y="896"/>
                  </a:cubicBezTo>
                  <a:lnTo>
                    <a:pt x="270" y="891"/>
                  </a:lnTo>
                  <a:cubicBezTo>
                    <a:pt x="270" y="886"/>
                    <a:pt x="275" y="877"/>
                    <a:pt x="275" y="872"/>
                  </a:cubicBezTo>
                  <a:cubicBezTo>
                    <a:pt x="280" y="867"/>
                    <a:pt x="280" y="857"/>
                    <a:pt x="280" y="853"/>
                  </a:cubicBezTo>
                  <a:lnTo>
                    <a:pt x="280" y="848"/>
                  </a:lnTo>
                  <a:cubicBezTo>
                    <a:pt x="280" y="838"/>
                    <a:pt x="280" y="828"/>
                    <a:pt x="280" y="824"/>
                  </a:cubicBezTo>
                  <a:lnTo>
                    <a:pt x="280" y="116"/>
                  </a:lnTo>
                  <a:lnTo>
                    <a:pt x="284" y="107"/>
                  </a:lnTo>
                  <a:cubicBezTo>
                    <a:pt x="304" y="73"/>
                    <a:pt x="328" y="49"/>
                    <a:pt x="357" y="30"/>
                  </a:cubicBezTo>
                  <a:cubicBezTo>
                    <a:pt x="332" y="15"/>
                    <a:pt x="308" y="6"/>
                    <a:pt x="2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7"/>
            <p:cNvSpPr/>
            <p:nvPr/>
          </p:nvSpPr>
          <p:spPr>
            <a:xfrm>
              <a:off x="5616900" y="2151969"/>
              <a:ext cx="29794" cy="73726"/>
            </a:xfrm>
            <a:custGeom>
              <a:rect b="b" l="l" r="r" t="t"/>
              <a:pathLst>
                <a:path extrusionOk="0" h="2811" w="1136">
                  <a:moveTo>
                    <a:pt x="260" y="0"/>
                  </a:moveTo>
                  <a:lnTo>
                    <a:pt x="236" y="5"/>
                  </a:lnTo>
                  <a:lnTo>
                    <a:pt x="222" y="10"/>
                  </a:lnTo>
                  <a:lnTo>
                    <a:pt x="207" y="15"/>
                  </a:lnTo>
                  <a:lnTo>
                    <a:pt x="188" y="24"/>
                  </a:lnTo>
                  <a:lnTo>
                    <a:pt x="178" y="29"/>
                  </a:lnTo>
                  <a:cubicBezTo>
                    <a:pt x="169" y="34"/>
                    <a:pt x="159" y="39"/>
                    <a:pt x="154" y="44"/>
                  </a:cubicBezTo>
                  <a:cubicBezTo>
                    <a:pt x="0" y="174"/>
                    <a:pt x="29" y="592"/>
                    <a:pt x="48" y="963"/>
                  </a:cubicBezTo>
                  <a:cubicBezTo>
                    <a:pt x="87" y="1588"/>
                    <a:pt x="833" y="2146"/>
                    <a:pt x="838" y="2151"/>
                  </a:cubicBezTo>
                  <a:cubicBezTo>
                    <a:pt x="881" y="2185"/>
                    <a:pt x="910" y="2238"/>
                    <a:pt x="910" y="2291"/>
                  </a:cubicBezTo>
                  <a:lnTo>
                    <a:pt x="910" y="2810"/>
                  </a:lnTo>
                  <a:lnTo>
                    <a:pt x="1136" y="2810"/>
                  </a:lnTo>
                  <a:lnTo>
                    <a:pt x="1136" y="2296"/>
                  </a:lnTo>
                  <a:cubicBezTo>
                    <a:pt x="1136" y="2238"/>
                    <a:pt x="1112" y="2190"/>
                    <a:pt x="1068" y="2156"/>
                  </a:cubicBezTo>
                  <a:cubicBezTo>
                    <a:pt x="1059" y="2151"/>
                    <a:pt x="318" y="1588"/>
                    <a:pt x="279" y="967"/>
                  </a:cubicBezTo>
                  <a:cubicBezTo>
                    <a:pt x="255" y="597"/>
                    <a:pt x="231" y="174"/>
                    <a:pt x="380" y="48"/>
                  </a:cubicBezTo>
                  <a:cubicBezTo>
                    <a:pt x="390" y="44"/>
                    <a:pt x="400" y="39"/>
                    <a:pt x="404" y="34"/>
                  </a:cubicBezTo>
                  <a:lnTo>
                    <a:pt x="419" y="24"/>
                  </a:lnTo>
                  <a:lnTo>
                    <a:pt x="433" y="20"/>
                  </a:lnTo>
                  <a:lnTo>
                    <a:pt x="453" y="15"/>
                  </a:lnTo>
                  <a:lnTo>
                    <a:pt x="467" y="10"/>
                  </a:lnTo>
                  <a:lnTo>
                    <a:pt x="472" y="10"/>
                  </a:lnTo>
                  <a:lnTo>
                    <a:pt x="443" y="5"/>
                  </a:lnTo>
                  <a:lnTo>
                    <a:pt x="4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7"/>
            <p:cNvSpPr/>
            <p:nvPr/>
          </p:nvSpPr>
          <p:spPr>
            <a:xfrm>
              <a:off x="5458512" y="2007088"/>
              <a:ext cx="19094" cy="13140"/>
            </a:xfrm>
            <a:custGeom>
              <a:rect b="b" l="l" r="r" t="t"/>
              <a:pathLst>
                <a:path extrusionOk="0" h="501" w="728">
                  <a:moveTo>
                    <a:pt x="1" y="0"/>
                  </a:moveTo>
                  <a:lnTo>
                    <a:pt x="515" y="501"/>
                  </a:lnTo>
                  <a:lnTo>
                    <a:pt x="727" y="49"/>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7"/>
            <p:cNvSpPr/>
            <p:nvPr/>
          </p:nvSpPr>
          <p:spPr>
            <a:xfrm>
              <a:off x="5604153" y="2062350"/>
              <a:ext cx="18071" cy="20615"/>
            </a:xfrm>
            <a:custGeom>
              <a:rect b="b" l="l" r="r" t="t"/>
              <a:pathLst>
                <a:path extrusionOk="0" h="786" w="689">
                  <a:moveTo>
                    <a:pt x="164" y="1"/>
                  </a:moveTo>
                  <a:lnTo>
                    <a:pt x="10" y="569"/>
                  </a:lnTo>
                  <a:cubicBezTo>
                    <a:pt x="5" y="583"/>
                    <a:pt x="5" y="593"/>
                    <a:pt x="0" y="607"/>
                  </a:cubicBezTo>
                  <a:lnTo>
                    <a:pt x="429" y="785"/>
                  </a:lnTo>
                  <a:lnTo>
                    <a:pt x="688" y="218"/>
                  </a:lnTo>
                  <a:lnTo>
                    <a:pt x="164"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7"/>
            <p:cNvSpPr/>
            <p:nvPr/>
          </p:nvSpPr>
          <p:spPr>
            <a:xfrm>
              <a:off x="5480858" y="2011494"/>
              <a:ext cx="44062" cy="30948"/>
            </a:xfrm>
            <a:custGeom>
              <a:rect b="b" l="l" r="r" t="t"/>
              <a:pathLst>
                <a:path extrusionOk="0" h="1180" w="1680">
                  <a:moveTo>
                    <a:pt x="255" y="1"/>
                  </a:moveTo>
                  <a:lnTo>
                    <a:pt x="0" y="535"/>
                  </a:lnTo>
                  <a:lnTo>
                    <a:pt x="1526" y="1180"/>
                  </a:lnTo>
                  <a:lnTo>
                    <a:pt x="1680" y="602"/>
                  </a:lnTo>
                  <a:lnTo>
                    <a:pt x="25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7"/>
            <p:cNvSpPr/>
            <p:nvPr/>
          </p:nvSpPr>
          <p:spPr>
            <a:xfrm>
              <a:off x="5624978" y="2072080"/>
              <a:ext cx="16182" cy="17966"/>
            </a:xfrm>
            <a:custGeom>
              <a:rect b="b" l="l" r="r" t="t"/>
              <a:pathLst>
                <a:path extrusionOk="0" h="685" w="617">
                  <a:moveTo>
                    <a:pt x="260" y="0"/>
                  </a:moveTo>
                  <a:lnTo>
                    <a:pt x="0" y="563"/>
                  </a:lnTo>
                  <a:lnTo>
                    <a:pt x="270" y="674"/>
                  </a:lnTo>
                  <a:cubicBezTo>
                    <a:pt x="287" y="681"/>
                    <a:pt x="305" y="684"/>
                    <a:pt x="324" y="684"/>
                  </a:cubicBezTo>
                  <a:cubicBezTo>
                    <a:pt x="380" y="684"/>
                    <a:pt x="435" y="652"/>
                    <a:pt x="457" y="597"/>
                  </a:cubicBezTo>
                  <a:lnTo>
                    <a:pt x="587" y="299"/>
                  </a:lnTo>
                  <a:cubicBezTo>
                    <a:pt x="616" y="222"/>
                    <a:pt x="582" y="135"/>
                    <a:pt x="510" y="106"/>
                  </a:cubicBezTo>
                  <a:lnTo>
                    <a:pt x="2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7"/>
            <p:cNvSpPr/>
            <p:nvPr/>
          </p:nvSpPr>
          <p:spPr>
            <a:xfrm>
              <a:off x="5386334" y="2267186"/>
              <a:ext cx="72204" cy="17808"/>
            </a:xfrm>
            <a:custGeom>
              <a:rect b="b" l="l" r="r" t="t"/>
              <a:pathLst>
                <a:path extrusionOk="0" h="679" w="2753">
                  <a:moveTo>
                    <a:pt x="0" y="0"/>
                  </a:moveTo>
                  <a:lnTo>
                    <a:pt x="0" y="679"/>
                  </a:lnTo>
                  <a:lnTo>
                    <a:pt x="2753" y="679"/>
                  </a:lnTo>
                  <a:lnTo>
                    <a:pt x="2753" y="0"/>
                  </a:lnTo>
                  <a:close/>
                </a:path>
              </a:pathLst>
            </a:custGeom>
            <a:solidFill>
              <a:srgbClr val="FA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7"/>
            <p:cNvSpPr/>
            <p:nvPr/>
          </p:nvSpPr>
          <p:spPr>
            <a:xfrm>
              <a:off x="5386203" y="2296325"/>
              <a:ext cx="72204" cy="44849"/>
            </a:xfrm>
            <a:custGeom>
              <a:rect b="b" l="l" r="r" t="t"/>
              <a:pathLst>
                <a:path extrusionOk="0" h="1710" w="2753">
                  <a:moveTo>
                    <a:pt x="0" y="1"/>
                  </a:moveTo>
                  <a:lnTo>
                    <a:pt x="0" y="1709"/>
                  </a:lnTo>
                  <a:lnTo>
                    <a:pt x="2753" y="1709"/>
                  </a:lnTo>
                  <a:lnTo>
                    <a:pt x="275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7"/>
            <p:cNvSpPr/>
            <p:nvPr/>
          </p:nvSpPr>
          <p:spPr>
            <a:xfrm>
              <a:off x="5398451" y="2267186"/>
              <a:ext cx="60087" cy="17808"/>
            </a:xfrm>
            <a:custGeom>
              <a:rect b="b" l="l" r="r" t="t"/>
              <a:pathLst>
                <a:path extrusionOk="0" h="679" w="2291">
                  <a:moveTo>
                    <a:pt x="0" y="0"/>
                  </a:moveTo>
                  <a:lnTo>
                    <a:pt x="0" y="679"/>
                  </a:lnTo>
                  <a:lnTo>
                    <a:pt x="2291" y="679"/>
                  </a:lnTo>
                  <a:lnTo>
                    <a:pt x="2291" y="0"/>
                  </a:lnTo>
                  <a:close/>
                </a:path>
              </a:pathLst>
            </a:custGeom>
            <a:solidFill>
              <a:srgbClr val="F2F4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7"/>
            <p:cNvSpPr/>
            <p:nvPr/>
          </p:nvSpPr>
          <p:spPr>
            <a:xfrm>
              <a:off x="5398451" y="2296325"/>
              <a:ext cx="60087" cy="44849"/>
            </a:xfrm>
            <a:custGeom>
              <a:rect b="b" l="l" r="r" t="t"/>
              <a:pathLst>
                <a:path extrusionOk="0" h="1710" w="2291">
                  <a:moveTo>
                    <a:pt x="0" y="1"/>
                  </a:moveTo>
                  <a:lnTo>
                    <a:pt x="0" y="1709"/>
                  </a:lnTo>
                  <a:lnTo>
                    <a:pt x="2291" y="1709"/>
                  </a:lnTo>
                  <a:lnTo>
                    <a:pt x="229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7"/>
            <p:cNvSpPr/>
            <p:nvPr/>
          </p:nvSpPr>
          <p:spPr>
            <a:xfrm>
              <a:off x="5633161" y="2265036"/>
              <a:ext cx="72231" cy="76138"/>
            </a:xfrm>
            <a:custGeom>
              <a:rect b="b" l="l" r="r" t="t"/>
              <a:pathLst>
                <a:path extrusionOk="0" h="2903" w="2754">
                  <a:moveTo>
                    <a:pt x="1" y="1"/>
                  </a:moveTo>
                  <a:lnTo>
                    <a:pt x="1" y="2902"/>
                  </a:lnTo>
                  <a:lnTo>
                    <a:pt x="2753" y="2902"/>
                  </a:lnTo>
                  <a:lnTo>
                    <a:pt x="275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7"/>
            <p:cNvSpPr/>
            <p:nvPr/>
          </p:nvSpPr>
          <p:spPr>
            <a:xfrm>
              <a:off x="5633161" y="2235897"/>
              <a:ext cx="72231" cy="17940"/>
            </a:xfrm>
            <a:custGeom>
              <a:rect b="b" l="l" r="r" t="t"/>
              <a:pathLst>
                <a:path extrusionOk="0" h="684" w="2754">
                  <a:moveTo>
                    <a:pt x="1" y="0"/>
                  </a:moveTo>
                  <a:lnTo>
                    <a:pt x="1" y="683"/>
                  </a:lnTo>
                  <a:lnTo>
                    <a:pt x="2753" y="683"/>
                  </a:lnTo>
                  <a:lnTo>
                    <a:pt x="2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7"/>
            <p:cNvSpPr/>
            <p:nvPr/>
          </p:nvSpPr>
          <p:spPr>
            <a:xfrm>
              <a:off x="5648819" y="2265036"/>
              <a:ext cx="56573" cy="76138"/>
            </a:xfrm>
            <a:custGeom>
              <a:rect b="b" l="l" r="r" t="t"/>
              <a:pathLst>
                <a:path extrusionOk="0" h="2903" w="2157">
                  <a:moveTo>
                    <a:pt x="1" y="1"/>
                  </a:moveTo>
                  <a:lnTo>
                    <a:pt x="1" y="2902"/>
                  </a:lnTo>
                  <a:lnTo>
                    <a:pt x="2156" y="2902"/>
                  </a:lnTo>
                  <a:lnTo>
                    <a:pt x="2156"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7"/>
            <p:cNvSpPr/>
            <p:nvPr/>
          </p:nvSpPr>
          <p:spPr>
            <a:xfrm>
              <a:off x="5648819" y="2235897"/>
              <a:ext cx="56573" cy="17940"/>
            </a:xfrm>
            <a:custGeom>
              <a:rect b="b" l="l" r="r" t="t"/>
              <a:pathLst>
                <a:path extrusionOk="0" h="684" w="2157">
                  <a:moveTo>
                    <a:pt x="1" y="0"/>
                  </a:moveTo>
                  <a:lnTo>
                    <a:pt x="1" y="683"/>
                  </a:lnTo>
                  <a:lnTo>
                    <a:pt x="2156" y="683"/>
                  </a:lnTo>
                  <a:lnTo>
                    <a:pt x="21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7"/>
            <p:cNvSpPr/>
            <p:nvPr/>
          </p:nvSpPr>
          <p:spPr>
            <a:xfrm>
              <a:off x="5507977" y="2140219"/>
              <a:ext cx="72231" cy="17835"/>
            </a:xfrm>
            <a:custGeom>
              <a:rect b="b" l="l" r="r" t="t"/>
              <a:pathLst>
                <a:path extrusionOk="0" h="680" w="2754">
                  <a:moveTo>
                    <a:pt x="1" y="1"/>
                  </a:moveTo>
                  <a:lnTo>
                    <a:pt x="1" y="679"/>
                  </a:lnTo>
                  <a:lnTo>
                    <a:pt x="2753" y="679"/>
                  </a:lnTo>
                  <a:lnTo>
                    <a:pt x="27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7"/>
            <p:cNvSpPr/>
            <p:nvPr/>
          </p:nvSpPr>
          <p:spPr>
            <a:xfrm>
              <a:off x="5507977" y="2169384"/>
              <a:ext cx="72231" cy="171790"/>
            </a:xfrm>
            <a:custGeom>
              <a:rect b="b" l="l" r="r" t="t"/>
              <a:pathLst>
                <a:path extrusionOk="0" h="6550" w="2754">
                  <a:moveTo>
                    <a:pt x="1" y="0"/>
                  </a:moveTo>
                  <a:lnTo>
                    <a:pt x="1" y="6549"/>
                  </a:lnTo>
                  <a:lnTo>
                    <a:pt x="2753" y="6549"/>
                  </a:lnTo>
                  <a:lnTo>
                    <a:pt x="2753"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7"/>
            <p:cNvSpPr/>
            <p:nvPr/>
          </p:nvSpPr>
          <p:spPr>
            <a:xfrm>
              <a:off x="5519333" y="2140219"/>
              <a:ext cx="60874" cy="17835"/>
            </a:xfrm>
            <a:custGeom>
              <a:rect b="b" l="l" r="r" t="t"/>
              <a:pathLst>
                <a:path extrusionOk="0" h="680" w="2321">
                  <a:moveTo>
                    <a:pt x="1" y="1"/>
                  </a:moveTo>
                  <a:lnTo>
                    <a:pt x="1" y="679"/>
                  </a:lnTo>
                  <a:lnTo>
                    <a:pt x="2320" y="679"/>
                  </a:lnTo>
                  <a:lnTo>
                    <a:pt x="23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7"/>
            <p:cNvSpPr/>
            <p:nvPr/>
          </p:nvSpPr>
          <p:spPr>
            <a:xfrm>
              <a:off x="5519333" y="2169384"/>
              <a:ext cx="66041" cy="171790"/>
            </a:xfrm>
            <a:custGeom>
              <a:rect b="b" l="l" r="r" t="t"/>
              <a:pathLst>
                <a:path extrusionOk="0" h="6550" w="2518">
                  <a:moveTo>
                    <a:pt x="1" y="0"/>
                  </a:moveTo>
                  <a:lnTo>
                    <a:pt x="1" y="6549"/>
                  </a:lnTo>
                  <a:lnTo>
                    <a:pt x="2517" y="6549"/>
                  </a:lnTo>
                  <a:lnTo>
                    <a:pt x="251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7"/>
            <p:cNvSpPr/>
            <p:nvPr/>
          </p:nvSpPr>
          <p:spPr>
            <a:xfrm>
              <a:off x="5479966" y="2018314"/>
              <a:ext cx="44193" cy="25152"/>
            </a:xfrm>
            <a:custGeom>
              <a:rect b="b" l="l" r="r" t="t"/>
              <a:pathLst>
                <a:path extrusionOk="0" h="959" w="1685">
                  <a:moveTo>
                    <a:pt x="130" y="1"/>
                  </a:moveTo>
                  <a:lnTo>
                    <a:pt x="1" y="280"/>
                  </a:lnTo>
                  <a:lnTo>
                    <a:pt x="1603" y="958"/>
                  </a:lnTo>
                  <a:lnTo>
                    <a:pt x="1685" y="660"/>
                  </a:lnTo>
                  <a:lnTo>
                    <a:pt x="13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7"/>
            <p:cNvSpPr/>
            <p:nvPr/>
          </p:nvSpPr>
          <p:spPr>
            <a:xfrm>
              <a:off x="5603261" y="2070192"/>
              <a:ext cx="15159" cy="13009"/>
            </a:xfrm>
            <a:custGeom>
              <a:rect b="b" l="l" r="r" t="t"/>
              <a:pathLst>
                <a:path extrusionOk="0" h="496" w="578">
                  <a:moveTo>
                    <a:pt x="82" y="0"/>
                  </a:moveTo>
                  <a:lnTo>
                    <a:pt x="5" y="265"/>
                  </a:lnTo>
                  <a:cubicBezTo>
                    <a:pt x="5" y="275"/>
                    <a:pt x="5" y="289"/>
                    <a:pt x="1" y="303"/>
                  </a:cubicBezTo>
                  <a:lnTo>
                    <a:pt x="453" y="496"/>
                  </a:lnTo>
                  <a:lnTo>
                    <a:pt x="578" y="222"/>
                  </a:lnTo>
                  <a:lnTo>
                    <a:pt x="578" y="212"/>
                  </a:lnTo>
                  <a:lnTo>
                    <a:pt x="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7"/>
            <p:cNvSpPr/>
            <p:nvPr/>
          </p:nvSpPr>
          <p:spPr>
            <a:xfrm>
              <a:off x="5649212" y="2124325"/>
              <a:ext cx="11383" cy="30555"/>
            </a:xfrm>
            <a:custGeom>
              <a:rect b="b" l="l" r="r" t="t"/>
              <a:pathLst>
                <a:path extrusionOk="0" h="1165" w="434">
                  <a:moveTo>
                    <a:pt x="217" y="1"/>
                  </a:moveTo>
                  <a:cubicBezTo>
                    <a:pt x="108" y="1"/>
                    <a:pt x="0" y="73"/>
                    <a:pt x="0" y="217"/>
                  </a:cubicBezTo>
                  <a:lnTo>
                    <a:pt x="0" y="948"/>
                  </a:lnTo>
                  <a:cubicBezTo>
                    <a:pt x="0" y="1069"/>
                    <a:pt x="96" y="1165"/>
                    <a:pt x="217" y="1165"/>
                  </a:cubicBezTo>
                  <a:cubicBezTo>
                    <a:pt x="337" y="1165"/>
                    <a:pt x="433" y="1069"/>
                    <a:pt x="433" y="948"/>
                  </a:cubicBezTo>
                  <a:lnTo>
                    <a:pt x="433" y="217"/>
                  </a:lnTo>
                  <a:cubicBezTo>
                    <a:pt x="433" y="73"/>
                    <a:pt x="325" y="1"/>
                    <a:pt x="2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7"/>
            <p:cNvSpPr/>
            <p:nvPr/>
          </p:nvSpPr>
          <p:spPr>
            <a:xfrm>
              <a:off x="5668752" y="2127368"/>
              <a:ext cx="11383" cy="27513"/>
            </a:xfrm>
            <a:custGeom>
              <a:rect b="b" l="l" r="r" t="t"/>
              <a:pathLst>
                <a:path extrusionOk="0" h="1049" w="434">
                  <a:moveTo>
                    <a:pt x="217" y="0"/>
                  </a:moveTo>
                  <a:cubicBezTo>
                    <a:pt x="109" y="0"/>
                    <a:pt x="1" y="72"/>
                    <a:pt x="1" y="217"/>
                  </a:cubicBezTo>
                  <a:lnTo>
                    <a:pt x="1" y="832"/>
                  </a:lnTo>
                  <a:cubicBezTo>
                    <a:pt x="1" y="953"/>
                    <a:pt x="97" y="1049"/>
                    <a:pt x="217" y="1049"/>
                  </a:cubicBezTo>
                  <a:cubicBezTo>
                    <a:pt x="338" y="1049"/>
                    <a:pt x="434" y="953"/>
                    <a:pt x="434" y="832"/>
                  </a:cubicBezTo>
                  <a:lnTo>
                    <a:pt x="434" y="217"/>
                  </a:lnTo>
                  <a:cubicBezTo>
                    <a:pt x="434" y="72"/>
                    <a:pt x="326" y="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7"/>
            <p:cNvSpPr/>
            <p:nvPr/>
          </p:nvSpPr>
          <p:spPr>
            <a:xfrm>
              <a:off x="5688317" y="2135052"/>
              <a:ext cx="11383" cy="22608"/>
            </a:xfrm>
            <a:custGeom>
              <a:rect b="b" l="l" r="r" t="t"/>
              <a:pathLst>
                <a:path extrusionOk="0" h="862" w="434">
                  <a:moveTo>
                    <a:pt x="217" y="1"/>
                  </a:moveTo>
                  <a:cubicBezTo>
                    <a:pt x="109" y="1"/>
                    <a:pt x="1" y="73"/>
                    <a:pt x="1" y="217"/>
                  </a:cubicBezTo>
                  <a:lnTo>
                    <a:pt x="1" y="645"/>
                  </a:lnTo>
                  <a:cubicBezTo>
                    <a:pt x="1" y="766"/>
                    <a:pt x="97" y="862"/>
                    <a:pt x="217" y="862"/>
                  </a:cubicBezTo>
                  <a:cubicBezTo>
                    <a:pt x="338" y="862"/>
                    <a:pt x="434" y="766"/>
                    <a:pt x="434" y="650"/>
                  </a:cubicBezTo>
                  <a:lnTo>
                    <a:pt x="434" y="217"/>
                  </a:lnTo>
                  <a:cubicBezTo>
                    <a:pt x="434" y="73"/>
                    <a:pt x="326" y="1"/>
                    <a:pt x="2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7"/>
            <p:cNvSpPr/>
            <p:nvPr/>
          </p:nvSpPr>
          <p:spPr>
            <a:xfrm>
              <a:off x="5606540" y="2111946"/>
              <a:ext cx="115112" cy="240952"/>
            </a:xfrm>
            <a:custGeom>
              <a:rect b="b" l="l" r="r" t="t"/>
              <a:pathLst>
                <a:path extrusionOk="0" h="9187" w="4389">
                  <a:moveTo>
                    <a:pt x="1468" y="434"/>
                  </a:moveTo>
                  <a:cubicBezTo>
                    <a:pt x="1555" y="434"/>
                    <a:pt x="1627" y="501"/>
                    <a:pt x="1627" y="588"/>
                  </a:cubicBezTo>
                  <a:lnTo>
                    <a:pt x="1627" y="689"/>
                  </a:lnTo>
                  <a:cubicBezTo>
                    <a:pt x="1627" y="827"/>
                    <a:pt x="1735" y="904"/>
                    <a:pt x="1843" y="904"/>
                  </a:cubicBezTo>
                  <a:cubicBezTo>
                    <a:pt x="1928" y="904"/>
                    <a:pt x="2012" y="858"/>
                    <a:pt x="2046" y="756"/>
                  </a:cubicBezTo>
                  <a:cubicBezTo>
                    <a:pt x="2065" y="694"/>
                    <a:pt x="2127" y="651"/>
                    <a:pt x="2195" y="651"/>
                  </a:cubicBezTo>
                  <a:lnTo>
                    <a:pt x="2214" y="651"/>
                  </a:lnTo>
                  <a:cubicBezTo>
                    <a:pt x="2301" y="651"/>
                    <a:pt x="2368" y="718"/>
                    <a:pt x="2368" y="805"/>
                  </a:cubicBezTo>
                  <a:lnTo>
                    <a:pt x="2368" y="833"/>
                  </a:lnTo>
                  <a:cubicBezTo>
                    <a:pt x="2371" y="971"/>
                    <a:pt x="2480" y="1049"/>
                    <a:pt x="2589" y="1049"/>
                  </a:cubicBezTo>
                  <a:cubicBezTo>
                    <a:pt x="2673" y="1049"/>
                    <a:pt x="2758" y="1002"/>
                    <a:pt x="2792" y="901"/>
                  </a:cubicBezTo>
                  <a:cubicBezTo>
                    <a:pt x="2811" y="833"/>
                    <a:pt x="2873" y="790"/>
                    <a:pt x="2941" y="790"/>
                  </a:cubicBezTo>
                  <a:lnTo>
                    <a:pt x="2960" y="790"/>
                  </a:lnTo>
                  <a:cubicBezTo>
                    <a:pt x="3047" y="790"/>
                    <a:pt x="3114" y="857"/>
                    <a:pt x="3114" y="944"/>
                  </a:cubicBezTo>
                  <a:lnTo>
                    <a:pt x="3114" y="1098"/>
                  </a:lnTo>
                  <a:cubicBezTo>
                    <a:pt x="3114" y="1240"/>
                    <a:pt x="3222" y="1311"/>
                    <a:pt x="3330" y="1311"/>
                  </a:cubicBezTo>
                  <a:cubicBezTo>
                    <a:pt x="3439" y="1311"/>
                    <a:pt x="3547" y="1240"/>
                    <a:pt x="3547" y="1098"/>
                  </a:cubicBezTo>
                  <a:cubicBezTo>
                    <a:pt x="3547" y="1011"/>
                    <a:pt x="3619" y="939"/>
                    <a:pt x="3701" y="939"/>
                  </a:cubicBezTo>
                  <a:lnTo>
                    <a:pt x="3725" y="939"/>
                  </a:lnTo>
                  <a:cubicBezTo>
                    <a:pt x="3812" y="939"/>
                    <a:pt x="3879" y="1011"/>
                    <a:pt x="3879" y="1098"/>
                  </a:cubicBezTo>
                  <a:lnTo>
                    <a:pt x="3879" y="2109"/>
                  </a:lnTo>
                  <a:lnTo>
                    <a:pt x="3879" y="2133"/>
                  </a:lnTo>
                  <a:cubicBezTo>
                    <a:pt x="3903" y="2388"/>
                    <a:pt x="3884" y="3133"/>
                    <a:pt x="3494" y="3461"/>
                  </a:cubicBezTo>
                  <a:cubicBezTo>
                    <a:pt x="3446" y="3504"/>
                    <a:pt x="3417" y="3562"/>
                    <a:pt x="3417" y="3624"/>
                  </a:cubicBezTo>
                  <a:lnTo>
                    <a:pt x="3417" y="4312"/>
                  </a:lnTo>
                  <a:lnTo>
                    <a:pt x="1353" y="4312"/>
                  </a:lnTo>
                  <a:lnTo>
                    <a:pt x="1353" y="3836"/>
                  </a:lnTo>
                  <a:cubicBezTo>
                    <a:pt x="1353" y="3769"/>
                    <a:pt x="1319" y="3701"/>
                    <a:pt x="1266" y="3663"/>
                  </a:cubicBezTo>
                  <a:lnTo>
                    <a:pt x="1261" y="3658"/>
                  </a:lnTo>
                  <a:cubicBezTo>
                    <a:pt x="1257" y="3653"/>
                    <a:pt x="530" y="3105"/>
                    <a:pt x="492" y="2498"/>
                  </a:cubicBezTo>
                  <a:cubicBezTo>
                    <a:pt x="472" y="2157"/>
                    <a:pt x="443" y="1733"/>
                    <a:pt x="578" y="1618"/>
                  </a:cubicBezTo>
                  <a:cubicBezTo>
                    <a:pt x="614" y="1588"/>
                    <a:pt x="669" y="1575"/>
                    <a:pt x="743" y="1575"/>
                  </a:cubicBezTo>
                  <a:cubicBezTo>
                    <a:pt x="779" y="1575"/>
                    <a:pt x="818" y="1578"/>
                    <a:pt x="862" y="1584"/>
                  </a:cubicBezTo>
                  <a:lnTo>
                    <a:pt x="862" y="1878"/>
                  </a:lnTo>
                  <a:cubicBezTo>
                    <a:pt x="862" y="2022"/>
                    <a:pt x="970" y="2094"/>
                    <a:pt x="1079" y="2094"/>
                  </a:cubicBezTo>
                  <a:cubicBezTo>
                    <a:pt x="1187" y="2094"/>
                    <a:pt x="1295" y="2022"/>
                    <a:pt x="1295" y="1878"/>
                  </a:cubicBezTo>
                  <a:lnTo>
                    <a:pt x="1295" y="588"/>
                  </a:lnTo>
                  <a:cubicBezTo>
                    <a:pt x="1295" y="501"/>
                    <a:pt x="1362" y="434"/>
                    <a:pt x="1449" y="434"/>
                  </a:cubicBezTo>
                  <a:close/>
                  <a:moveTo>
                    <a:pt x="3773" y="4741"/>
                  </a:moveTo>
                  <a:lnTo>
                    <a:pt x="3773" y="5419"/>
                  </a:lnTo>
                  <a:lnTo>
                    <a:pt x="1021" y="5419"/>
                  </a:lnTo>
                  <a:lnTo>
                    <a:pt x="1021" y="4741"/>
                  </a:lnTo>
                  <a:close/>
                  <a:moveTo>
                    <a:pt x="3773" y="5852"/>
                  </a:moveTo>
                  <a:lnTo>
                    <a:pt x="3773" y="8749"/>
                  </a:lnTo>
                  <a:lnTo>
                    <a:pt x="1021" y="8749"/>
                  </a:lnTo>
                  <a:lnTo>
                    <a:pt x="1021" y="5852"/>
                  </a:lnTo>
                  <a:close/>
                  <a:moveTo>
                    <a:pt x="1449" y="1"/>
                  </a:moveTo>
                  <a:cubicBezTo>
                    <a:pt x="1127" y="1"/>
                    <a:pt x="862" y="266"/>
                    <a:pt x="862" y="588"/>
                  </a:cubicBezTo>
                  <a:lnTo>
                    <a:pt x="862" y="1156"/>
                  </a:lnTo>
                  <a:cubicBezTo>
                    <a:pt x="820" y="1152"/>
                    <a:pt x="780" y="1149"/>
                    <a:pt x="741" y="1149"/>
                  </a:cubicBezTo>
                  <a:cubicBezTo>
                    <a:pt x="561" y="1149"/>
                    <a:pt x="415" y="1196"/>
                    <a:pt x="304" y="1291"/>
                  </a:cubicBezTo>
                  <a:cubicBezTo>
                    <a:pt x="1" y="1546"/>
                    <a:pt x="30" y="2046"/>
                    <a:pt x="63" y="2532"/>
                  </a:cubicBezTo>
                  <a:cubicBezTo>
                    <a:pt x="102" y="3196"/>
                    <a:pt x="694" y="3749"/>
                    <a:pt x="920" y="3942"/>
                  </a:cubicBezTo>
                  <a:lnTo>
                    <a:pt x="920" y="4312"/>
                  </a:lnTo>
                  <a:lnTo>
                    <a:pt x="804" y="4312"/>
                  </a:lnTo>
                  <a:cubicBezTo>
                    <a:pt x="689" y="4312"/>
                    <a:pt x="593" y="4409"/>
                    <a:pt x="593" y="4529"/>
                  </a:cubicBezTo>
                  <a:lnTo>
                    <a:pt x="593" y="8970"/>
                  </a:lnTo>
                  <a:cubicBezTo>
                    <a:pt x="593" y="9090"/>
                    <a:pt x="689" y="9187"/>
                    <a:pt x="804" y="9187"/>
                  </a:cubicBezTo>
                  <a:lnTo>
                    <a:pt x="3990" y="9187"/>
                  </a:lnTo>
                  <a:cubicBezTo>
                    <a:pt x="4110" y="9187"/>
                    <a:pt x="4206" y="9090"/>
                    <a:pt x="4206" y="8970"/>
                  </a:cubicBezTo>
                  <a:lnTo>
                    <a:pt x="4206" y="4524"/>
                  </a:lnTo>
                  <a:cubicBezTo>
                    <a:pt x="4206" y="4404"/>
                    <a:pt x="4110" y="4307"/>
                    <a:pt x="3990" y="4307"/>
                  </a:cubicBezTo>
                  <a:lnTo>
                    <a:pt x="3855" y="4307"/>
                  </a:lnTo>
                  <a:lnTo>
                    <a:pt x="3855" y="3720"/>
                  </a:lnTo>
                  <a:cubicBezTo>
                    <a:pt x="4389" y="3182"/>
                    <a:pt x="4326" y="2219"/>
                    <a:pt x="4317" y="2099"/>
                  </a:cubicBezTo>
                  <a:lnTo>
                    <a:pt x="4317" y="1098"/>
                  </a:lnTo>
                  <a:cubicBezTo>
                    <a:pt x="4317" y="771"/>
                    <a:pt x="4052" y="511"/>
                    <a:pt x="3730" y="511"/>
                  </a:cubicBezTo>
                  <a:lnTo>
                    <a:pt x="3711" y="511"/>
                  </a:lnTo>
                  <a:cubicBezTo>
                    <a:pt x="3620" y="559"/>
                    <a:pt x="3523" y="582"/>
                    <a:pt x="3427" y="582"/>
                  </a:cubicBezTo>
                  <a:cubicBezTo>
                    <a:pt x="3251" y="582"/>
                    <a:pt x="3080" y="505"/>
                    <a:pt x="2965" y="362"/>
                  </a:cubicBezTo>
                  <a:lnTo>
                    <a:pt x="2945" y="362"/>
                  </a:lnTo>
                  <a:cubicBezTo>
                    <a:pt x="2859" y="406"/>
                    <a:pt x="2766" y="427"/>
                    <a:pt x="2673" y="427"/>
                  </a:cubicBezTo>
                  <a:cubicBezTo>
                    <a:pt x="2502" y="427"/>
                    <a:pt x="2334" y="355"/>
                    <a:pt x="2219" y="218"/>
                  </a:cubicBezTo>
                  <a:lnTo>
                    <a:pt x="2195" y="218"/>
                  </a:lnTo>
                  <a:cubicBezTo>
                    <a:pt x="2118" y="251"/>
                    <a:pt x="2038" y="267"/>
                    <a:pt x="1959" y="267"/>
                  </a:cubicBezTo>
                  <a:cubicBezTo>
                    <a:pt x="1766" y="267"/>
                    <a:pt x="1582" y="172"/>
                    <a:pt x="14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7"/>
            <p:cNvSpPr/>
            <p:nvPr/>
          </p:nvSpPr>
          <p:spPr>
            <a:xfrm>
              <a:off x="5402359" y="2155510"/>
              <a:ext cx="11252" cy="30686"/>
            </a:xfrm>
            <a:custGeom>
              <a:rect b="b" l="l" r="r" t="t"/>
              <a:pathLst>
                <a:path extrusionOk="0" h="1170" w="429">
                  <a:moveTo>
                    <a:pt x="214" y="0"/>
                  </a:moveTo>
                  <a:cubicBezTo>
                    <a:pt x="107" y="0"/>
                    <a:pt x="0" y="72"/>
                    <a:pt x="0" y="217"/>
                  </a:cubicBezTo>
                  <a:lnTo>
                    <a:pt x="0" y="953"/>
                  </a:lnTo>
                  <a:cubicBezTo>
                    <a:pt x="0" y="1073"/>
                    <a:pt x="97" y="1169"/>
                    <a:pt x="212" y="1169"/>
                  </a:cubicBezTo>
                  <a:cubicBezTo>
                    <a:pt x="332" y="1169"/>
                    <a:pt x="429" y="1068"/>
                    <a:pt x="429" y="953"/>
                  </a:cubicBezTo>
                  <a:lnTo>
                    <a:pt x="429" y="217"/>
                  </a:lnTo>
                  <a:cubicBezTo>
                    <a:pt x="429" y="72"/>
                    <a:pt x="321"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7"/>
            <p:cNvSpPr/>
            <p:nvPr/>
          </p:nvSpPr>
          <p:spPr>
            <a:xfrm>
              <a:off x="5421925" y="2158657"/>
              <a:ext cx="11252" cy="27539"/>
            </a:xfrm>
            <a:custGeom>
              <a:rect b="b" l="l" r="r" t="t"/>
              <a:pathLst>
                <a:path extrusionOk="0" h="1050" w="429">
                  <a:moveTo>
                    <a:pt x="214" y="0"/>
                  </a:moveTo>
                  <a:cubicBezTo>
                    <a:pt x="107" y="0"/>
                    <a:pt x="0" y="73"/>
                    <a:pt x="0" y="217"/>
                  </a:cubicBezTo>
                  <a:lnTo>
                    <a:pt x="0" y="833"/>
                  </a:lnTo>
                  <a:cubicBezTo>
                    <a:pt x="0" y="953"/>
                    <a:pt x="96" y="1049"/>
                    <a:pt x="212" y="1049"/>
                  </a:cubicBezTo>
                  <a:cubicBezTo>
                    <a:pt x="332" y="1049"/>
                    <a:pt x="428" y="953"/>
                    <a:pt x="428" y="833"/>
                  </a:cubicBezTo>
                  <a:lnTo>
                    <a:pt x="428" y="217"/>
                  </a:lnTo>
                  <a:cubicBezTo>
                    <a:pt x="428" y="73"/>
                    <a:pt x="321"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7"/>
            <p:cNvSpPr/>
            <p:nvPr/>
          </p:nvSpPr>
          <p:spPr>
            <a:xfrm>
              <a:off x="5441464" y="2166237"/>
              <a:ext cx="11383" cy="22739"/>
            </a:xfrm>
            <a:custGeom>
              <a:rect b="b" l="l" r="r" t="t"/>
              <a:pathLst>
                <a:path extrusionOk="0" h="867" w="434">
                  <a:moveTo>
                    <a:pt x="217" y="0"/>
                  </a:moveTo>
                  <a:cubicBezTo>
                    <a:pt x="109" y="0"/>
                    <a:pt x="1" y="72"/>
                    <a:pt x="1" y="217"/>
                  </a:cubicBezTo>
                  <a:lnTo>
                    <a:pt x="1" y="650"/>
                  </a:lnTo>
                  <a:cubicBezTo>
                    <a:pt x="1" y="770"/>
                    <a:pt x="97" y="866"/>
                    <a:pt x="217" y="866"/>
                  </a:cubicBezTo>
                  <a:cubicBezTo>
                    <a:pt x="333" y="866"/>
                    <a:pt x="434" y="770"/>
                    <a:pt x="434" y="650"/>
                  </a:cubicBezTo>
                  <a:lnTo>
                    <a:pt x="434" y="217"/>
                  </a:lnTo>
                  <a:cubicBezTo>
                    <a:pt x="434" y="72"/>
                    <a:pt x="326" y="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7"/>
            <p:cNvSpPr/>
            <p:nvPr/>
          </p:nvSpPr>
          <p:spPr>
            <a:xfrm>
              <a:off x="5359818" y="2143130"/>
              <a:ext cx="114876" cy="209636"/>
            </a:xfrm>
            <a:custGeom>
              <a:rect b="b" l="l" r="r" t="t"/>
              <a:pathLst>
                <a:path extrusionOk="0" h="7993" w="4380">
                  <a:moveTo>
                    <a:pt x="1464" y="434"/>
                  </a:moveTo>
                  <a:cubicBezTo>
                    <a:pt x="1550" y="434"/>
                    <a:pt x="1617" y="506"/>
                    <a:pt x="1617" y="592"/>
                  </a:cubicBezTo>
                  <a:lnTo>
                    <a:pt x="1617" y="689"/>
                  </a:lnTo>
                  <a:cubicBezTo>
                    <a:pt x="1617" y="827"/>
                    <a:pt x="1727" y="904"/>
                    <a:pt x="1837" y="904"/>
                  </a:cubicBezTo>
                  <a:cubicBezTo>
                    <a:pt x="1922" y="904"/>
                    <a:pt x="2007" y="857"/>
                    <a:pt x="2041" y="756"/>
                  </a:cubicBezTo>
                  <a:cubicBezTo>
                    <a:pt x="2060" y="693"/>
                    <a:pt x="2118" y="650"/>
                    <a:pt x="2185" y="650"/>
                  </a:cubicBezTo>
                  <a:lnTo>
                    <a:pt x="2209" y="650"/>
                  </a:lnTo>
                  <a:cubicBezTo>
                    <a:pt x="2296" y="650"/>
                    <a:pt x="2363" y="717"/>
                    <a:pt x="2363" y="804"/>
                  </a:cubicBezTo>
                  <a:lnTo>
                    <a:pt x="2363" y="838"/>
                  </a:lnTo>
                  <a:cubicBezTo>
                    <a:pt x="2366" y="973"/>
                    <a:pt x="2475" y="1048"/>
                    <a:pt x="2582" y="1048"/>
                  </a:cubicBezTo>
                  <a:cubicBezTo>
                    <a:pt x="2666" y="1048"/>
                    <a:pt x="2750" y="1002"/>
                    <a:pt x="2782" y="900"/>
                  </a:cubicBezTo>
                  <a:cubicBezTo>
                    <a:pt x="2806" y="833"/>
                    <a:pt x="2864" y="790"/>
                    <a:pt x="2931" y="790"/>
                  </a:cubicBezTo>
                  <a:lnTo>
                    <a:pt x="2955" y="790"/>
                  </a:lnTo>
                  <a:cubicBezTo>
                    <a:pt x="3042" y="790"/>
                    <a:pt x="3109" y="862"/>
                    <a:pt x="3109" y="944"/>
                  </a:cubicBezTo>
                  <a:lnTo>
                    <a:pt x="3109" y="1093"/>
                  </a:lnTo>
                  <a:cubicBezTo>
                    <a:pt x="3109" y="1237"/>
                    <a:pt x="3217" y="1309"/>
                    <a:pt x="3326" y="1309"/>
                  </a:cubicBezTo>
                  <a:cubicBezTo>
                    <a:pt x="3434" y="1309"/>
                    <a:pt x="3542" y="1237"/>
                    <a:pt x="3542" y="1093"/>
                  </a:cubicBezTo>
                  <a:cubicBezTo>
                    <a:pt x="3542" y="1011"/>
                    <a:pt x="3610" y="939"/>
                    <a:pt x="3696" y="939"/>
                  </a:cubicBezTo>
                  <a:lnTo>
                    <a:pt x="3720" y="939"/>
                  </a:lnTo>
                  <a:cubicBezTo>
                    <a:pt x="3807" y="939"/>
                    <a:pt x="3874" y="1011"/>
                    <a:pt x="3874" y="1093"/>
                  </a:cubicBezTo>
                  <a:lnTo>
                    <a:pt x="3874" y="2108"/>
                  </a:lnTo>
                  <a:lnTo>
                    <a:pt x="3874" y="2132"/>
                  </a:lnTo>
                  <a:cubicBezTo>
                    <a:pt x="3898" y="2387"/>
                    <a:pt x="3879" y="3133"/>
                    <a:pt x="3489" y="3460"/>
                  </a:cubicBezTo>
                  <a:cubicBezTo>
                    <a:pt x="3441" y="3503"/>
                    <a:pt x="3412" y="3561"/>
                    <a:pt x="3412" y="3624"/>
                  </a:cubicBezTo>
                  <a:lnTo>
                    <a:pt x="3412" y="4307"/>
                  </a:lnTo>
                  <a:lnTo>
                    <a:pt x="1343" y="4307"/>
                  </a:lnTo>
                  <a:lnTo>
                    <a:pt x="1343" y="3835"/>
                  </a:lnTo>
                  <a:cubicBezTo>
                    <a:pt x="1343" y="3763"/>
                    <a:pt x="1310" y="3701"/>
                    <a:pt x="1257" y="3662"/>
                  </a:cubicBezTo>
                  <a:cubicBezTo>
                    <a:pt x="1050" y="3508"/>
                    <a:pt x="516" y="3008"/>
                    <a:pt x="482" y="2503"/>
                  </a:cubicBezTo>
                  <a:cubicBezTo>
                    <a:pt x="463" y="2161"/>
                    <a:pt x="434" y="1733"/>
                    <a:pt x="573" y="1622"/>
                  </a:cubicBezTo>
                  <a:cubicBezTo>
                    <a:pt x="606" y="1593"/>
                    <a:pt x="660" y="1579"/>
                    <a:pt x="734" y="1579"/>
                  </a:cubicBezTo>
                  <a:cubicBezTo>
                    <a:pt x="769" y="1579"/>
                    <a:pt x="809" y="1582"/>
                    <a:pt x="852" y="1588"/>
                  </a:cubicBezTo>
                  <a:lnTo>
                    <a:pt x="852" y="1882"/>
                  </a:lnTo>
                  <a:cubicBezTo>
                    <a:pt x="852" y="2026"/>
                    <a:pt x="961" y="2098"/>
                    <a:pt x="1069" y="2098"/>
                  </a:cubicBezTo>
                  <a:cubicBezTo>
                    <a:pt x="1177" y="2098"/>
                    <a:pt x="1285" y="2026"/>
                    <a:pt x="1285" y="1882"/>
                  </a:cubicBezTo>
                  <a:lnTo>
                    <a:pt x="1285" y="592"/>
                  </a:lnTo>
                  <a:cubicBezTo>
                    <a:pt x="1285" y="506"/>
                    <a:pt x="1353" y="434"/>
                    <a:pt x="1439" y="434"/>
                  </a:cubicBezTo>
                  <a:close/>
                  <a:moveTo>
                    <a:pt x="3768" y="4745"/>
                  </a:moveTo>
                  <a:lnTo>
                    <a:pt x="3768" y="5423"/>
                  </a:lnTo>
                  <a:lnTo>
                    <a:pt x="1016" y="5423"/>
                  </a:lnTo>
                  <a:lnTo>
                    <a:pt x="1016" y="4745"/>
                  </a:lnTo>
                  <a:close/>
                  <a:moveTo>
                    <a:pt x="3768" y="5856"/>
                  </a:moveTo>
                  <a:lnTo>
                    <a:pt x="3764" y="7560"/>
                  </a:lnTo>
                  <a:lnTo>
                    <a:pt x="1016" y="7560"/>
                  </a:lnTo>
                  <a:lnTo>
                    <a:pt x="1016" y="5856"/>
                  </a:lnTo>
                  <a:close/>
                  <a:moveTo>
                    <a:pt x="1449" y="0"/>
                  </a:moveTo>
                  <a:cubicBezTo>
                    <a:pt x="1122" y="0"/>
                    <a:pt x="862" y="265"/>
                    <a:pt x="862" y="588"/>
                  </a:cubicBezTo>
                  <a:lnTo>
                    <a:pt x="862" y="1155"/>
                  </a:lnTo>
                  <a:cubicBezTo>
                    <a:pt x="817" y="1150"/>
                    <a:pt x="774" y="1147"/>
                    <a:pt x="733" y="1147"/>
                  </a:cubicBezTo>
                  <a:cubicBezTo>
                    <a:pt x="557" y="1147"/>
                    <a:pt x="412" y="1196"/>
                    <a:pt x="299" y="1290"/>
                  </a:cubicBezTo>
                  <a:cubicBezTo>
                    <a:pt x="1" y="1545"/>
                    <a:pt x="30" y="2045"/>
                    <a:pt x="58" y="2531"/>
                  </a:cubicBezTo>
                  <a:cubicBezTo>
                    <a:pt x="102" y="3191"/>
                    <a:pt x="689" y="3749"/>
                    <a:pt x="920" y="3941"/>
                  </a:cubicBezTo>
                  <a:lnTo>
                    <a:pt x="920" y="4312"/>
                  </a:lnTo>
                  <a:lnTo>
                    <a:pt x="804" y="4312"/>
                  </a:lnTo>
                  <a:cubicBezTo>
                    <a:pt x="684" y="4312"/>
                    <a:pt x="588" y="4408"/>
                    <a:pt x="588" y="4528"/>
                  </a:cubicBezTo>
                  <a:lnTo>
                    <a:pt x="588" y="7776"/>
                  </a:lnTo>
                  <a:cubicBezTo>
                    <a:pt x="588" y="7897"/>
                    <a:pt x="684" y="7993"/>
                    <a:pt x="804" y="7993"/>
                  </a:cubicBezTo>
                  <a:lnTo>
                    <a:pt x="3990" y="7993"/>
                  </a:lnTo>
                  <a:cubicBezTo>
                    <a:pt x="4110" y="7993"/>
                    <a:pt x="4206" y="7897"/>
                    <a:pt x="4206" y="7776"/>
                  </a:cubicBezTo>
                  <a:lnTo>
                    <a:pt x="4206" y="4528"/>
                  </a:lnTo>
                  <a:cubicBezTo>
                    <a:pt x="4206" y="4411"/>
                    <a:pt x="4110" y="4312"/>
                    <a:pt x="3993" y="4312"/>
                  </a:cubicBezTo>
                  <a:cubicBezTo>
                    <a:pt x="3990" y="4312"/>
                    <a:pt x="3988" y="4312"/>
                    <a:pt x="3985" y="4312"/>
                  </a:cubicBezTo>
                  <a:lnTo>
                    <a:pt x="3850" y="4312"/>
                  </a:lnTo>
                  <a:lnTo>
                    <a:pt x="3850" y="3720"/>
                  </a:lnTo>
                  <a:cubicBezTo>
                    <a:pt x="4379" y="3181"/>
                    <a:pt x="4322" y="2224"/>
                    <a:pt x="4312" y="2103"/>
                  </a:cubicBezTo>
                  <a:lnTo>
                    <a:pt x="4312" y="1098"/>
                  </a:lnTo>
                  <a:cubicBezTo>
                    <a:pt x="4312" y="773"/>
                    <a:pt x="4052" y="510"/>
                    <a:pt x="3729" y="510"/>
                  </a:cubicBezTo>
                  <a:cubicBezTo>
                    <a:pt x="3726" y="510"/>
                    <a:pt x="3723" y="510"/>
                    <a:pt x="3720" y="511"/>
                  </a:cubicBezTo>
                  <a:lnTo>
                    <a:pt x="3696" y="511"/>
                  </a:lnTo>
                  <a:cubicBezTo>
                    <a:pt x="3608" y="558"/>
                    <a:pt x="3511" y="581"/>
                    <a:pt x="3416" y="581"/>
                  </a:cubicBezTo>
                  <a:cubicBezTo>
                    <a:pt x="3242" y="581"/>
                    <a:pt x="3070" y="504"/>
                    <a:pt x="2955" y="361"/>
                  </a:cubicBezTo>
                  <a:lnTo>
                    <a:pt x="2941" y="361"/>
                  </a:lnTo>
                  <a:cubicBezTo>
                    <a:pt x="2854" y="405"/>
                    <a:pt x="2761" y="427"/>
                    <a:pt x="2668" y="427"/>
                  </a:cubicBezTo>
                  <a:cubicBezTo>
                    <a:pt x="2497" y="427"/>
                    <a:pt x="2330" y="354"/>
                    <a:pt x="2214" y="217"/>
                  </a:cubicBezTo>
                  <a:lnTo>
                    <a:pt x="2190" y="217"/>
                  </a:lnTo>
                  <a:cubicBezTo>
                    <a:pt x="2115" y="251"/>
                    <a:pt x="2035" y="267"/>
                    <a:pt x="1957" y="267"/>
                  </a:cubicBezTo>
                  <a:cubicBezTo>
                    <a:pt x="1766" y="267"/>
                    <a:pt x="1581" y="171"/>
                    <a:pt x="14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7"/>
            <p:cNvSpPr/>
            <p:nvPr/>
          </p:nvSpPr>
          <p:spPr>
            <a:xfrm>
              <a:off x="5467088" y="1998853"/>
              <a:ext cx="184668" cy="354045"/>
            </a:xfrm>
            <a:custGeom>
              <a:rect b="b" l="l" r="r" t="t"/>
              <a:pathLst>
                <a:path extrusionOk="0" h="13499" w="7041">
                  <a:moveTo>
                    <a:pt x="780" y="497"/>
                  </a:moveTo>
                  <a:lnTo>
                    <a:pt x="2161" y="1084"/>
                  </a:lnTo>
                  <a:lnTo>
                    <a:pt x="2012" y="1642"/>
                  </a:lnTo>
                  <a:lnTo>
                    <a:pt x="535" y="1017"/>
                  </a:lnTo>
                  <a:lnTo>
                    <a:pt x="780" y="497"/>
                  </a:lnTo>
                  <a:close/>
                  <a:moveTo>
                    <a:pt x="5385" y="2436"/>
                  </a:moveTo>
                  <a:lnTo>
                    <a:pt x="5871" y="2643"/>
                  </a:lnTo>
                  <a:lnTo>
                    <a:pt x="5630" y="3168"/>
                  </a:lnTo>
                  <a:lnTo>
                    <a:pt x="5231" y="3004"/>
                  </a:lnTo>
                  <a:cubicBezTo>
                    <a:pt x="5231" y="2990"/>
                    <a:pt x="5236" y="2975"/>
                    <a:pt x="5241" y="2966"/>
                  </a:cubicBezTo>
                  <a:lnTo>
                    <a:pt x="5385" y="2436"/>
                  </a:lnTo>
                  <a:close/>
                  <a:moveTo>
                    <a:pt x="6266" y="2807"/>
                  </a:moveTo>
                  <a:lnTo>
                    <a:pt x="6506" y="2908"/>
                  </a:lnTo>
                  <a:cubicBezTo>
                    <a:pt x="6574" y="2937"/>
                    <a:pt x="6607" y="3019"/>
                    <a:pt x="6578" y="3091"/>
                  </a:cubicBezTo>
                  <a:lnTo>
                    <a:pt x="6578" y="3086"/>
                  </a:lnTo>
                  <a:lnTo>
                    <a:pt x="6458" y="3370"/>
                  </a:lnTo>
                  <a:cubicBezTo>
                    <a:pt x="6437" y="3423"/>
                    <a:pt x="6387" y="3455"/>
                    <a:pt x="6335" y="3455"/>
                  </a:cubicBezTo>
                  <a:cubicBezTo>
                    <a:pt x="6317" y="3455"/>
                    <a:pt x="6298" y="3451"/>
                    <a:pt x="6280" y="3442"/>
                  </a:cubicBezTo>
                  <a:lnTo>
                    <a:pt x="6025" y="3336"/>
                  </a:lnTo>
                  <a:lnTo>
                    <a:pt x="6266" y="2807"/>
                  </a:lnTo>
                  <a:close/>
                  <a:moveTo>
                    <a:pt x="2887" y="498"/>
                  </a:moveTo>
                  <a:cubicBezTo>
                    <a:pt x="2899" y="498"/>
                    <a:pt x="2910" y="499"/>
                    <a:pt x="2921" y="502"/>
                  </a:cubicBezTo>
                  <a:lnTo>
                    <a:pt x="2946" y="507"/>
                  </a:lnTo>
                  <a:cubicBezTo>
                    <a:pt x="3027" y="526"/>
                    <a:pt x="3080" y="613"/>
                    <a:pt x="3061" y="695"/>
                  </a:cubicBezTo>
                  <a:lnTo>
                    <a:pt x="3037" y="786"/>
                  </a:lnTo>
                  <a:lnTo>
                    <a:pt x="2782" y="1671"/>
                  </a:lnTo>
                  <a:cubicBezTo>
                    <a:pt x="2735" y="1837"/>
                    <a:pt x="2868" y="1947"/>
                    <a:pt x="2999" y="1947"/>
                  </a:cubicBezTo>
                  <a:cubicBezTo>
                    <a:pt x="3084" y="1947"/>
                    <a:pt x="3168" y="1900"/>
                    <a:pt x="3201" y="1792"/>
                  </a:cubicBezTo>
                  <a:lnTo>
                    <a:pt x="3446" y="935"/>
                  </a:lnTo>
                  <a:cubicBezTo>
                    <a:pt x="3472" y="901"/>
                    <a:pt x="3516" y="882"/>
                    <a:pt x="3561" y="882"/>
                  </a:cubicBezTo>
                  <a:cubicBezTo>
                    <a:pt x="3574" y="882"/>
                    <a:pt x="3587" y="884"/>
                    <a:pt x="3600" y="887"/>
                  </a:cubicBezTo>
                  <a:lnTo>
                    <a:pt x="3619" y="892"/>
                  </a:lnTo>
                  <a:cubicBezTo>
                    <a:pt x="3701" y="911"/>
                    <a:pt x="3754" y="993"/>
                    <a:pt x="3735" y="1075"/>
                  </a:cubicBezTo>
                  <a:lnTo>
                    <a:pt x="3508" y="1840"/>
                  </a:lnTo>
                  <a:cubicBezTo>
                    <a:pt x="3453" y="2011"/>
                    <a:pt x="3589" y="2126"/>
                    <a:pt x="3721" y="2126"/>
                  </a:cubicBezTo>
                  <a:cubicBezTo>
                    <a:pt x="3808" y="2126"/>
                    <a:pt x="3894" y="2076"/>
                    <a:pt x="3922" y="1960"/>
                  </a:cubicBezTo>
                  <a:lnTo>
                    <a:pt x="4134" y="1253"/>
                  </a:lnTo>
                  <a:cubicBezTo>
                    <a:pt x="4162" y="1209"/>
                    <a:pt x="4214" y="1188"/>
                    <a:pt x="4264" y="1188"/>
                  </a:cubicBezTo>
                  <a:cubicBezTo>
                    <a:pt x="4274" y="1188"/>
                    <a:pt x="4283" y="1189"/>
                    <a:pt x="4293" y="1190"/>
                  </a:cubicBezTo>
                  <a:lnTo>
                    <a:pt x="4317" y="1200"/>
                  </a:lnTo>
                  <a:cubicBezTo>
                    <a:pt x="4399" y="1219"/>
                    <a:pt x="4452" y="1301"/>
                    <a:pt x="4432" y="1383"/>
                  </a:cubicBezTo>
                  <a:lnTo>
                    <a:pt x="4399" y="1522"/>
                  </a:lnTo>
                  <a:lnTo>
                    <a:pt x="4211" y="2109"/>
                  </a:lnTo>
                  <a:cubicBezTo>
                    <a:pt x="4158" y="2280"/>
                    <a:pt x="4294" y="2394"/>
                    <a:pt x="4426" y="2394"/>
                  </a:cubicBezTo>
                  <a:cubicBezTo>
                    <a:pt x="4510" y="2394"/>
                    <a:pt x="4593" y="2348"/>
                    <a:pt x="4625" y="2239"/>
                  </a:cubicBezTo>
                  <a:lnTo>
                    <a:pt x="4812" y="1642"/>
                  </a:lnTo>
                  <a:lnTo>
                    <a:pt x="4812" y="1638"/>
                  </a:lnTo>
                  <a:lnTo>
                    <a:pt x="4812" y="1628"/>
                  </a:lnTo>
                  <a:cubicBezTo>
                    <a:pt x="4829" y="1558"/>
                    <a:pt x="4892" y="1509"/>
                    <a:pt x="4961" y="1509"/>
                  </a:cubicBezTo>
                  <a:cubicBezTo>
                    <a:pt x="4973" y="1509"/>
                    <a:pt x="4984" y="1510"/>
                    <a:pt x="4995" y="1513"/>
                  </a:cubicBezTo>
                  <a:lnTo>
                    <a:pt x="5019" y="1517"/>
                  </a:lnTo>
                  <a:cubicBezTo>
                    <a:pt x="5106" y="1537"/>
                    <a:pt x="5159" y="1623"/>
                    <a:pt x="5140" y="1705"/>
                  </a:cubicBezTo>
                  <a:lnTo>
                    <a:pt x="5140" y="1710"/>
                  </a:lnTo>
                  <a:lnTo>
                    <a:pt x="4817" y="2865"/>
                  </a:lnTo>
                  <a:cubicBezTo>
                    <a:pt x="4817" y="2874"/>
                    <a:pt x="4812" y="2884"/>
                    <a:pt x="4812" y="2894"/>
                  </a:cubicBezTo>
                  <a:cubicBezTo>
                    <a:pt x="4812" y="2903"/>
                    <a:pt x="4678" y="3822"/>
                    <a:pt x="4129" y="4096"/>
                  </a:cubicBezTo>
                  <a:cubicBezTo>
                    <a:pt x="4057" y="4130"/>
                    <a:pt x="4009" y="4207"/>
                    <a:pt x="4009" y="4289"/>
                  </a:cubicBezTo>
                  <a:lnTo>
                    <a:pt x="4009" y="4948"/>
                  </a:lnTo>
                  <a:lnTo>
                    <a:pt x="1959" y="4948"/>
                  </a:lnTo>
                  <a:lnTo>
                    <a:pt x="1959" y="3914"/>
                  </a:lnTo>
                  <a:cubicBezTo>
                    <a:pt x="1959" y="3861"/>
                    <a:pt x="1940" y="3813"/>
                    <a:pt x="1911" y="3774"/>
                  </a:cubicBezTo>
                  <a:cubicBezTo>
                    <a:pt x="1901" y="3769"/>
                    <a:pt x="1324" y="3062"/>
                    <a:pt x="1430" y="2470"/>
                  </a:cubicBezTo>
                  <a:cubicBezTo>
                    <a:pt x="1459" y="2282"/>
                    <a:pt x="1497" y="2095"/>
                    <a:pt x="1550" y="1912"/>
                  </a:cubicBezTo>
                  <a:lnTo>
                    <a:pt x="1940" y="2076"/>
                  </a:lnTo>
                  <a:cubicBezTo>
                    <a:pt x="1974" y="2170"/>
                    <a:pt x="2058" y="2216"/>
                    <a:pt x="2141" y="2216"/>
                  </a:cubicBezTo>
                  <a:cubicBezTo>
                    <a:pt x="2231" y="2216"/>
                    <a:pt x="2321" y="2162"/>
                    <a:pt x="2349" y="2056"/>
                  </a:cubicBezTo>
                  <a:lnTo>
                    <a:pt x="2734" y="622"/>
                  </a:lnTo>
                  <a:lnTo>
                    <a:pt x="2734" y="618"/>
                  </a:lnTo>
                  <a:cubicBezTo>
                    <a:pt x="2750" y="547"/>
                    <a:pt x="2817" y="498"/>
                    <a:pt x="2887" y="498"/>
                  </a:cubicBezTo>
                  <a:close/>
                  <a:moveTo>
                    <a:pt x="4317" y="5405"/>
                  </a:moveTo>
                  <a:lnTo>
                    <a:pt x="4317" y="6084"/>
                  </a:lnTo>
                  <a:lnTo>
                    <a:pt x="1565" y="6084"/>
                  </a:lnTo>
                  <a:lnTo>
                    <a:pt x="1565" y="5405"/>
                  </a:lnTo>
                  <a:close/>
                  <a:moveTo>
                    <a:pt x="675" y="0"/>
                  </a:moveTo>
                  <a:cubicBezTo>
                    <a:pt x="593" y="0"/>
                    <a:pt x="513" y="46"/>
                    <a:pt x="477" y="122"/>
                  </a:cubicBezTo>
                  <a:lnTo>
                    <a:pt x="49" y="1027"/>
                  </a:lnTo>
                  <a:cubicBezTo>
                    <a:pt x="1" y="1123"/>
                    <a:pt x="34" y="1238"/>
                    <a:pt x="121" y="1296"/>
                  </a:cubicBezTo>
                  <a:cubicBezTo>
                    <a:pt x="155" y="1320"/>
                    <a:pt x="188" y="1335"/>
                    <a:pt x="222" y="1349"/>
                  </a:cubicBezTo>
                  <a:lnTo>
                    <a:pt x="1146" y="1744"/>
                  </a:lnTo>
                  <a:cubicBezTo>
                    <a:pt x="1083" y="1955"/>
                    <a:pt x="1030" y="2172"/>
                    <a:pt x="1002" y="2393"/>
                  </a:cubicBezTo>
                  <a:cubicBezTo>
                    <a:pt x="881" y="3072"/>
                    <a:pt x="1362" y="3774"/>
                    <a:pt x="1526" y="3986"/>
                  </a:cubicBezTo>
                  <a:lnTo>
                    <a:pt x="1526" y="4967"/>
                  </a:lnTo>
                  <a:lnTo>
                    <a:pt x="1348" y="4967"/>
                  </a:lnTo>
                  <a:cubicBezTo>
                    <a:pt x="1228" y="4967"/>
                    <a:pt x="1131" y="5064"/>
                    <a:pt x="1131" y="5184"/>
                  </a:cubicBezTo>
                  <a:lnTo>
                    <a:pt x="1131" y="13282"/>
                  </a:lnTo>
                  <a:cubicBezTo>
                    <a:pt x="1131" y="13398"/>
                    <a:pt x="1228" y="13499"/>
                    <a:pt x="1348" y="13499"/>
                  </a:cubicBezTo>
                  <a:lnTo>
                    <a:pt x="4529" y="13499"/>
                  </a:lnTo>
                  <a:cubicBezTo>
                    <a:pt x="4649" y="13499"/>
                    <a:pt x="4745" y="13398"/>
                    <a:pt x="4745" y="13282"/>
                  </a:cubicBezTo>
                  <a:lnTo>
                    <a:pt x="4745" y="7874"/>
                  </a:lnTo>
                  <a:cubicBezTo>
                    <a:pt x="4745" y="7729"/>
                    <a:pt x="4638" y="7657"/>
                    <a:pt x="4531" y="7657"/>
                  </a:cubicBezTo>
                  <a:cubicBezTo>
                    <a:pt x="4424" y="7657"/>
                    <a:pt x="4317" y="7729"/>
                    <a:pt x="4317" y="7874"/>
                  </a:cubicBezTo>
                  <a:lnTo>
                    <a:pt x="4317" y="13066"/>
                  </a:lnTo>
                  <a:lnTo>
                    <a:pt x="1565" y="13066"/>
                  </a:lnTo>
                  <a:lnTo>
                    <a:pt x="1565" y="6517"/>
                  </a:lnTo>
                  <a:lnTo>
                    <a:pt x="4317" y="6517"/>
                  </a:lnTo>
                  <a:lnTo>
                    <a:pt x="4317" y="7118"/>
                  </a:lnTo>
                  <a:cubicBezTo>
                    <a:pt x="4314" y="7260"/>
                    <a:pt x="4422" y="7331"/>
                    <a:pt x="4529" y="7331"/>
                  </a:cubicBezTo>
                  <a:cubicBezTo>
                    <a:pt x="4637" y="7331"/>
                    <a:pt x="4745" y="7260"/>
                    <a:pt x="4745" y="7118"/>
                  </a:cubicBezTo>
                  <a:lnTo>
                    <a:pt x="4745" y="5194"/>
                  </a:lnTo>
                  <a:cubicBezTo>
                    <a:pt x="4745" y="5073"/>
                    <a:pt x="4649" y="4977"/>
                    <a:pt x="4529" y="4977"/>
                  </a:cubicBezTo>
                  <a:lnTo>
                    <a:pt x="4442" y="4977"/>
                  </a:lnTo>
                  <a:lnTo>
                    <a:pt x="4442" y="4419"/>
                  </a:lnTo>
                  <a:cubicBezTo>
                    <a:pt x="4808" y="4178"/>
                    <a:pt x="5010" y="3755"/>
                    <a:pt x="5120" y="3428"/>
                  </a:cubicBezTo>
                  <a:lnTo>
                    <a:pt x="6112" y="3846"/>
                  </a:lnTo>
                  <a:cubicBezTo>
                    <a:pt x="6183" y="3876"/>
                    <a:pt x="6258" y="3890"/>
                    <a:pt x="6331" y="3890"/>
                  </a:cubicBezTo>
                  <a:cubicBezTo>
                    <a:pt x="6552" y="3890"/>
                    <a:pt x="6763" y="3760"/>
                    <a:pt x="6857" y="3543"/>
                  </a:cubicBezTo>
                  <a:lnTo>
                    <a:pt x="6978" y="3259"/>
                  </a:lnTo>
                  <a:cubicBezTo>
                    <a:pt x="7040" y="3120"/>
                    <a:pt x="7040" y="2961"/>
                    <a:pt x="6983" y="2817"/>
                  </a:cubicBezTo>
                  <a:cubicBezTo>
                    <a:pt x="6925" y="2677"/>
                    <a:pt x="6814" y="2566"/>
                    <a:pt x="6675" y="2509"/>
                  </a:cubicBezTo>
                  <a:lnTo>
                    <a:pt x="5501" y="2013"/>
                  </a:lnTo>
                  <a:lnTo>
                    <a:pt x="5558" y="1816"/>
                  </a:lnTo>
                  <a:lnTo>
                    <a:pt x="5558" y="1811"/>
                  </a:lnTo>
                  <a:cubicBezTo>
                    <a:pt x="5630" y="1493"/>
                    <a:pt x="5438" y="1176"/>
                    <a:pt x="5120" y="1104"/>
                  </a:cubicBezTo>
                  <a:lnTo>
                    <a:pt x="5101" y="1099"/>
                  </a:lnTo>
                  <a:cubicBezTo>
                    <a:pt x="5055" y="1087"/>
                    <a:pt x="5008" y="1081"/>
                    <a:pt x="4961" y="1081"/>
                  </a:cubicBezTo>
                  <a:cubicBezTo>
                    <a:pt x="4910" y="1081"/>
                    <a:pt x="4858" y="1088"/>
                    <a:pt x="4808" y="1104"/>
                  </a:cubicBezTo>
                  <a:cubicBezTo>
                    <a:pt x="4731" y="940"/>
                    <a:pt x="4586" y="820"/>
                    <a:pt x="4413" y="781"/>
                  </a:cubicBezTo>
                  <a:lnTo>
                    <a:pt x="4389" y="776"/>
                  </a:lnTo>
                  <a:cubicBezTo>
                    <a:pt x="4343" y="764"/>
                    <a:pt x="4295" y="758"/>
                    <a:pt x="4247" y="758"/>
                  </a:cubicBezTo>
                  <a:cubicBezTo>
                    <a:pt x="4199" y="758"/>
                    <a:pt x="4151" y="764"/>
                    <a:pt x="4105" y="776"/>
                  </a:cubicBezTo>
                  <a:cubicBezTo>
                    <a:pt x="4100" y="762"/>
                    <a:pt x="4091" y="748"/>
                    <a:pt x="4081" y="733"/>
                  </a:cubicBezTo>
                  <a:cubicBezTo>
                    <a:pt x="3999" y="598"/>
                    <a:pt x="3869" y="502"/>
                    <a:pt x="3715" y="468"/>
                  </a:cubicBezTo>
                  <a:lnTo>
                    <a:pt x="3696" y="464"/>
                  </a:lnTo>
                  <a:cubicBezTo>
                    <a:pt x="3651" y="452"/>
                    <a:pt x="3604" y="448"/>
                    <a:pt x="3558" y="448"/>
                  </a:cubicBezTo>
                  <a:cubicBezTo>
                    <a:pt x="3525" y="448"/>
                    <a:pt x="3492" y="450"/>
                    <a:pt x="3460" y="454"/>
                  </a:cubicBezTo>
                  <a:cubicBezTo>
                    <a:pt x="3446" y="420"/>
                    <a:pt x="3427" y="382"/>
                    <a:pt x="3407" y="348"/>
                  </a:cubicBezTo>
                  <a:cubicBezTo>
                    <a:pt x="3326" y="213"/>
                    <a:pt x="3191" y="122"/>
                    <a:pt x="3042" y="83"/>
                  </a:cubicBezTo>
                  <a:lnTo>
                    <a:pt x="3018" y="79"/>
                  </a:lnTo>
                  <a:cubicBezTo>
                    <a:pt x="2973" y="68"/>
                    <a:pt x="2929" y="64"/>
                    <a:pt x="2885" y="64"/>
                  </a:cubicBezTo>
                  <a:cubicBezTo>
                    <a:pt x="2621" y="64"/>
                    <a:pt x="2381" y="243"/>
                    <a:pt x="2315" y="512"/>
                  </a:cubicBezTo>
                  <a:lnTo>
                    <a:pt x="2277" y="656"/>
                  </a:lnTo>
                  <a:lnTo>
                    <a:pt x="756" y="16"/>
                  </a:lnTo>
                  <a:cubicBezTo>
                    <a:pt x="730" y="5"/>
                    <a:pt x="702" y="0"/>
                    <a:pt x="6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7"/>
            <p:cNvSpPr/>
            <p:nvPr/>
          </p:nvSpPr>
          <p:spPr>
            <a:xfrm>
              <a:off x="5439182" y="1996466"/>
              <a:ext cx="53268" cy="37532"/>
            </a:xfrm>
            <a:custGeom>
              <a:rect b="b" l="l" r="r" t="t"/>
              <a:pathLst>
                <a:path extrusionOk="0" h="1431" w="2031">
                  <a:moveTo>
                    <a:pt x="288" y="1"/>
                  </a:moveTo>
                  <a:cubicBezTo>
                    <a:pt x="97" y="1"/>
                    <a:pt x="1" y="236"/>
                    <a:pt x="141" y="372"/>
                  </a:cubicBezTo>
                  <a:lnTo>
                    <a:pt x="1156" y="1368"/>
                  </a:lnTo>
                  <a:cubicBezTo>
                    <a:pt x="1199" y="1406"/>
                    <a:pt x="1252" y="1426"/>
                    <a:pt x="1310" y="1426"/>
                  </a:cubicBezTo>
                  <a:lnTo>
                    <a:pt x="1310" y="1430"/>
                  </a:lnTo>
                  <a:cubicBezTo>
                    <a:pt x="1503" y="1430"/>
                    <a:pt x="1599" y="1195"/>
                    <a:pt x="1459" y="1060"/>
                  </a:cubicBezTo>
                  <a:lnTo>
                    <a:pt x="858" y="473"/>
                  </a:lnTo>
                  <a:lnTo>
                    <a:pt x="1724" y="526"/>
                  </a:lnTo>
                  <a:cubicBezTo>
                    <a:pt x="1730" y="526"/>
                    <a:pt x="1736" y="526"/>
                    <a:pt x="1742" y="526"/>
                  </a:cubicBezTo>
                  <a:cubicBezTo>
                    <a:pt x="2009" y="526"/>
                    <a:pt x="2031" y="112"/>
                    <a:pt x="1753" y="97"/>
                  </a:cubicBezTo>
                  <a:lnTo>
                    <a:pt x="304" y="1"/>
                  </a:lnTo>
                  <a:cubicBezTo>
                    <a:pt x="299" y="1"/>
                    <a:pt x="293" y="1"/>
                    <a:pt x="2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pic>
        <p:nvPicPr>
          <p:cNvPr id="1446" name="Google Shape;1446;p48" title="Chart">
            <a:hlinkClick r:id="rId3"/>
          </p:cNvPr>
          <p:cNvPicPr preferRelativeResize="0"/>
          <p:nvPr/>
        </p:nvPicPr>
        <p:blipFill>
          <a:blip r:embed="rId4">
            <a:alphaModFix/>
          </a:blip>
          <a:stretch>
            <a:fillRect/>
          </a:stretch>
        </p:blipFill>
        <p:spPr>
          <a:xfrm>
            <a:off x="1367614" y="1279075"/>
            <a:ext cx="4809699" cy="2974001"/>
          </a:xfrm>
          <a:prstGeom prst="rect">
            <a:avLst/>
          </a:prstGeom>
          <a:noFill/>
          <a:ln>
            <a:noFill/>
          </a:ln>
        </p:spPr>
      </p:pic>
      <p:grpSp>
        <p:nvGrpSpPr>
          <p:cNvPr id="1447" name="Google Shape;1447;p48"/>
          <p:cNvGrpSpPr/>
          <p:nvPr/>
        </p:nvGrpSpPr>
        <p:grpSpPr>
          <a:xfrm>
            <a:off x="2989091" y="1190288"/>
            <a:ext cx="5375452" cy="660300"/>
            <a:chOff x="2989091" y="1190288"/>
            <a:chExt cx="5375452" cy="660300"/>
          </a:xfrm>
        </p:grpSpPr>
        <p:sp>
          <p:nvSpPr>
            <p:cNvPr id="1448" name="Google Shape;1448;p48"/>
            <p:cNvSpPr/>
            <p:nvPr/>
          </p:nvSpPr>
          <p:spPr>
            <a:xfrm>
              <a:off x="6780191" y="119028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8"/>
            <p:cNvSpPr txBox="1"/>
            <p:nvPr/>
          </p:nvSpPr>
          <p:spPr>
            <a:xfrm>
              <a:off x="7499043" y="1339400"/>
              <a:ext cx="865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20%</a:t>
              </a:r>
              <a:endParaRPr sz="2000">
                <a:solidFill>
                  <a:srgbClr val="20DD20"/>
                </a:solidFill>
                <a:latin typeface="Staatliches"/>
                <a:ea typeface="Staatliches"/>
                <a:cs typeface="Staatliches"/>
                <a:sym typeface="Staatliches"/>
              </a:endParaRPr>
            </a:p>
          </p:txBody>
        </p:sp>
        <p:cxnSp>
          <p:nvCxnSpPr>
            <p:cNvPr id="1450" name="Google Shape;1450;p48"/>
            <p:cNvCxnSpPr>
              <a:stCxn id="1448" idx="2"/>
            </p:cNvCxnSpPr>
            <p:nvPr/>
          </p:nvCxnSpPr>
          <p:spPr>
            <a:xfrm flipH="1">
              <a:off x="2989091" y="1520438"/>
              <a:ext cx="3791100" cy="305100"/>
            </a:xfrm>
            <a:prstGeom prst="bentConnector3">
              <a:avLst>
                <a:gd fmla="val 50000" name="adj1"/>
              </a:avLst>
            </a:prstGeom>
            <a:noFill/>
            <a:ln cap="flat" cmpd="sng" w="9525">
              <a:solidFill>
                <a:schemeClr val="dk1"/>
              </a:solidFill>
              <a:prstDash val="solid"/>
              <a:round/>
              <a:headEnd len="med" w="med" type="none"/>
              <a:tailEnd len="med" w="med" type="diamond"/>
            </a:ln>
          </p:spPr>
        </p:cxnSp>
      </p:grpSp>
      <p:grpSp>
        <p:nvGrpSpPr>
          <p:cNvPr id="1451" name="Google Shape;1451;p48"/>
          <p:cNvGrpSpPr/>
          <p:nvPr/>
        </p:nvGrpSpPr>
        <p:grpSpPr>
          <a:xfrm>
            <a:off x="3557891" y="1967088"/>
            <a:ext cx="4806652" cy="660300"/>
            <a:chOff x="3557891" y="1967088"/>
            <a:chExt cx="4806652" cy="660300"/>
          </a:xfrm>
        </p:grpSpPr>
        <p:sp>
          <p:nvSpPr>
            <p:cNvPr id="1452" name="Google Shape;1452;p48"/>
            <p:cNvSpPr/>
            <p:nvPr/>
          </p:nvSpPr>
          <p:spPr>
            <a:xfrm>
              <a:off x="6780191" y="196708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8"/>
            <p:cNvSpPr txBox="1"/>
            <p:nvPr/>
          </p:nvSpPr>
          <p:spPr>
            <a:xfrm>
              <a:off x="7499043" y="2116200"/>
              <a:ext cx="865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35</a:t>
              </a:r>
              <a:r>
                <a:rPr lang="en" sz="2000">
                  <a:solidFill>
                    <a:srgbClr val="20DD20"/>
                  </a:solidFill>
                  <a:latin typeface="Staatliches"/>
                  <a:ea typeface="Staatliches"/>
                  <a:cs typeface="Staatliches"/>
                  <a:sym typeface="Staatliches"/>
                </a:rPr>
                <a:t>%</a:t>
              </a:r>
              <a:endParaRPr sz="2000">
                <a:solidFill>
                  <a:srgbClr val="20DD20"/>
                </a:solidFill>
                <a:latin typeface="Staatliches"/>
                <a:ea typeface="Staatliches"/>
                <a:cs typeface="Staatliches"/>
                <a:sym typeface="Staatliches"/>
              </a:endParaRPr>
            </a:p>
          </p:txBody>
        </p:sp>
        <p:cxnSp>
          <p:nvCxnSpPr>
            <p:cNvPr id="1454" name="Google Shape;1454;p48"/>
            <p:cNvCxnSpPr>
              <a:stCxn id="1452" idx="2"/>
            </p:cNvCxnSpPr>
            <p:nvPr/>
          </p:nvCxnSpPr>
          <p:spPr>
            <a:xfrm flipH="1">
              <a:off x="3557891" y="2297238"/>
              <a:ext cx="3222300" cy="90600"/>
            </a:xfrm>
            <a:prstGeom prst="bentConnector3">
              <a:avLst>
                <a:gd fmla="val 42355" name="adj1"/>
              </a:avLst>
            </a:prstGeom>
            <a:noFill/>
            <a:ln cap="flat" cmpd="sng" w="9525">
              <a:solidFill>
                <a:schemeClr val="dk1"/>
              </a:solidFill>
              <a:prstDash val="solid"/>
              <a:round/>
              <a:headEnd len="med" w="med" type="none"/>
              <a:tailEnd len="med" w="med" type="diamond"/>
            </a:ln>
          </p:spPr>
        </p:cxnSp>
      </p:grpSp>
      <p:grpSp>
        <p:nvGrpSpPr>
          <p:cNvPr id="1455" name="Google Shape;1455;p48"/>
          <p:cNvGrpSpPr/>
          <p:nvPr/>
        </p:nvGrpSpPr>
        <p:grpSpPr>
          <a:xfrm>
            <a:off x="4126091" y="2744888"/>
            <a:ext cx="4238452" cy="660300"/>
            <a:chOff x="4126091" y="2744888"/>
            <a:chExt cx="4238452" cy="660300"/>
          </a:xfrm>
        </p:grpSpPr>
        <p:sp>
          <p:nvSpPr>
            <p:cNvPr id="1456" name="Google Shape;1456;p48"/>
            <p:cNvSpPr/>
            <p:nvPr/>
          </p:nvSpPr>
          <p:spPr>
            <a:xfrm>
              <a:off x="6780191" y="274488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8"/>
            <p:cNvSpPr txBox="1"/>
            <p:nvPr/>
          </p:nvSpPr>
          <p:spPr>
            <a:xfrm>
              <a:off x="7499043" y="2894000"/>
              <a:ext cx="865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5</a:t>
              </a:r>
              <a:r>
                <a:rPr lang="en" sz="2000">
                  <a:solidFill>
                    <a:srgbClr val="20DD20"/>
                  </a:solidFill>
                  <a:latin typeface="Staatliches"/>
                  <a:ea typeface="Staatliches"/>
                  <a:cs typeface="Staatliches"/>
                  <a:sym typeface="Staatliches"/>
                </a:rPr>
                <a:t>0%</a:t>
              </a:r>
              <a:endParaRPr sz="2000">
                <a:solidFill>
                  <a:srgbClr val="20DD20"/>
                </a:solidFill>
                <a:latin typeface="Staatliches"/>
                <a:ea typeface="Staatliches"/>
                <a:cs typeface="Staatliches"/>
                <a:sym typeface="Staatliches"/>
              </a:endParaRPr>
            </a:p>
          </p:txBody>
        </p:sp>
        <p:cxnSp>
          <p:nvCxnSpPr>
            <p:cNvPr id="1458" name="Google Shape;1458;p48"/>
            <p:cNvCxnSpPr>
              <a:stCxn id="1456" idx="2"/>
            </p:cNvCxnSpPr>
            <p:nvPr/>
          </p:nvCxnSpPr>
          <p:spPr>
            <a:xfrm rot="10800000">
              <a:off x="4126091" y="2971238"/>
              <a:ext cx="2654100" cy="103800"/>
            </a:xfrm>
            <a:prstGeom prst="bentConnector3">
              <a:avLst>
                <a:gd fmla="val 50000" name="adj1"/>
              </a:avLst>
            </a:prstGeom>
            <a:noFill/>
            <a:ln cap="flat" cmpd="sng" w="9525">
              <a:solidFill>
                <a:schemeClr val="dk1"/>
              </a:solidFill>
              <a:prstDash val="solid"/>
              <a:round/>
              <a:headEnd len="med" w="med" type="none"/>
              <a:tailEnd len="med" w="med" type="diamond"/>
            </a:ln>
          </p:spPr>
        </p:cxnSp>
      </p:grpSp>
      <p:grpSp>
        <p:nvGrpSpPr>
          <p:cNvPr id="1459" name="Google Shape;1459;p48"/>
          <p:cNvGrpSpPr/>
          <p:nvPr/>
        </p:nvGrpSpPr>
        <p:grpSpPr>
          <a:xfrm>
            <a:off x="5651291" y="3521688"/>
            <a:ext cx="2713252" cy="660300"/>
            <a:chOff x="5651291" y="3521688"/>
            <a:chExt cx="2713252" cy="660300"/>
          </a:xfrm>
        </p:grpSpPr>
        <p:sp>
          <p:nvSpPr>
            <p:cNvPr id="1460" name="Google Shape;1460;p48"/>
            <p:cNvSpPr/>
            <p:nvPr/>
          </p:nvSpPr>
          <p:spPr>
            <a:xfrm>
              <a:off x="6780191" y="352168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8"/>
            <p:cNvSpPr txBox="1"/>
            <p:nvPr/>
          </p:nvSpPr>
          <p:spPr>
            <a:xfrm>
              <a:off x="7499043" y="3670800"/>
              <a:ext cx="865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90</a:t>
              </a:r>
              <a:r>
                <a:rPr lang="en" sz="2000">
                  <a:solidFill>
                    <a:srgbClr val="20DD20"/>
                  </a:solidFill>
                  <a:latin typeface="Staatliches"/>
                  <a:ea typeface="Staatliches"/>
                  <a:cs typeface="Staatliches"/>
                  <a:sym typeface="Staatliches"/>
                </a:rPr>
                <a:t>%</a:t>
              </a:r>
              <a:endParaRPr sz="2000">
                <a:solidFill>
                  <a:srgbClr val="20DD20"/>
                </a:solidFill>
                <a:latin typeface="Staatliches"/>
                <a:ea typeface="Staatliches"/>
                <a:cs typeface="Staatliches"/>
                <a:sym typeface="Staatliches"/>
              </a:endParaRPr>
            </a:p>
          </p:txBody>
        </p:sp>
        <p:cxnSp>
          <p:nvCxnSpPr>
            <p:cNvPr id="1462" name="Google Shape;1462;p48"/>
            <p:cNvCxnSpPr>
              <a:stCxn id="1460" idx="2"/>
            </p:cNvCxnSpPr>
            <p:nvPr/>
          </p:nvCxnSpPr>
          <p:spPr>
            <a:xfrm rot="10800000">
              <a:off x="5651291" y="3549738"/>
              <a:ext cx="1128900" cy="302100"/>
            </a:xfrm>
            <a:prstGeom prst="bentConnector3">
              <a:avLst>
                <a:gd fmla="val 50000" name="adj1"/>
              </a:avLst>
            </a:prstGeom>
            <a:noFill/>
            <a:ln cap="flat" cmpd="sng" w="9525">
              <a:solidFill>
                <a:schemeClr val="dk1"/>
              </a:solidFill>
              <a:prstDash val="solid"/>
              <a:round/>
              <a:headEnd len="med" w="med" type="none"/>
              <a:tailEnd len="med" w="med" type="diamond"/>
            </a:ln>
          </p:spPr>
        </p:cxnSp>
      </p:grpSp>
      <p:sp>
        <p:nvSpPr>
          <p:cNvPr id="1463" name="Google Shape;1463;p48"/>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1464" name="Google Shape;1464;p48"/>
          <p:cNvSpPr txBox="1"/>
          <p:nvPr/>
        </p:nvSpPr>
        <p:spPr>
          <a:xfrm>
            <a:off x="763475" y="4330750"/>
            <a:ext cx="7660500" cy="36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100">
                <a:solidFill>
                  <a:srgbClr val="242424"/>
                </a:solidFill>
                <a:latin typeface="Cairo"/>
                <a:ea typeface="Cairo"/>
                <a:cs typeface="Cairo"/>
                <a:sym typeface="Cairo"/>
              </a:rPr>
              <a:t>Follow the link in the graph to modify its data and then paste the new one here. </a:t>
            </a:r>
            <a:r>
              <a:rPr lang="en" sz="1100">
                <a:solidFill>
                  <a:srgbClr val="242424"/>
                </a:solidFill>
                <a:uFill>
                  <a:noFill/>
                </a:uFill>
                <a:latin typeface="Cairo"/>
                <a:ea typeface="Cairo"/>
                <a:cs typeface="Cairo"/>
                <a:sym typeface="Cairo"/>
                <a:hlinkClick r:id="rId5">
                  <a:extLst>
                    <a:ext uri="{A12FA001-AC4F-418D-AE19-62706E023703}">
                      <ahyp:hlinkClr val="tx"/>
                    </a:ext>
                  </a:extLst>
                </a:hlinkClick>
              </a:rPr>
              <a:t>For more info, </a:t>
            </a:r>
            <a:r>
              <a:rPr b="1" lang="en" sz="1100">
                <a:solidFill>
                  <a:srgbClr val="242424"/>
                </a:solidFill>
                <a:uFill>
                  <a:noFill/>
                </a:uFill>
                <a:latin typeface="Cairo"/>
                <a:ea typeface="Cairo"/>
                <a:cs typeface="Cairo"/>
                <a:sym typeface="Cairo"/>
                <a:hlinkClick r:id="rId6">
                  <a:extLst>
                    <a:ext uri="{A12FA001-AC4F-418D-AE19-62706E023703}">
                      <ahyp:hlinkClr val="tx"/>
                    </a:ext>
                  </a:extLst>
                </a:hlinkClick>
              </a:rPr>
              <a:t>click here</a:t>
            </a:r>
            <a:endParaRPr b="1" sz="1100">
              <a:solidFill>
                <a:srgbClr val="242424"/>
              </a:solidFill>
              <a:latin typeface="Cairo"/>
              <a:ea typeface="Cairo"/>
              <a:cs typeface="Cairo"/>
              <a:sym typeface="Cairo"/>
            </a:endParaRPr>
          </a:p>
        </p:txBody>
      </p:sp>
      <p:grpSp>
        <p:nvGrpSpPr>
          <p:cNvPr id="1465" name="Google Shape;1465;p48"/>
          <p:cNvGrpSpPr/>
          <p:nvPr/>
        </p:nvGrpSpPr>
        <p:grpSpPr>
          <a:xfrm>
            <a:off x="6914061" y="1325837"/>
            <a:ext cx="392588" cy="389229"/>
            <a:chOff x="1331903" y="4303830"/>
            <a:chExt cx="343292" cy="340354"/>
          </a:xfrm>
        </p:grpSpPr>
        <p:sp>
          <p:nvSpPr>
            <p:cNvPr id="1466" name="Google Shape;1466;p48"/>
            <p:cNvSpPr/>
            <p:nvPr/>
          </p:nvSpPr>
          <p:spPr>
            <a:xfrm>
              <a:off x="1364714" y="4308787"/>
              <a:ext cx="277671" cy="91062"/>
            </a:xfrm>
            <a:custGeom>
              <a:rect b="b" l="l" r="r" t="t"/>
              <a:pathLst>
                <a:path extrusionOk="0" h="3472" w="10587">
                  <a:moveTo>
                    <a:pt x="5304" y="0"/>
                  </a:moveTo>
                  <a:cubicBezTo>
                    <a:pt x="5278" y="0"/>
                    <a:pt x="5253" y="7"/>
                    <a:pt x="5231" y="22"/>
                  </a:cubicBezTo>
                  <a:lnTo>
                    <a:pt x="0" y="3063"/>
                  </a:lnTo>
                  <a:lnTo>
                    <a:pt x="385" y="3472"/>
                  </a:lnTo>
                  <a:lnTo>
                    <a:pt x="10221" y="3472"/>
                  </a:lnTo>
                  <a:lnTo>
                    <a:pt x="10586" y="3068"/>
                  </a:lnTo>
                  <a:lnTo>
                    <a:pt x="5380" y="22"/>
                  </a:lnTo>
                  <a:cubicBezTo>
                    <a:pt x="5356" y="7"/>
                    <a:pt x="5329" y="0"/>
                    <a:pt x="53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8"/>
            <p:cNvSpPr/>
            <p:nvPr/>
          </p:nvSpPr>
          <p:spPr>
            <a:xfrm>
              <a:off x="1398652" y="4332104"/>
              <a:ext cx="209663" cy="68769"/>
            </a:xfrm>
            <a:custGeom>
              <a:rect b="b" l="l" r="r" t="t"/>
              <a:pathLst>
                <a:path extrusionOk="0" h="2622" w="7994">
                  <a:moveTo>
                    <a:pt x="4004" y="0"/>
                  </a:moveTo>
                  <a:cubicBezTo>
                    <a:pt x="3985" y="0"/>
                    <a:pt x="3966" y="6"/>
                    <a:pt x="3946" y="18"/>
                  </a:cubicBezTo>
                  <a:lnTo>
                    <a:pt x="1" y="2313"/>
                  </a:lnTo>
                  <a:lnTo>
                    <a:pt x="290" y="2621"/>
                  </a:lnTo>
                  <a:lnTo>
                    <a:pt x="7719" y="2621"/>
                  </a:lnTo>
                  <a:lnTo>
                    <a:pt x="7993" y="2318"/>
                  </a:lnTo>
                  <a:lnTo>
                    <a:pt x="4062" y="18"/>
                  </a:lnTo>
                  <a:cubicBezTo>
                    <a:pt x="4043" y="6"/>
                    <a:pt x="4023" y="0"/>
                    <a:pt x="40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8"/>
            <p:cNvSpPr/>
            <p:nvPr/>
          </p:nvSpPr>
          <p:spPr>
            <a:xfrm>
              <a:off x="1363822" y="4598732"/>
              <a:ext cx="279559" cy="20195"/>
            </a:xfrm>
            <a:custGeom>
              <a:rect b="b" l="l" r="r" t="t"/>
              <a:pathLst>
                <a:path extrusionOk="0" h="770" w="10659">
                  <a:moveTo>
                    <a:pt x="362" y="0"/>
                  </a:moveTo>
                  <a:cubicBezTo>
                    <a:pt x="160" y="0"/>
                    <a:pt x="1" y="164"/>
                    <a:pt x="1" y="361"/>
                  </a:cubicBezTo>
                  <a:lnTo>
                    <a:pt x="1" y="770"/>
                  </a:lnTo>
                  <a:lnTo>
                    <a:pt x="10654" y="770"/>
                  </a:lnTo>
                  <a:lnTo>
                    <a:pt x="10659" y="361"/>
                  </a:lnTo>
                  <a:cubicBezTo>
                    <a:pt x="10659" y="164"/>
                    <a:pt x="10495" y="0"/>
                    <a:pt x="102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8"/>
            <p:cNvSpPr/>
            <p:nvPr/>
          </p:nvSpPr>
          <p:spPr>
            <a:xfrm>
              <a:off x="1353357" y="4619032"/>
              <a:ext cx="300252" cy="20090"/>
            </a:xfrm>
            <a:custGeom>
              <a:rect b="b" l="l" r="r" t="t"/>
              <a:pathLst>
                <a:path extrusionOk="0" h="766" w="11448">
                  <a:moveTo>
                    <a:pt x="371" y="1"/>
                  </a:moveTo>
                  <a:cubicBezTo>
                    <a:pt x="169" y="1"/>
                    <a:pt x="0" y="164"/>
                    <a:pt x="0" y="371"/>
                  </a:cubicBezTo>
                  <a:lnTo>
                    <a:pt x="0" y="766"/>
                  </a:lnTo>
                  <a:lnTo>
                    <a:pt x="11448" y="766"/>
                  </a:lnTo>
                  <a:lnTo>
                    <a:pt x="11448" y="371"/>
                  </a:lnTo>
                  <a:cubicBezTo>
                    <a:pt x="11448" y="164"/>
                    <a:pt x="11284" y="1"/>
                    <a:pt x="110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8"/>
            <p:cNvSpPr/>
            <p:nvPr/>
          </p:nvSpPr>
          <p:spPr>
            <a:xfrm>
              <a:off x="1362327" y="4388598"/>
              <a:ext cx="282313" cy="33965"/>
            </a:xfrm>
            <a:custGeom>
              <a:rect b="b" l="l" r="r" t="t"/>
              <a:pathLst>
                <a:path extrusionOk="0" h="1295" w="10764">
                  <a:moveTo>
                    <a:pt x="178" y="1"/>
                  </a:moveTo>
                  <a:cubicBezTo>
                    <a:pt x="82" y="1"/>
                    <a:pt x="0" y="82"/>
                    <a:pt x="0" y="183"/>
                  </a:cubicBezTo>
                  <a:lnTo>
                    <a:pt x="0" y="1117"/>
                  </a:lnTo>
                  <a:cubicBezTo>
                    <a:pt x="0" y="1213"/>
                    <a:pt x="82" y="1295"/>
                    <a:pt x="178" y="1295"/>
                  </a:cubicBezTo>
                  <a:lnTo>
                    <a:pt x="10586" y="1295"/>
                  </a:lnTo>
                  <a:cubicBezTo>
                    <a:pt x="10682" y="1295"/>
                    <a:pt x="10764" y="1218"/>
                    <a:pt x="10764" y="1122"/>
                  </a:cubicBezTo>
                  <a:lnTo>
                    <a:pt x="10764" y="183"/>
                  </a:lnTo>
                  <a:cubicBezTo>
                    <a:pt x="10764" y="82"/>
                    <a:pt x="10682" y="1"/>
                    <a:pt x="10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8"/>
            <p:cNvSpPr/>
            <p:nvPr/>
          </p:nvSpPr>
          <p:spPr>
            <a:xfrm>
              <a:off x="1405471" y="4422536"/>
              <a:ext cx="200824" cy="176327"/>
            </a:xfrm>
            <a:custGeom>
              <a:rect b="b" l="l" r="r" t="t"/>
              <a:pathLst>
                <a:path extrusionOk="0" h="6723" w="7657">
                  <a:moveTo>
                    <a:pt x="1" y="1"/>
                  </a:moveTo>
                  <a:lnTo>
                    <a:pt x="1" y="6723"/>
                  </a:lnTo>
                  <a:lnTo>
                    <a:pt x="7656" y="6723"/>
                  </a:lnTo>
                  <a:lnTo>
                    <a:pt x="76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8"/>
            <p:cNvSpPr/>
            <p:nvPr/>
          </p:nvSpPr>
          <p:spPr>
            <a:xfrm>
              <a:off x="1405471" y="4422536"/>
              <a:ext cx="200824" cy="176327"/>
            </a:xfrm>
            <a:custGeom>
              <a:rect b="b" l="l" r="r" t="t"/>
              <a:pathLst>
                <a:path extrusionOk="0" h="6723" w="7657">
                  <a:moveTo>
                    <a:pt x="1" y="1"/>
                  </a:moveTo>
                  <a:lnTo>
                    <a:pt x="1" y="1127"/>
                  </a:lnTo>
                  <a:lnTo>
                    <a:pt x="4432" y="1127"/>
                  </a:lnTo>
                  <a:cubicBezTo>
                    <a:pt x="6068" y="1127"/>
                    <a:pt x="7396" y="2455"/>
                    <a:pt x="7396" y="4091"/>
                  </a:cubicBezTo>
                  <a:lnTo>
                    <a:pt x="7396" y="6723"/>
                  </a:lnTo>
                  <a:lnTo>
                    <a:pt x="7656" y="6723"/>
                  </a:lnTo>
                  <a:lnTo>
                    <a:pt x="76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8"/>
            <p:cNvSpPr/>
            <p:nvPr/>
          </p:nvSpPr>
          <p:spPr>
            <a:xfrm>
              <a:off x="1368674" y="4422536"/>
              <a:ext cx="69136" cy="160696"/>
            </a:xfrm>
            <a:custGeom>
              <a:rect b="b" l="l" r="r" t="t"/>
              <a:pathLst>
                <a:path extrusionOk="0" h="6127" w="2636">
                  <a:moveTo>
                    <a:pt x="398" y="1"/>
                  </a:moveTo>
                  <a:cubicBezTo>
                    <a:pt x="196" y="1"/>
                    <a:pt x="28" y="155"/>
                    <a:pt x="13" y="357"/>
                  </a:cubicBezTo>
                  <a:cubicBezTo>
                    <a:pt x="0" y="594"/>
                    <a:pt x="190" y="752"/>
                    <a:pt x="389" y="752"/>
                  </a:cubicBezTo>
                  <a:cubicBezTo>
                    <a:pt x="486" y="752"/>
                    <a:pt x="584" y="714"/>
                    <a:pt x="663" y="631"/>
                  </a:cubicBezTo>
                  <a:cubicBezTo>
                    <a:pt x="674" y="618"/>
                    <a:pt x="689" y="612"/>
                    <a:pt x="703" y="612"/>
                  </a:cubicBezTo>
                  <a:cubicBezTo>
                    <a:pt x="732" y="612"/>
                    <a:pt x="759" y="635"/>
                    <a:pt x="759" y="670"/>
                  </a:cubicBezTo>
                  <a:lnTo>
                    <a:pt x="759" y="6126"/>
                  </a:lnTo>
                  <a:lnTo>
                    <a:pt x="1885" y="6126"/>
                  </a:lnTo>
                  <a:lnTo>
                    <a:pt x="1885" y="670"/>
                  </a:lnTo>
                  <a:cubicBezTo>
                    <a:pt x="1885" y="635"/>
                    <a:pt x="1912" y="612"/>
                    <a:pt x="1942" y="612"/>
                  </a:cubicBezTo>
                  <a:cubicBezTo>
                    <a:pt x="1957" y="612"/>
                    <a:pt x="1973" y="618"/>
                    <a:pt x="1986" y="631"/>
                  </a:cubicBezTo>
                  <a:cubicBezTo>
                    <a:pt x="2053" y="708"/>
                    <a:pt x="2159" y="752"/>
                    <a:pt x="2265" y="752"/>
                  </a:cubicBezTo>
                  <a:cubicBezTo>
                    <a:pt x="2472" y="752"/>
                    <a:pt x="2635" y="583"/>
                    <a:pt x="2635" y="376"/>
                  </a:cubicBezTo>
                  <a:cubicBezTo>
                    <a:pt x="2635" y="169"/>
                    <a:pt x="2467" y="1"/>
                    <a:pt x="226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8"/>
            <p:cNvSpPr/>
            <p:nvPr/>
          </p:nvSpPr>
          <p:spPr>
            <a:xfrm>
              <a:off x="1384148" y="4583337"/>
              <a:ext cx="38397" cy="15527"/>
            </a:xfrm>
            <a:custGeom>
              <a:rect b="b" l="l" r="r" t="t"/>
              <a:pathLst>
                <a:path extrusionOk="0" h="592" w="1464">
                  <a:moveTo>
                    <a:pt x="145" y="0"/>
                  </a:moveTo>
                  <a:cubicBezTo>
                    <a:pt x="68" y="0"/>
                    <a:pt x="0" y="63"/>
                    <a:pt x="0" y="140"/>
                  </a:cubicBezTo>
                  <a:lnTo>
                    <a:pt x="0" y="592"/>
                  </a:lnTo>
                  <a:lnTo>
                    <a:pt x="1463" y="592"/>
                  </a:lnTo>
                  <a:lnTo>
                    <a:pt x="1463" y="140"/>
                  </a:lnTo>
                  <a:cubicBezTo>
                    <a:pt x="1463" y="63"/>
                    <a:pt x="1401"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8"/>
            <p:cNvSpPr/>
            <p:nvPr/>
          </p:nvSpPr>
          <p:spPr>
            <a:xfrm>
              <a:off x="1470725" y="4422536"/>
              <a:ext cx="69188" cy="160827"/>
            </a:xfrm>
            <a:custGeom>
              <a:rect b="b" l="l" r="r" t="t"/>
              <a:pathLst>
                <a:path extrusionOk="0" h="6132" w="2638">
                  <a:moveTo>
                    <a:pt x="395" y="1"/>
                  </a:moveTo>
                  <a:cubicBezTo>
                    <a:pt x="193" y="1"/>
                    <a:pt x="24" y="155"/>
                    <a:pt x="10" y="357"/>
                  </a:cubicBezTo>
                  <a:cubicBezTo>
                    <a:pt x="0" y="594"/>
                    <a:pt x="191" y="754"/>
                    <a:pt x="389" y="754"/>
                  </a:cubicBezTo>
                  <a:cubicBezTo>
                    <a:pt x="485" y="754"/>
                    <a:pt x="583" y="716"/>
                    <a:pt x="660" y="631"/>
                  </a:cubicBezTo>
                  <a:cubicBezTo>
                    <a:pt x="672" y="619"/>
                    <a:pt x="687" y="613"/>
                    <a:pt x="701" y="613"/>
                  </a:cubicBezTo>
                  <a:cubicBezTo>
                    <a:pt x="732" y="613"/>
                    <a:pt x="761" y="637"/>
                    <a:pt x="761" y="670"/>
                  </a:cubicBezTo>
                  <a:lnTo>
                    <a:pt x="761" y="6131"/>
                  </a:lnTo>
                  <a:lnTo>
                    <a:pt x="1887" y="6131"/>
                  </a:lnTo>
                  <a:lnTo>
                    <a:pt x="1887" y="670"/>
                  </a:lnTo>
                  <a:cubicBezTo>
                    <a:pt x="1887" y="637"/>
                    <a:pt x="1915" y="616"/>
                    <a:pt x="1944" y="616"/>
                  </a:cubicBezTo>
                  <a:cubicBezTo>
                    <a:pt x="1958" y="616"/>
                    <a:pt x="1972" y="620"/>
                    <a:pt x="1983" y="631"/>
                  </a:cubicBezTo>
                  <a:cubicBezTo>
                    <a:pt x="2051" y="709"/>
                    <a:pt x="2146" y="752"/>
                    <a:pt x="2246" y="752"/>
                  </a:cubicBezTo>
                  <a:cubicBezTo>
                    <a:pt x="2251" y="752"/>
                    <a:pt x="2257" y="752"/>
                    <a:pt x="2262" y="752"/>
                  </a:cubicBezTo>
                  <a:cubicBezTo>
                    <a:pt x="2469" y="752"/>
                    <a:pt x="2637" y="583"/>
                    <a:pt x="2637" y="376"/>
                  </a:cubicBezTo>
                  <a:cubicBezTo>
                    <a:pt x="2632" y="172"/>
                    <a:pt x="2469" y="6"/>
                    <a:pt x="2266" y="6"/>
                  </a:cubicBezTo>
                  <a:cubicBezTo>
                    <a:pt x="2263" y="6"/>
                    <a:pt x="2260" y="6"/>
                    <a:pt x="2257" y="6"/>
                  </a:cubicBezTo>
                  <a:lnTo>
                    <a:pt x="2257"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8"/>
            <p:cNvSpPr/>
            <p:nvPr/>
          </p:nvSpPr>
          <p:spPr>
            <a:xfrm>
              <a:off x="1486252" y="4583337"/>
              <a:ext cx="38371" cy="15527"/>
            </a:xfrm>
            <a:custGeom>
              <a:rect b="b" l="l" r="r" t="t"/>
              <a:pathLst>
                <a:path extrusionOk="0" h="592" w="1463">
                  <a:moveTo>
                    <a:pt x="145" y="0"/>
                  </a:moveTo>
                  <a:cubicBezTo>
                    <a:pt x="63" y="0"/>
                    <a:pt x="0" y="63"/>
                    <a:pt x="0" y="140"/>
                  </a:cubicBezTo>
                  <a:lnTo>
                    <a:pt x="0" y="592"/>
                  </a:lnTo>
                  <a:lnTo>
                    <a:pt x="1458" y="592"/>
                  </a:lnTo>
                  <a:lnTo>
                    <a:pt x="1463" y="140"/>
                  </a:lnTo>
                  <a:cubicBezTo>
                    <a:pt x="1463" y="63"/>
                    <a:pt x="1396"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8"/>
            <p:cNvSpPr/>
            <p:nvPr/>
          </p:nvSpPr>
          <p:spPr>
            <a:xfrm>
              <a:off x="1572724" y="4422536"/>
              <a:ext cx="69162" cy="160827"/>
            </a:xfrm>
            <a:custGeom>
              <a:rect b="b" l="l" r="r" t="t"/>
              <a:pathLst>
                <a:path extrusionOk="0" h="6132" w="2637">
                  <a:moveTo>
                    <a:pt x="399" y="1"/>
                  </a:moveTo>
                  <a:cubicBezTo>
                    <a:pt x="197" y="1"/>
                    <a:pt x="28" y="155"/>
                    <a:pt x="14" y="357"/>
                  </a:cubicBezTo>
                  <a:cubicBezTo>
                    <a:pt x="1" y="594"/>
                    <a:pt x="191" y="754"/>
                    <a:pt x="390" y="754"/>
                  </a:cubicBezTo>
                  <a:cubicBezTo>
                    <a:pt x="486" y="754"/>
                    <a:pt x="585" y="716"/>
                    <a:pt x="663" y="631"/>
                  </a:cubicBezTo>
                  <a:cubicBezTo>
                    <a:pt x="674" y="619"/>
                    <a:pt x="688" y="613"/>
                    <a:pt x="702" y="613"/>
                  </a:cubicBezTo>
                  <a:cubicBezTo>
                    <a:pt x="731" y="613"/>
                    <a:pt x="759" y="637"/>
                    <a:pt x="759" y="670"/>
                  </a:cubicBezTo>
                  <a:lnTo>
                    <a:pt x="759" y="6131"/>
                  </a:lnTo>
                  <a:lnTo>
                    <a:pt x="1885" y="6131"/>
                  </a:lnTo>
                  <a:lnTo>
                    <a:pt x="1885" y="670"/>
                  </a:lnTo>
                  <a:cubicBezTo>
                    <a:pt x="1885" y="637"/>
                    <a:pt x="1914" y="616"/>
                    <a:pt x="1945" y="616"/>
                  </a:cubicBezTo>
                  <a:cubicBezTo>
                    <a:pt x="1959" y="616"/>
                    <a:pt x="1974" y="620"/>
                    <a:pt x="1986" y="631"/>
                  </a:cubicBezTo>
                  <a:cubicBezTo>
                    <a:pt x="2050" y="709"/>
                    <a:pt x="2149" y="752"/>
                    <a:pt x="2250" y="752"/>
                  </a:cubicBezTo>
                  <a:cubicBezTo>
                    <a:pt x="2255" y="752"/>
                    <a:pt x="2260" y="752"/>
                    <a:pt x="2266" y="752"/>
                  </a:cubicBezTo>
                  <a:cubicBezTo>
                    <a:pt x="2472" y="752"/>
                    <a:pt x="2636" y="583"/>
                    <a:pt x="2636" y="376"/>
                  </a:cubicBezTo>
                  <a:cubicBezTo>
                    <a:pt x="2636" y="172"/>
                    <a:pt x="2472" y="6"/>
                    <a:pt x="2269" y="6"/>
                  </a:cubicBezTo>
                  <a:cubicBezTo>
                    <a:pt x="2267" y="6"/>
                    <a:pt x="2264" y="6"/>
                    <a:pt x="2261" y="6"/>
                  </a:cubicBezTo>
                  <a:lnTo>
                    <a:pt x="226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8"/>
            <p:cNvSpPr/>
            <p:nvPr/>
          </p:nvSpPr>
          <p:spPr>
            <a:xfrm>
              <a:off x="1588225" y="4583337"/>
              <a:ext cx="38371" cy="15527"/>
            </a:xfrm>
            <a:custGeom>
              <a:rect b="b" l="l" r="r" t="t"/>
              <a:pathLst>
                <a:path extrusionOk="0" h="592" w="1463">
                  <a:moveTo>
                    <a:pt x="144" y="0"/>
                  </a:moveTo>
                  <a:cubicBezTo>
                    <a:pt x="67" y="0"/>
                    <a:pt x="0" y="63"/>
                    <a:pt x="0" y="140"/>
                  </a:cubicBezTo>
                  <a:lnTo>
                    <a:pt x="0" y="592"/>
                  </a:lnTo>
                  <a:lnTo>
                    <a:pt x="1463" y="592"/>
                  </a:lnTo>
                  <a:lnTo>
                    <a:pt x="1463" y="140"/>
                  </a:lnTo>
                  <a:cubicBezTo>
                    <a:pt x="1463" y="63"/>
                    <a:pt x="1400"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8"/>
            <p:cNvSpPr/>
            <p:nvPr/>
          </p:nvSpPr>
          <p:spPr>
            <a:xfrm>
              <a:off x="1331903" y="4303830"/>
              <a:ext cx="343292" cy="340354"/>
            </a:xfrm>
            <a:custGeom>
              <a:rect b="b" l="l" r="r" t="t"/>
              <a:pathLst>
                <a:path extrusionOk="0" h="12977" w="13089">
                  <a:moveTo>
                    <a:pt x="6554" y="389"/>
                  </a:moveTo>
                  <a:lnTo>
                    <a:pt x="11091" y="3040"/>
                  </a:lnTo>
                  <a:lnTo>
                    <a:pt x="10312" y="3040"/>
                  </a:lnTo>
                  <a:lnTo>
                    <a:pt x="6703" y="933"/>
                  </a:lnTo>
                  <a:cubicBezTo>
                    <a:pt x="6655" y="904"/>
                    <a:pt x="6603" y="889"/>
                    <a:pt x="6552" y="889"/>
                  </a:cubicBezTo>
                  <a:cubicBezTo>
                    <a:pt x="6500" y="889"/>
                    <a:pt x="6448" y="904"/>
                    <a:pt x="6400" y="933"/>
                  </a:cubicBezTo>
                  <a:lnTo>
                    <a:pt x="5443" y="1491"/>
                  </a:lnTo>
                  <a:cubicBezTo>
                    <a:pt x="5246" y="1591"/>
                    <a:pt x="5354" y="1852"/>
                    <a:pt x="5524" y="1852"/>
                  </a:cubicBezTo>
                  <a:cubicBezTo>
                    <a:pt x="5557" y="1852"/>
                    <a:pt x="5593" y="1842"/>
                    <a:pt x="5630" y="1818"/>
                  </a:cubicBezTo>
                  <a:lnTo>
                    <a:pt x="6549" y="1284"/>
                  </a:lnTo>
                  <a:lnTo>
                    <a:pt x="9557" y="3040"/>
                  </a:lnTo>
                  <a:lnTo>
                    <a:pt x="3527" y="3040"/>
                  </a:lnTo>
                  <a:lnTo>
                    <a:pt x="4860" y="2265"/>
                  </a:lnTo>
                  <a:cubicBezTo>
                    <a:pt x="5036" y="2155"/>
                    <a:pt x="4931" y="1913"/>
                    <a:pt x="4765" y="1913"/>
                  </a:cubicBezTo>
                  <a:cubicBezTo>
                    <a:pt x="4736" y="1913"/>
                    <a:pt x="4705" y="1921"/>
                    <a:pt x="4673" y="1938"/>
                  </a:cubicBezTo>
                  <a:lnTo>
                    <a:pt x="2772" y="3040"/>
                  </a:lnTo>
                  <a:lnTo>
                    <a:pt x="1988" y="3040"/>
                  </a:lnTo>
                  <a:lnTo>
                    <a:pt x="6554" y="389"/>
                  </a:lnTo>
                  <a:close/>
                  <a:moveTo>
                    <a:pt x="11736" y="3420"/>
                  </a:moveTo>
                  <a:lnTo>
                    <a:pt x="11736" y="4339"/>
                  </a:lnTo>
                  <a:lnTo>
                    <a:pt x="1353" y="4339"/>
                  </a:lnTo>
                  <a:lnTo>
                    <a:pt x="1353" y="3420"/>
                  </a:lnTo>
                  <a:close/>
                  <a:moveTo>
                    <a:pt x="1791" y="4719"/>
                  </a:moveTo>
                  <a:cubicBezTo>
                    <a:pt x="1794" y="4719"/>
                    <a:pt x="1797" y="4719"/>
                    <a:pt x="1800" y="4719"/>
                  </a:cubicBezTo>
                  <a:lnTo>
                    <a:pt x="3657" y="4719"/>
                  </a:lnTo>
                  <a:cubicBezTo>
                    <a:pt x="3763" y="4719"/>
                    <a:pt x="3850" y="4806"/>
                    <a:pt x="3845" y="4912"/>
                  </a:cubicBezTo>
                  <a:cubicBezTo>
                    <a:pt x="3835" y="5008"/>
                    <a:pt x="3758" y="5085"/>
                    <a:pt x="3662" y="5090"/>
                  </a:cubicBezTo>
                  <a:cubicBezTo>
                    <a:pt x="3609" y="5090"/>
                    <a:pt x="3561" y="5066"/>
                    <a:pt x="3523" y="5027"/>
                  </a:cubicBezTo>
                  <a:cubicBezTo>
                    <a:pt x="3473" y="4973"/>
                    <a:pt x="3409" y="4948"/>
                    <a:pt x="3346" y="4948"/>
                  </a:cubicBezTo>
                  <a:cubicBezTo>
                    <a:pt x="3221" y="4948"/>
                    <a:pt x="3099" y="5045"/>
                    <a:pt x="3099" y="5196"/>
                  </a:cubicBezTo>
                  <a:lnTo>
                    <a:pt x="3099" y="10465"/>
                  </a:lnTo>
                  <a:lnTo>
                    <a:pt x="2353" y="10465"/>
                  </a:lnTo>
                  <a:lnTo>
                    <a:pt x="2353" y="5196"/>
                  </a:lnTo>
                  <a:cubicBezTo>
                    <a:pt x="2350" y="5045"/>
                    <a:pt x="2228" y="4948"/>
                    <a:pt x="2102" y="4948"/>
                  </a:cubicBezTo>
                  <a:cubicBezTo>
                    <a:pt x="2039" y="4948"/>
                    <a:pt x="1975" y="4973"/>
                    <a:pt x="1925" y="5027"/>
                  </a:cubicBezTo>
                  <a:cubicBezTo>
                    <a:pt x="1886" y="5070"/>
                    <a:pt x="1837" y="5089"/>
                    <a:pt x="1789" y="5089"/>
                  </a:cubicBezTo>
                  <a:cubicBezTo>
                    <a:pt x="1690" y="5089"/>
                    <a:pt x="1596" y="5009"/>
                    <a:pt x="1603" y="4893"/>
                  </a:cubicBezTo>
                  <a:cubicBezTo>
                    <a:pt x="1612" y="4795"/>
                    <a:pt x="1694" y="4719"/>
                    <a:pt x="1791" y="4719"/>
                  </a:cubicBezTo>
                  <a:close/>
                  <a:moveTo>
                    <a:pt x="7563" y="4719"/>
                  </a:moveTo>
                  <a:cubicBezTo>
                    <a:pt x="7611" y="4719"/>
                    <a:pt x="7654" y="4742"/>
                    <a:pt x="7685" y="4777"/>
                  </a:cubicBezTo>
                  <a:cubicBezTo>
                    <a:pt x="7718" y="4811"/>
                    <a:pt x="7738" y="4864"/>
                    <a:pt x="7738" y="4912"/>
                  </a:cubicBezTo>
                  <a:cubicBezTo>
                    <a:pt x="7728" y="5008"/>
                    <a:pt x="7651" y="5085"/>
                    <a:pt x="7555" y="5090"/>
                  </a:cubicBezTo>
                  <a:cubicBezTo>
                    <a:pt x="7502" y="5090"/>
                    <a:pt x="7454" y="5066"/>
                    <a:pt x="7415" y="5027"/>
                  </a:cubicBezTo>
                  <a:cubicBezTo>
                    <a:pt x="7365" y="4973"/>
                    <a:pt x="7302" y="4948"/>
                    <a:pt x="7239" y="4948"/>
                  </a:cubicBezTo>
                  <a:cubicBezTo>
                    <a:pt x="7113" y="4948"/>
                    <a:pt x="6992" y="5045"/>
                    <a:pt x="6992" y="5196"/>
                  </a:cubicBezTo>
                  <a:lnTo>
                    <a:pt x="6992" y="10465"/>
                  </a:lnTo>
                  <a:lnTo>
                    <a:pt x="6241" y="10465"/>
                  </a:lnTo>
                  <a:lnTo>
                    <a:pt x="6241" y="5196"/>
                  </a:lnTo>
                  <a:cubicBezTo>
                    <a:pt x="6241" y="5045"/>
                    <a:pt x="6120" y="4948"/>
                    <a:pt x="5993" y="4948"/>
                  </a:cubicBezTo>
                  <a:cubicBezTo>
                    <a:pt x="5930" y="4948"/>
                    <a:pt x="5865" y="4973"/>
                    <a:pt x="5813" y="5027"/>
                  </a:cubicBezTo>
                  <a:cubicBezTo>
                    <a:pt x="5775" y="5070"/>
                    <a:pt x="5727" y="5089"/>
                    <a:pt x="5680" y="5089"/>
                  </a:cubicBezTo>
                  <a:cubicBezTo>
                    <a:pt x="5583" y="5089"/>
                    <a:pt x="5489" y="5009"/>
                    <a:pt x="5495" y="4893"/>
                  </a:cubicBezTo>
                  <a:cubicBezTo>
                    <a:pt x="5505" y="4795"/>
                    <a:pt x="5582" y="4719"/>
                    <a:pt x="5679" y="4719"/>
                  </a:cubicBezTo>
                  <a:cubicBezTo>
                    <a:pt x="5682" y="4719"/>
                    <a:pt x="5685" y="4719"/>
                    <a:pt x="5688" y="4719"/>
                  </a:cubicBezTo>
                  <a:lnTo>
                    <a:pt x="7550" y="4719"/>
                  </a:lnTo>
                  <a:cubicBezTo>
                    <a:pt x="7555" y="4719"/>
                    <a:pt x="7559" y="4719"/>
                    <a:pt x="7563" y="4719"/>
                  </a:cubicBezTo>
                  <a:close/>
                  <a:moveTo>
                    <a:pt x="3268" y="10845"/>
                  </a:moveTo>
                  <a:lnTo>
                    <a:pt x="3268" y="11056"/>
                  </a:lnTo>
                  <a:lnTo>
                    <a:pt x="2185" y="11056"/>
                  </a:lnTo>
                  <a:lnTo>
                    <a:pt x="2185" y="10845"/>
                  </a:lnTo>
                  <a:close/>
                  <a:moveTo>
                    <a:pt x="5144" y="4719"/>
                  </a:moveTo>
                  <a:cubicBezTo>
                    <a:pt x="5077" y="4917"/>
                    <a:pt x="5125" y="5143"/>
                    <a:pt x="5269" y="5292"/>
                  </a:cubicBezTo>
                  <a:cubicBezTo>
                    <a:pt x="5378" y="5408"/>
                    <a:pt x="5525" y="5468"/>
                    <a:pt x="5675" y="5468"/>
                  </a:cubicBezTo>
                  <a:cubicBezTo>
                    <a:pt x="5738" y="5468"/>
                    <a:pt x="5800" y="5457"/>
                    <a:pt x="5861" y="5436"/>
                  </a:cubicBezTo>
                  <a:lnTo>
                    <a:pt x="5861" y="10513"/>
                  </a:lnTo>
                  <a:cubicBezTo>
                    <a:pt x="5760" y="10570"/>
                    <a:pt x="5693" y="10681"/>
                    <a:pt x="5693" y="10801"/>
                  </a:cubicBezTo>
                  <a:lnTo>
                    <a:pt x="5693" y="11056"/>
                  </a:lnTo>
                  <a:lnTo>
                    <a:pt x="3643" y="11056"/>
                  </a:lnTo>
                  <a:lnTo>
                    <a:pt x="3643" y="10801"/>
                  </a:lnTo>
                  <a:cubicBezTo>
                    <a:pt x="3643" y="10681"/>
                    <a:pt x="3580" y="10570"/>
                    <a:pt x="3479" y="10513"/>
                  </a:cubicBezTo>
                  <a:lnTo>
                    <a:pt x="3479" y="5436"/>
                  </a:lnTo>
                  <a:cubicBezTo>
                    <a:pt x="3542" y="5458"/>
                    <a:pt x="3604" y="5468"/>
                    <a:pt x="3666" y="5468"/>
                  </a:cubicBezTo>
                  <a:cubicBezTo>
                    <a:pt x="3954" y="5468"/>
                    <a:pt x="4209" y="5241"/>
                    <a:pt x="4225" y="4931"/>
                  </a:cubicBezTo>
                  <a:cubicBezTo>
                    <a:pt x="4225" y="4859"/>
                    <a:pt x="4216" y="4787"/>
                    <a:pt x="4196" y="4719"/>
                  </a:cubicBezTo>
                  <a:close/>
                  <a:moveTo>
                    <a:pt x="7155" y="10845"/>
                  </a:moveTo>
                  <a:lnTo>
                    <a:pt x="7155" y="11056"/>
                  </a:lnTo>
                  <a:lnTo>
                    <a:pt x="6073" y="11056"/>
                  </a:lnTo>
                  <a:lnTo>
                    <a:pt x="6073" y="10845"/>
                  </a:lnTo>
                  <a:close/>
                  <a:moveTo>
                    <a:pt x="11443" y="4715"/>
                  </a:moveTo>
                  <a:cubicBezTo>
                    <a:pt x="11544" y="4715"/>
                    <a:pt x="11630" y="4806"/>
                    <a:pt x="11626" y="4912"/>
                  </a:cubicBezTo>
                  <a:cubicBezTo>
                    <a:pt x="11621" y="5008"/>
                    <a:pt x="11539" y="5085"/>
                    <a:pt x="11444" y="5090"/>
                  </a:cubicBezTo>
                  <a:lnTo>
                    <a:pt x="11444" y="5090"/>
                  </a:lnTo>
                  <a:cubicBezTo>
                    <a:pt x="11392" y="5089"/>
                    <a:pt x="11341" y="5065"/>
                    <a:pt x="11308" y="5027"/>
                  </a:cubicBezTo>
                  <a:cubicBezTo>
                    <a:pt x="11257" y="4973"/>
                    <a:pt x="11192" y="4948"/>
                    <a:pt x="11128" y="4948"/>
                  </a:cubicBezTo>
                  <a:cubicBezTo>
                    <a:pt x="11001" y="4948"/>
                    <a:pt x="10880" y="5045"/>
                    <a:pt x="10880" y="5196"/>
                  </a:cubicBezTo>
                  <a:lnTo>
                    <a:pt x="10880" y="10465"/>
                  </a:lnTo>
                  <a:lnTo>
                    <a:pt x="10134" y="10465"/>
                  </a:lnTo>
                  <a:lnTo>
                    <a:pt x="10134" y="8564"/>
                  </a:lnTo>
                  <a:cubicBezTo>
                    <a:pt x="10134" y="8436"/>
                    <a:pt x="10039" y="8373"/>
                    <a:pt x="9944" y="8373"/>
                  </a:cubicBezTo>
                  <a:cubicBezTo>
                    <a:pt x="9849" y="8373"/>
                    <a:pt x="9754" y="8436"/>
                    <a:pt x="9754" y="8564"/>
                  </a:cubicBezTo>
                  <a:lnTo>
                    <a:pt x="9754" y="10513"/>
                  </a:lnTo>
                  <a:cubicBezTo>
                    <a:pt x="9648" y="10570"/>
                    <a:pt x="9585" y="10681"/>
                    <a:pt x="9585" y="10801"/>
                  </a:cubicBezTo>
                  <a:lnTo>
                    <a:pt x="9585" y="11056"/>
                  </a:lnTo>
                  <a:lnTo>
                    <a:pt x="7536" y="11056"/>
                  </a:lnTo>
                  <a:lnTo>
                    <a:pt x="7536" y="10801"/>
                  </a:lnTo>
                  <a:cubicBezTo>
                    <a:pt x="7536" y="10681"/>
                    <a:pt x="7473" y="10570"/>
                    <a:pt x="7367" y="10513"/>
                  </a:cubicBezTo>
                  <a:lnTo>
                    <a:pt x="7367" y="5436"/>
                  </a:lnTo>
                  <a:cubicBezTo>
                    <a:pt x="7431" y="5458"/>
                    <a:pt x="7494" y="5468"/>
                    <a:pt x="7555" y="5468"/>
                  </a:cubicBezTo>
                  <a:cubicBezTo>
                    <a:pt x="7923" y="5468"/>
                    <a:pt x="8216" y="5099"/>
                    <a:pt x="8084" y="4715"/>
                  </a:cubicBezTo>
                  <a:lnTo>
                    <a:pt x="9037" y="4715"/>
                  </a:lnTo>
                  <a:cubicBezTo>
                    <a:pt x="8965" y="4917"/>
                    <a:pt x="9013" y="5138"/>
                    <a:pt x="9157" y="5292"/>
                  </a:cubicBezTo>
                  <a:cubicBezTo>
                    <a:pt x="9267" y="5405"/>
                    <a:pt x="9416" y="5467"/>
                    <a:pt x="9567" y="5467"/>
                  </a:cubicBezTo>
                  <a:cubicBezTo>
                    <a:pt x="9628" y="5467"/>
                    <a:pt x="9690" y="5457"/>
                    <a:pt x="9749" y="5436"/>
                  </a:cubicBezTo>
                  <a:lnTo>
                    <a:pt x="9749" y="7630"/>
                  </a:lnTo>
                  <a:cubicBezTo>
                    <a:pt x="9749" y="7758"/>
                    <a:pt x="9844" y="7822"/>
                    <a:pt x="9939" y="7822"/>
                  </a:cubicBezTo>
                  <a:cubicBezTo>
                    <a:pt x="10034" y="7822"/>
                    <a:pt x="10129" y="7758"/>
                    <a:pt x="10129" y="7630"/>
                  </a:cubicBezTo>
                  <a:lnTo>
                    <a:pt x="10129" y="5196"/>
                  </a:lnTo>
                  <a:cubicBezTo>
                    <a:pt x="10129" y="5045"/>
                    <a:pt x="10008" y="4948"/>
                    <a:pt x="9881" y="4948"/>
                  </a:cubicBezTo>
                  <a:cubicBezTo>
                    <a:pt x="9817" y="4948"/>
                    <a:pt x="9752" y="4973"/>
                    <a:pt x="9701" y="5027"/>
                  </a:cubicBezTo>
                  <a:cubicBezTo>
                    <a:pt x="9663" y="5068"/>
                    <a:pt x="9615" y="5086"/>
                    <a:pt x="9568" y="5086"/>
                  </a:cubicBezTo>
                  <a:cubicBezTo>
                    <a:pt x="9471" y="5086"/>
                    <a:pt x="9377" y="5009"/>
                    <a:pt x="9383" y="4893"/>
                  </a:cubicBezTo>
                  <a:cubicBezTo>
                    <a:pt x="9393" y="4792"/>
                    <a:pt x="9480" y="4715"/>
                    <a:pt x="9581" y="4715"/>
                  </a:cubicBezTo>
                  <a:close/>
                  <a:moveTo>
                    <a:pt x="11048" y="10845"/>
                  </a:moveTo>
                  <a:lnTo>
                    <a:pt x="11048" y="11056"/>
                  </a:lnTo>
                  <a:lnTo>
                    <a:pt x="9966" y="11056"/>
                  </a:lnTo>
                  <a:lnTo>
                    <a:pt x="9966" y="10845"/>
                  </a:lnTo>
                  <a:close/>
                  <a:moveTo>
                    <a:pt x="11515" y="11441"/>
                  </a:moveTo>
                  <a:cubicBezTo>
                    <a:pt x="11606" y="11441"/>
                    <a:pt x="11683" y="11518"/>
                    <a:pt x="11683" y="11610"/>
                  </a:cubicBezTo>
                  <a:lnTo>
                    <a:pt x="11683" y="11826"/>
                  </a:lnTo>
                  <a:lnTo>
                    <a:pt x="5486" y="11826"/>
                  </a:lnTo>
                  <a:cubicBezTo>
                    <a:pt x="5231" y="11826"/>
                    <a:pt x="5231" y="12206"/>
                    <a:pt x="5486" y="12206"/>
                  </a:cubicBezTo>
                  <a:lnTo>
                    <a:pt x="11895" y="12206"/>
                  </a:lnTo>
                  <a:cubicBezTo>
                    <a:pt x="11996" y="12206"/>
                    <a:pt x="12073" y="12288"/>
                    <a:pt x="12073" y="12389"/>
                  </a:cubicBezTo>
                  <a:lnTo>
                    <a:pt x="12073" y="12596"/>
                  </a:lnTo>
                  <a:lnTo>
                    <a:pt x="1006" y="12596"/>
                  </a:lnTo>
                  <a:lnTo>
                    <a:pt x="1006" y="12389"/>
                  </a:lnTo>
                  <a:cubicBezTo>
                    <a:pt x="1006" y="12288"/>
                    <a:pt x="1088" y="12206"/>
                    <a:pt x="1189" y="12206"/>
                  </a:cubicBezTo>
                  <a:lnTo>
                    <a:pt x="4538" y="12206"/>
                  </a:lnTo>
                  <a:cubicBezTo>
                    <a:pt x="4793" y="12206"/>
                    <a:pt x="4793" y="11826"/>
                    <a:pt x="4538" y="11826"/>
                  </a:cubicBezTo>
                  <a:lnTo>
                    <a:pt x="1405" y="11826"/>
                  </a:lnTo>
                  <a:lnTo>
                    <a:pt x="1405" y="11610"/>
                  </a:lnTo>
                  <a:cubicBezTo>
                    <a:pt x="1405" y="11518"/>
                    <a:pt x="1478" y="11441"/>
                    <a:pt x="1574" y="11441"/>
                  </a:cubicBezTo>
                  <a:close/>
                  <a:moveTo>
                    <a:pt x="6552" y="0"/>
                  </a:moveTo>
                  <a:cubicBezTo>
                    <a:pt x="6494" y="0"/>
                    <a:pt x="6436" y="16"/>
                    <a:pt x="6386" y="47"/>
                  </a:cubicBezTo>
                  <a:lnTo>
                    <a:pt x="1155" y="3088"/>
                  </a:lnTo>
                  <a:cubicBezTo>
                    <a:pt x="1141" y="3098"/>
                    <a:pt x="1126" y="3107"/>
                    <a:pt x="1112" y="3122"/>
                  </a:cubicBezTo>
                  <a:cubicBezTo>
                    <a:pt x="1025" y="3194"/>
                    <a:pt x="972" y="3300"/>
                    <a:pt x="972" y="3411"/>
                  </a:cubicBezTo>
                  <a:lnTo>
                    <a:pt x="972" y="4349"/>
                  </a:lnTo>
                  <a:cubicBezTo>
                    <a:pt x="972" y="4522"/>
                    <a:pt x="1093" y="4671"/>
                    <a:pt x="1261" y="4710"/>
                  </a:cubicBezTo>
                  <a:cubicBezTo>
                    <a:pt x="1184" y="4912"/>
                    <a:pt x="1232" y="5138"/>
                    <a:pt x="1381" y="5292"/>
                  </a:cubicBezTo>
                  <a:cubicBezTo>
                    <a:pt x="1487" y="5408"/>
                    <a:pt x="1633" y="5468"/>
                    <a:pt x="1783" y="5468"/>
                  </a:cubicBezTo>
                  <a:cubicBezTo>
                    <a:pt x="1845" y="5468"/>
                    <a:pt x="1908" y="5457"/>
                    <a:pt x="1968" y="5436"/>
                  </a:cubicBezTo>
                  <a:lnTo>
                    <a:pt x="1968" y="10513"/>
                  </a:lnTo>
                  <a:cubicBezTo>
                    <a:pt x="1867" y="10570"/>
                    <a:pt x="1805" y="10681"/>
                    <a:pt x="1805" y="10801"/>
                  </a:cubicBezTo>
                  <a:lnTo>
                    <a:pt x="1805" y="11056"/>
                  </a:lnTo>
                  <a:lnTo>
                    <a:pt x="1574" y="11056"/>
                  </a:lnTo>
                  <a:cubicBezTo>
                    <a:pt x="1271" y="11056"/>
                    <a:pt x="1025" y="11307"/>
                    <a:pt x="1025" y="11610"/>
                  </a:cubicBezTo>
                  <a:lnTo>
                    <a:pt x="1025" y="11855"/>
                  </a:lnTo>
                  <a:cubicBezTo>
                    <a:pt x="790" y="11927"/>
                    <a:pt x="631" y="12144"/>
                    <a:pt x="631" y="12389"/>
                  </a:cubicBezTo>
                  <a:lnTo>
                    <a:pt x="631" y="12596"/>
                  </a:lnTo>
                  <a:lnTo>
                    <a:pt x="255" y="12596"/>
                  </a:lnTo>
                  <a:cubicBezTo>
                    <a:pt x="0" y="12596"/>
                    <a:pt x="0" y="12976"/>
                    <a:pt x="255" y="12976"/>
                  </a:cubicBezTo>
                  <a:lnTo>
                    <a:pt x="12838" y="12976"/>
                  </a:lnTo>
                  <a:cubicBezTo>
                    <a:pt x="13088" y="12976"/>
                    <a:pt x="13088" y="12596"/>
                    <a:pt x="12838" y="12596"/>
                  </a:cubicBezTo>
                  <a:lnTo>
                    <a:pt x="12458" y="12596"/>
                  </a:lnTo>
                  <a:lnTo>
                    <a:pt x="12458" y="12389"/>
                  </a:lnTo>
                  <a:cubicBezTo>
                    <a:pt x="12458" y="12144"/>
                    <a:pt x="12299" y="11927"/>
                    <a:pt x="12063" y="11850"/>
                  </a:cubicBezTo>
                  <a:lnTo>
                    <a:pt x="12063" y="11610"/>
                  </a:lnTo>
                  <a:cubicBezTo>
                    <a:pt x="12063" y="11302"/>
                    <a:pt x="11818" y="11056"/>
                    <a:pt x="11515" y="11056"/>
                  </a:cubicBezTo>
                  <a:lnTo>
                    <a:pt x="11424" y="11056"/>
                  </a:lnTo>
                  <a:lnTo>
                    <a:pt x="11424" y="10797"/>
                  </a:lnTo>
                  <a:cubicBezTo>
                    <a:pt x="11424" y="10681"/>
                    <a:pt x="11361" y="10570"/>
                    <a:pt x="11260" y="10513"/>
                  </a:cubicBezTo>
                  <a:lnTo>
                    <a:pt x="11260" y="5436"/>
                  </a:lnTo>
                  <a:cubicBezTo>
                    <a:pt x="11324" y="5458"/>
                    <a:pt x="11387" y="5468"/>
                    <a:pt x="11448" y="5468"/>
                  </a:cubicBezTo>
                  <a:cubicBezTo>
                    <a:pt x="11841" y="5468"/>
                    <a:pt x="12140" y="5048"/>
                    <a:pt x="11953" y="4657"/>
                  </a:cubicBezTo>
                  <a:cubicBezTo>
                    <a:pt x="12054" y="4589"/>
                    <a:pt x="12116" y="4474"/>
                    <a:pt x="12116" y="4349"/>
                  </a:cubicBezTo>
                  <a:lnTo>
                    <a:pt x="12116" y="3415"/>
                  </a:lnTo>
                  <a:cubicBezTo>
                    <a:pt x="12116" y="3276"/>
                    <a:pt x="12039" y="3151"/>
                    <a:pt x="11919" y="3088"/>
                  </a:cubicBezTo>
                  <a:lnTo>
                    <a:pt x="6722" y="47"/>
                  </a:lnTo>
                  <a:cubicBezTo>
                    <a:pt x="6670" y="16"/>
                    <a:pt x="6611" y="0"/>
                    <a:pt x="65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48"/>
          <p:cNvGrpSpPr/>
          <p:nvPr/>
        </p:nvGrpSpPr>
        <p:grpSpPr>
          <a:xfrm>
            <a:off x="6903447" y="2093936"/>
            <a:ext cx="413794" cy="407615"/>
            <a:chOff x="5359818" y="1996466"/>
            <a:chExt cx="361835" cy="356432"/>
          </a:xfrm>
        </p:grpSpPr>
        <p:sp>
          <p:nvSpPr>
            <p:cNvPr id="1481" name="Google Shape;1481;p48"/>
            <p:cNvSpPr/>
            <p:nvPr/>
          </p:nvSpPr>
          <p:spPr>
            <a:xfrm>
              <a:off x="5370309" y="2153097"/>
              <a:ext cx="93160" cy="103651"/>
            </a:xfrm>
            <a:custGeom>
              <a:rect b="b" l="l" r="r" t="t"/>
              <a:pathLst>
                <a:path extrusionOk="0" h="3952" w="3552">
                  <a:moveTo>
                    <a:pt x="1035" y="1"/>
                  </a:moveTo>
                  <a:cubicBezTo>
                    <a:pt x="924" y="1"/>
                    <a:pt x="837" y="87"/>
                    <a:pt x="837" y="198"/>
                  </a:cubicBezTo>
                  <a:lnTo>
                    <a:pt x="837" y="1492"/>
                  </a:lnTo>
                  <a:cubicBezTo>
                    <a:pt x="837" y="1502"/>
                    <a:pt x="837" y="1507"/>
                    <a:pt x="837" y="1516"/>
                  </a:cubicBezTo>
                  <a:lnTo>
                    <a:pt x="837" y="1521"/>
                  </a:lnTo>
                  <a:cubicBezTo>
                    <a:pt x="837" y="1531"/>
                    <a:pt x="833" y="1536"/>
                    <a:pt x="833" y="1540"/>
                  </a:cubicBezTo>
                  <a:cubicBezTo>
                    <a:pt x="833" y="1550"/>
                    <a:pt x="828" y="1555"/>
                    <a:pt x="823" y="1564"/>
                  </a:cubicBezTo>
                  <a:cubicBezTo>
                    <a:pt x="823" y="1574"/>
                    <a:pt x="818" y="1579"/>
                    <a:pt x="813" y="1584"/>
                  </a:cubicBezTo>
                  <a:lnTo>
                    <a:pt x="813" y="1588"/>
                  </a:lnTo>
                  <a:cubicBezTo>
                    <a:pt x="813" y="1593"/>
                    <a:pt x="809" y="1598"/>
                    <a:pt x="804" y="1603"/>
                  </a:cubicBezTo>
                  <a:lnTo>
                    <a:pt x="799" y="1608"/>
                  </a:lnTo>
                  <a:lnTo>
                    <a:pt x="784" y="1622"/>
                  </a:lnTo>
                  <a:lnTo>
                    <a:pt x="765" y="1637"/>
                  </a:lnTo>
                  <a:lnTo>
                    <a:pt x="760" y="1637"/>
                  </a:lnTo>
                  <a:lnTo>
                    <a:pt x="741" y="1646"/>
                  </a:lnTo>
                  <a:cubicBezTo>
                    <a:pt x="718" y="1656"/>
                    <a:pt x="695" y="1660"/>
                    <a:pt x="672" y="1660"/>
                  </a:cubicBezTo>
                  <a:cubicBezTo>
                    <a:pt x="581" y="1660"/>
                    <a:pt x="501" y="1588"/>
                    <a:pt x="501" y="1487"/>
                  </a:cubicBezTo>
                  <a:lnTo>
                    <a:pt x="501" y="1223"/>
                  </a:lnTo>
                  <a:lnTo>
                    <a:pt x="703" y="1179"/>
                  </a:lnTo>
                  <a:lnTo>
                    <a:pt x="438" y="1146"/>
                  </a:lnTo>
                  <a:lnTo>
                    <a:pt x="395" y="1141"/>
                  </a:lnTo>
                  <a:lnTo>
                    <a:pt x="255" y="1141"/>
                  </a:lnTo>
                  <a:lnTo>
                    <a:pt x="236" y="1146"/>
                  </a:lnTo>
                  <a:lnTo>
                    <a:pt x="221" y="1151"/>
                  </a:lnTo>
                  <a:lnTo>
                    <a:pt x="202" y="1155"/>
                  </a:lnTo>
                  <a:lnTo>
                    <a:pt x="188" y="1165"/>
                  </a:lnTo>
                  <a:lnTo>
                    <a:pt x="173" y="1170"/>
                  </a:lnTo>
                  <a:cubicBezTo>
                    <a:pt x="169" y="1175"/>
                    <a:pt x="159" y="1179"/>
                    <a:pt x="149" y="1189"/>
                  </a:cubicBezTo>
                  <a:cubicBezTo>
                    <a:pt x="0" y="1314"/>
                    <a:pt x="24" y="1733"/>
                    <a:pt x="48" y="2103"/>
                  </a:cubicBezTo>
                  <a:cubicBezTo>
                    <a:pt x="77" y="2623"/>
                    <a:pt x="630" y="3138"/>
                    <a:pt x="837" y="3297"/>
                  </a:cubicBezTo>
                  <a:cubicBezTo>
                    <a:pt x="881" y="3330"/>
                    <a:pt x="905" y="3378"/>
                    <a:pt x="905" y="3436"/>
                  </a:cubicBezTo>
                  <a:lnTo>
                    <a:pt x="905" y="3951"/>
                  </a:lnTo>
                  <a:lnTo>
                    <a:pt x="3065" y="3951"/>
                  </a:lnTo>
                  <a:lnTo>
                    <a:pt x="3065" y="3234"/>
                  </a:lnTo>
                  <a:cubicBezTo>
                    <a:pt x="3065" y="3181"/>
                    <a:pt x="3089" y="3133"/>
                    <a:pt x="3128" y="3104"/>
                  </a:cubicBezTo>
                  <a:cubicBezTo>
                    <a:pt x="3527" y="2763"/>
                    <a:pt x="3551" y="1997"/>
                    <a:pt x="3527" y="1733"/>
                  </a:cubicBezTo>
                  <a:cubicBezTo>
                    <a:pt x="3518" y="1728"/>
                    <a:pt x="3518" y="1723"/>
                    <a:pt x="3518" y="1718"/>
                  </a:cubicBezTo>
                  <a:lnTo>
                    <a:pt x="3518" y="703"/>
                  </a:lnTo>
                  <a:cubicBezTo>
                    <a:pt x="3513" y="655"/>
                    <a:pt x="3498" y="612"/>
                    <a:pt x="3469" y="578"/>
                  </a:cubicBezTo>
                  <a:lnTo>
                    <a:pt x="3479" y="568"/>
                  </a:lnTo>
                  <a:lnTo>
                    <a:pt x="3426" y="540"/>
                  </a:lnTo>
                  <a:cubicBezTo>
                    <a:pt x="3402" y="520"/>
                    <a:pt x="3373" y="511"/>
                    <a:pt x="3344" y="506"/>
                  </a:cubicBezTo>
                  <a:lnTo>
                    <a:pt x="3296" y="506"/>
                  </a:lnTo>
                  <a:cubicBezTo>
                    <a:pt x="3186" y="506"/>
                    <a:pt x="3099" y="597"/>
                    <a:pt x="3099" y="708"/>
                  </a:cubicBezTo>
                  <a:lnTo>
                    <a:pt x="3099" y="1141"/>
                  </a:lnTo>
                  <a:cubicBezTo>
                    <a:pt x="3099" y="1146"/>
                    <a:pt x="3099" y="1155"/>
                    <a:pt x="3099" y="1160"/>
                  </a:cubicBezTo>
                  <a:lnTo>
                    <a:pt x="3099" y="1165"/>
                  </a:lnTo>
                  <a:cubicBezTo>
                    <a:pt x="3094" y="1175"/>
                    <a:pt x="3094" y="1179"/>
                    <a:pt x="3094" y="1189"/>
                  </a:cubicBezTo>
                  <a:cubicBezTo>
                    <a:pt x="3089" y="1194"/>
                    <a:pt x="3089" y="1199"/>
                    <a:pt x="3084" y="1208"/>
                  </a:cubicBezTo>
                  <a:lnTo>
                    <a:pt x="3084" y="1213"/>
                  </a:lnTo>
                  <a:cubicBezTo>
                    <a:pt x="3084" y="1218"/>
                    <a:pt x="3080" y="1223"/>
                    <a:pt x="3075" y="1228"/>
                  </a:cubicBezTo>
                  <a:lnTo>
                    <a:pt x="3075" y="1232"/>
                  </a:lnTo>
                  <a:cubicBezTo>
                    <a:pt x="3070" y="1237"/>
                    <a:pt x="3070" y="1242"/>
                    <a:pt x="3065" y="1247"/>
                  </a:cubicBezTo>
                  <a:lnTo>
                    <a:pt x="3060" y="1252"/>
                  </a:lnTo>
                  <a:lnTo>
                    <a:pt x="3046" y="1266"/>
                  </a:lnTo>
                  <a:lnTo>
                    <a:pt x="3041" y="1271"/>
                  </a:lnTo>
                  <a:cubicBezTo>
                    <a:pt x="3036" y="1276"/>
                    <a:pt x="3032" y="1276"/>
                    <a:pt x="3027" y="1281"/>
                  </a:cubicBezTo>
                  <a:lnTo>
                    <a:pt x="3022" y="1281"/>
                  </a:lnTo>
                  <a:lnTo>
                    <a:pt x="3003" y="1290"/>
                  </a:lnTo>
                  <a:lnTo>
                    <a:pt x="2998" y="1290"/>
                  </a:lnTo>
                  <a:cubicBezTo>
                    <a:pt x="2974" y="1301"/>
                    <a:pt x="2950" y="1306"/>
                    <a:pt x="2927" y="1306"/>
                  </a:cubicBezTo>
                  <a:cubicBezTo>
                    <a:pt x="2836" y="1306"/>
                    <a:pt x="2757" y="1231"/>
                    <a:pt x="2757" y="1131"/>
                  </a:cubicBezTo>
                  <a:lnTo>
                    <a:pt x="2757" y="549"/>
                  </a:lnTo>
                  <a:cubicBezTo>
                    <a:pt x="2757" y="501"/>
                    <a:pt x="2743" y="458"/>
                    <a:pt x="2709" y="419"/>
                  </a:cubicBezTo>
                  <a:lnTo>
                    <a:pt x="2724" y="414"/>
                  </a:lnTo>
                  <a:lnTo>
                    <a:pt x="2671" y="386"/>
                  </a:lnTo>
                  <a:cubicBezTo>
                    <a:pt x="2642" y="366"/>
                    <a:pt x="2618" y="357"/>
                    <a:pt x="2584" y="352"/>
                  </a:cubicBezTo>
                  <a:lnTo>
                    <a:pt x="2536" y="352"/>
                  </a:lnTo>
                  <a:cubicBezTo>
                    <a:pt x="2464" y="352"/>
                    <a:pt x="2396" y="395"/>
                    <a:pt x="2363" y="463"/>
                  </a:cubicBezTo>
                  <a:lnTo>
                    <a:pt x="2358" y="472"/>
                  </a:lnTo>
                  <a:lnTo>
                    <a:pt x="2358" y="1030"/>
                  </a:lnTo>
                  <a:cubicBezTo>
                    <a:pt x="2358" y="1040"/>
                    <a:pt x="2358" y="1045"/>
                    <a:pt x="2358" y="1054"/>
                  </a:cubicBezTo>
                  <a:lnTo>
                    <a:pt x="2358" y="1059"/>
                  </a:lnTo>
                  <a:cubicBezTo>
                    <a:pt x="2353" y="1064"/>
                    <a:pt x="2353" y="1074"/>
                    <a:pt x="2353" y="1078"/>
                  </a:cubicBezTo>
                  <a:cubicBezTo>
                    <a:pt x="2348" y="1083"/>
                    <a:pt x="2348" y="1093"/>
                    <a:pt x="2343" y="1098"/>
                  </a:cubicBezTo>
                  <a:lnTo>
                    <a:pt x="2343" y="1103"/>
                  </a:lnTo>
                  <a:cubicBezTo>
                    <a:pt x="2343" y="1112"/>
                    <a:pt x="2339" y="1117"/>
                    <a:pt x="2334" y="1122"/>
                  </a:cubicBezTo>
                  <a:cubicBezTo>
                    <a:pt x="2329" y="1131"/>
                    <a:pt x="2324" y="1136"/>
                    <a:pt x="2319" y="1141"/>
                  </a:cubicBezTo>
                  <a:lnTo>
                    <a:pt x="2319" y="1146"/>
                  </a:lnTo>
                  <a:lnTo>
                    <a:pt x="2305" y="1155"/>
                  </a:lnTo>
                  <a:lnTo>
                    <a:pt x="2300" y="1160"/>
                  </a:lnTo>
                  <a:lnTo>
                    <a:pt x="2286" y="1175"/>
                  </a:lnTo>
                  <a:lnTo>
                    <a:pt x="2281" y="1175"/>
                  </a:lnTo>
                  <a:lnTo>
                    <a:pt x="2262" y="1184"/>
                  </a:lnTo>
                  <a:cubicBezTo>
                    <a:pt x="2240" y="1194"/>
                    <a:pt x="2217" y="1198"/>
                    <a:pt x="2195" y="1198"/>
                  </a:cubicBezTo>
                  <a:cubicBezTo>
                    <a:pt x="2103" y="1198"/>
                    <a:pt x="2021" y="1122"/>
                    <a:pt x="2021" y="1021"/>
                  </a:cubicBezTo>
                  <a:lnTo>
                    <a:pt x="2021" y="414"/>
                  </a:lnTo>
                  <a:cubicBezTo>
                    <a:pt x="2021" y="366"/>
                    <a:pt x="2002" y="318"/>
                    <a:pt x="1973" y="285"/>
                  </a:cubicBezTo>
                  <a:lnTo>
                    <a:pt x="1983" y="280"/>
                  </a:lnTo>
                  <a:lnTo>
                    <a:pt x="1930" y="246"/>
                  </a:lnTo>
                  <a:cubicBezTo>
                    <a:pt x="1906" y="232"/>
                    <a:pt x="1877" y="222"/>
                    <a:pt x="1848" y="217"/>
                  </a:cubicBezTo>
                  <a:lnTo>
                    <a:pt x="1800" y="217"/>
                  </a:lnTo>
                  <a:cubicBezTo>
                    <a:pt x="1728" y="217"/>
                    <a:pt x="1660" y="256"/>
                    <a:pt x="1626" y="323"/>
                  </a:cubicBezTo>
                  <a:lnTo>
                    <a:pt x="1622" y="333"/>
                  </a:lnTo>
                  <a:lnTo>
                    <a:pt x="1622" y="1030"/>
                  </a:lnTo>
                  <a:cubicBezTo>
                    <a:pt x="1622" y="1040"/>
                    <a:pt x="1622" y="1045"/>
                    <a:pt x="1622" y="1054"/>
                  </a:cubicBezTo>
                  <a:lnTo>
                    <a:pt x="1622" y="1059"/>
                  </a:lnTo>
                  <a:cubicBezTo>
                    <a:pt x="1622" y="1064"/>
                    <a:pt x="1617" y="1074"/>
                    <a:pt x="1617" y="1078"/>
                  </a:cubicBezTo>
                  <a:cubicBezTo>
                    <a:pt x="1612" y="1083"/>
                    <a:pt x="1612" y="1093"/>
                    <a:pt x="1607" y="1098"/>
                  </a:cubicBezTo>
                  <a:lnTo>
                    <a:pt x="1607" y="1103"/>
                  </a:lnTo>
                  <a:cubicBezTo>
                    <a:pt x="1607" y="1112"/>
                    <a:pt x="1602" y="1117"/>
                    <a:pt x="1598" y="1122"/>
                  </a:cubicBezTo>
                  <a:cubicBezTo>
                    <a:pt x="1598" y="1131"/>
                    <a:pt x="1593" y="1136"/>
                    <a:pt x="1588" y="1141"/>
                  </a:cubicBezTo>
                  <a:lnTo>
                    <a:pt x="1583" y="1146"/>
                  </a:lnTo>
                  <a:lnTo>
                    <a:pt x="1569" y="1155"/>
                  </a:lnTo>
                  <a:lnTo>
                    <a:pt x="1564" y="1160"/>
                  </a:lnTo>
                  <a:lnTo>
                    <a:pt x="1550" y="1175"/>
                  </a:lnTo>
                  <a:lnTo>
                    <a:pt x="1545" y="1175"/>
                  </a:lnTo>
                  <a:lnTo>
                    <a:pt x="1525" y="1184"/>
                  </a:lnTo>
                  <a:cubicBezTo>
                    <a:pt x="1503" y="1194"/>
                    <a:pt x="1481" y="1198"/>
                    <a:pt x="1459" y="1198"/>
                  </a:cubicBezTo>
                  <a:cubicBezTo>
                    <a:pt x="1367" y="1198"/>
                    <a:pt x="1285" y="1122"/>
                    <a:pt x="1285" y="1021"/>
                  </a:cubicBezTo>
                  <a:lnTo>
                    <a:pt x="1285" y="198"/>
                  </a:lnTo>
                  <a:cubicBezTo>
                    <a:pt x="1285" y="150"/>
                    <a:pt x="1270" y="106"/>
                    <a:pt x="1237" y="68"/>
                  </a:cubicBezTo>
                  <a:lnTo>
                    <a:pt x="1251" y="63"/>
                  </a:lnTo>
                  <a:lnTo>
                    <a:pt x="1198" y="34"/>
                  </a:lnTo>
                  <a:cubicBezTo>
                    <a:pt x="1174" y="15"/>
                    <a:pt x="1145" y="5"/>
                    <a:pt x="11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8"/>
            <p:cNvSpPr/>
            <p:nvPr/>
          </p:nvSpPr>
          <p:spPr>
            <a:xfrm>
              <a:off x="5502941" y="2010576"/>
              <a:ext cx="100346" cy="118837"/>
            </a:xfrm>
            <a:custGeom>
              <a:rect b="b" l="l" r="r" t="t"/>
              <a:pathLst>
                <a:path extrusionOk="0" h="4531" w="3826">
                  <a:moveTo>
                    <a:pt x="1515" y="0"/>
                  </a:moveTo>
                  <a:cubicBezTo>
                    <a:pt x="1479" y="0"/>
                    <a:pt x="1445" y="11"/>
                    <a:pt x="1415" y="31"/>
                  </a:cubicBezTo>
                  <a:cubicBezTo>
                    <a:pt x="1367" y="55"/>
                    <a:pt x="1338" y="98"/>
                    <a:pt x="1323" y="151"/>
                  </a:cubicBezTo>
                  <a:lnTo>
                    <a:pt x="939" y="1585"/>
                  </a:lnTo>
                  <a:cubicBezTo>
                    <a:pt x="934" y="1595"/>
                    <a:pt x="934" y="1604"/>
                    <a:pt x="929" y="1609"/>
                  </a:cubicBezTo>
                  <a:lnTo>
                    <a:pt x="929" y="1619"/>
                  </a:lnTo>
                  <a:cubicBezTo>
                    <a:pt x="924" y="1624"/>
                    <a:pt x="919" y="1633"/>
                    <a:pt x="914" y="1638"/>
                  </a:cubicBezTo>
                  <a:cubicBezTo>
                    <a:pt x="910" y="1643"/>
                    <a:pt x="905" y="1653"/>
                    <a:pt x="900" y="1657"/>
                  </a:cubicBezTo>
                  <a:lnTo>
                    <a:pt x="895" y="1662"/>
                  </a:lnTo>
                  <a:lnTo>
                    <a:pt x="881" y="1677"/>
                  </a:lnTo>
                  <a:lnTo>
                    <a:pt x="876" y="1681"/>
                  </a:lnTo>
                  <a:cubicBezTo>
                    <a:pt x="871" y="1686"/>
                    <a:pt x="866" y="1686"/>
                    <a:pt x="857" y="1691"/>
                  </a:cubicBezTo>
                  <a:lnTo>
                    <a:pt x="847" y="1696"/>
                  </a:lnTo>
                  <a:cubicBezTo>
                    <a:pt x="822" y="1709"/>
                    <a:pt x="795" y="1716"/>
                    <a:pt x="769" y="1716"/>
                  </a:cubicBezTo>
                  <a:cubicBezTo>
                    <a:pt x="700" y="1716"/>
                    <a:pt x="634" y="1673"/>
                    <a:pt x="607" y="1600"/>
                  </a:cubicBezTo>
                  <a:lnTo>
                    <a:pt x="602" y="1585"/>
                  </a:lnTo>
                  <a:lnTo>
                    <a:pt x="380" y="1494"/>
                  </a:lnTo>
                  <a:lnTo>
                    <a:pt x="149" y="1393"/>
                  </a:lnTo>
                  <a:lnTo>
                    <a:pt x="135" y="1441"/>
                  </a:lnTo>
                  <a:cubicBezTo>
                    <a:pt x="82" y="1624"/>
                    <a:pt x="44" y="1811"/>
                    <a:pt x="15" y="2004"/>
                  </a:cubicBezTo>
                  <a:cubicBezTo>
                    <a:pt x="5" y="2062"/>
                    <a:pt x="0" y="2119"/>
                    <a:pt x="5" y="2177"/>
                  </a:cubicBezTo>
                  <a:cubicBezTo>
                    <a:pt x="15" y="2687"/>
                    <a:pt x="409" y="3212"/>
                    <a:pt x="491" y="3322"/>
                  </a:cubicBezTo>
                  <a:lnTo>
                    <a:pt x="510" y="3342"/>
                  </a:lnTo>
                  <a:cubicBezTo>
                    <a:pt x="534" y="3370"/>
                    <a:pt x="549" y="3409"/>
                    <a:pt x="549" y="3452"/>
                  </a:cubicBezTo>
                  <a:lnTo>
                    <a:pt x="549" y="4530"/>
                  </a:lnTo>
                  <a:lnTo>
                    <a:pt x="2685" y="4530"/>
                  </a:lnTo>
                  <a:lnTo>
                    <a:pt x="2685" y="3827"/>
                  </a:lnTo>
                  <a:cubicBezTo>
                    <a:pt x="2685" y="3760"/>
                    <a:pt x="2724" y="3702"/>
                    <a:pt x="2781" y="3674"/>
                  </a:cubicBezTo>
                  <a:cubicBezTo>
                    <a:pt x="3344" y="3385"/>
                    <a:pt x="3484" y="2442"/>
                    <a:pt x="3484" y="2432"/>
                  </a:cubicBezTo>
                  <a:cubicBezTo>
                    <a:pt x="3489" y="2427"/>
                    <a:pt x="3489" y="2418"/>
                    <a:pt x="3489" y="2413"/>
                  </a:cubicBezTo>
                  <a:lnTo>
                    <a:pt x="3811" y="1253"/>
                  </a:lnTo>
                  <a:cubicBezTo>
                    <a:pt x="3826" y="1191"/>
                    <a:pt x="3806" y="1128"/>
                    <a:pt x="3763" y="1080"/>
                  </a:cubicBezTo>
                  <a:lnTo>
                    <a:pt x="3773" y="1075"/>
                  </a:lnTo>
                  <a:lnTo>
                    <a:pt x="3715" y="1042"/>
                  </a:lnTo>
                  <a:cubicBezTo>
                    <a:pt x="3696" y="1032"/>
                    <a:pt x="3676" y="1027"/>
                    <a:pt x="3657" y="1022"/>
                  </a:cubicBezTo>
                  <a:lnTo>
                    <a:pt x="3638" y="1017"/>
                  </a:lnTo>
                  <a:cubicBezTo>
                    <a:pt x="3621" y="1013"/>
                    <a:pt x="3603" y="1011"/>
                    <a:pt x="3587" y="1011"/>
                  </a:cubicBezTo>
                  <a:cubicBezTo>
                    <a:pt x="3496" y="1011"/>
                    <a:pt x="3418" y="1073"/>
                    <a:pt x="3397" y="1167"/>
                  </a:cubicBezTo>
                  <a:lnTo>
                    <a:pt x="3205" y="1768"/>
                  </a:lnTo>
                  <a:cubicBezTo>
                    <a:pt x="3205" y="1778"/>
                    <a:pt x="3200" y="1783"/>
                    <a:pt x="3195" y="1792"/>
                  </a:cubicBezTo>
                  <a:lnTo>
                    <a:pt x="3195" y="1802"/>
                  </a:lnTo>
                  <a:lnTo>
                    <a:pt x="3186" y="1811"/>
                  </a:lnTo>
                  <a:cubicBezTo>
                    <a:pt x="3166" y="1840"/>
                    <a:pt x="3142" y="1864"/>
                    <a:pt x="3109" y="1874"/>
                  </a:cubicBezTo>
                  <a:lnTo>
                    <a:pt x="3094" y="1884"/>
                  </a:lnTo>
                  <a:cubicBezTo>
                    <a:pt x="3077" y="1888"/>
                    <a:pt x="3059" y="1891"/>
                    <a:pt x="3041" y="1891"/>
                  </a:cubicBezTo>
                  <a:cubicBezTo>
                    <a:pt x="3023" y="1891"/>
                    <a:pt x="3005" y="1888"/>
                    <a:pt x="2988" y="1884"/>
                  </a:cubicBezTo>
                  <a:cubicBezTo>
                    <a:pt x="2897" y="1855"/>
                    <a:pt x="2849" y="1758"/>
                    <a:pt x="2878" y="1667"/>
                  </a:cubicBezTo>
                  <a:lnTo>
                    <a:pt x="3061" y="1080"/>
                  </a:lnTo>
                  <a:lnTo>
                    <a:pt x="3094" y="936"/>
                  </a:lnTo>
                  <a:cubicBezTo>
                    <a:pt x="3109" y="873"/>
                    <a:pt x="3094" y="806"/>
                    <a:pt x="3046" y="758"/>
                  </a:cubicBezTo>
                  <a:lnTo>
                    <a:pt x="3061" y="748"/>
                  </a:lnTo>
                  <a:lnTo>
                    <a:pt x="2993" y="714"/>
                  </a:lnTo>
                  <a:lnTo>
                    <a:pt x="2974" y="705"/>
                  </a:lnTo>
                  <a:lnTo>
                    <a:pt x="2950" y="700"/>
                  </a:lnTo>
                  <a:lnTo>
                    <a:pt x="2931" y="695"/>
                  </a:lnTo>
                  <a:cubicBezTo>
                    <a:pt x="2914" y="691"/>
                    <a:pt x="2897" y="689"/>
                    <a:pt x="2881" y="689"/>
                  </a:cubicBezTo>
                  <a:cubicBezTo>
                    <a:pt x="2818" y="689"/>
                    <a:pt x="2762" y="718"/>
                    <a:pt x="2724" y="767"/>
                  </a:cubicBezTo>
                  <a:lnTo>
                    <a:pt x="2719" y="777"/>
                  </a:lnTo>
                  <a:lnTo>
                    <a:pt x="2507" y="1489"/>
                  </a:lnTo>
                  <a:cubicBezTo>
                    <a:pt x="2502" y="1499"/>
                    <a:pt x="2502" y="1503"/>
                    <a:pt x="2498" y="1513"/>
                  </a:cubicBezTo>
                  <a:lnTo>
                    <a:pt x="2498" y="1518"/>
                  </a:lnTo>
                  <a:cubicBezTo>
                    <a:pt x="2493" y="1527"/>
                    <a:pt x="2493" y="1532"/>
                    <a:pt x="2488" y="1537"/>
                  </a:cubicBezTo>
                  <a:lnTo>
                    <a:pt x="2488" y="1542"/>
                  </a:lnTo>
                  <a:cubicBezTo>
                    <a:pt x="2483" y="1547"/>
                    <a:pt x="2478" y="1552"/>
                    <a:pt x="2474" y="1556"/>
                  </a:cubicBezTo>
                  <a:lnTo>
                    <a:pt x="2469" y="1566"/>
                  </a:lnTo>
                  <a:lnTo>
                    <a:pt x="2459" y="1571"/>
                  </a:lnTo>
                  <a:cubicBezTo>
                    <a:pt x="2445" y="1585"/>
                    <a:pt x="2430" y="1590"/>
                    <a:pt x="2416" y="1600"/>
                  </a:cubicBezTo>
                  <a:cubicBezTo>
                    <a:pt x="2392" y="1609"/>
                    <a:pt x="2372" y="1614"/>
                    <a:pt x="2348" y="1614"/>
                  </a:cubicBezTo>
                  <a:cubicBezTo>
                    <a:pt x="2233" y="1614"/>
                    <a:pt x="2146" y="1503"/>
                    <a:pt x="2180" y="1393"/>
                  </a:cubicBezTo>
                  <a:lnTo>
                    <a:pt x="2406" y="628"/>
                  </a:lnTo>
                  <a:cubicBezTo>
                    <a:pt x="2421" y="565"/>
                    <a:pt x="2406" y="498"/>
                    <a:pt x="2363" y="450"/>
                  </a:cubicBezTo>
                  <a:lnTo>
                    <a:pt x="2372" y="445"/>
                  </a:lnTo>
                  <a:lnTo>
                    <a:pt x="2315" y="416"/>
                  </a:lnTo>
                  <a:cubicBezTo>
                    <a:pt x="2300" y="406"/>
                    <a:pt x="2281" y="397"/>
                    <a:pt x="2262" y="392"/>
                  </a:cubicBezTo>
                  <a:lnTo>
                    <a:pt x="2238" y="387"/>
                  </a:lnTo>
                  <a:cubicBezTo>
                    <a:pt x="2223" y="383"/>
                    <a:pt x="2207" y="381"/>
                    <a:pt x="2192" y="381"/>
                  </a:cubicBezTo>
                  <a:cubicBezTo>
                    <a:pt x="2135" y="381"/>
                    <a:pt x="2079" y="409"/>
                    <a:pt x="2040" y="454"/>
                  </a:cubicBezTo>
                  <a:lnTo>
                    <a:pt x="2036" y="459"/>
                  </a:lnTo>
                  <a:lnTo>
                    <a:pt x="1785" y="1321"/>
                  </a:lnTo>
                  <a:cubicBezTo>
                    <a:pt x="1785" y="1330"/>
                    <a:pt x="1781" y="1335"/>
                    <a:pt x="1776" y="1345"/>
                  </a:cubicBezTo>
                  <a:lnTo>
                    <a:pt x="1776" y="1349"/>
                  </a:lnTo>
                  <a:cubicBezTo>
                    <a:pt x="1776" y="1354"/>
                    <a:pt x="1771" y="1364"/>
                    <a:pt x="1766" y="1369"/>
                  </a:cubicBezTo>
                  <a:lnTo>
                    <a:pt x="1761" y="1374"/>
                  </a:lnTo>
                  <a:cubicBezTo>
                    <a:pt x="1757" y="1378"/>
                    <a:pt x="1757" y="1383"/>
                    <a:pt x="1752" y="1388"/>
                  </a:cubicBezTo>
                  <a:lnTo>
                    <a:pt x="1742" y="1398"/>
                  </a:lnTo>
                  <a:lnTo>
                    <a:pt x="1737" y="1402"/>
                  </a:lnTo>
                  <a:cubicBezTo>
                    <a:pt x="1723" y="1412"/>
                    <a:pt x="1708" y="1422"/>
                    <a:pt x="1694" y="1431"/>
                  </a:cubicBezTo>
                  <a:lnTo>
                    <a:pt x="1680" y="1436"/>
                  </a:lnTo>
                  <a:cubicBezTo>
                    <a:pt x="1660" y="1441"/>
                    <a:pt x="1641" y="1446"/>
                    <a:pt x="1622" y="1446"/>
                  </a:cubicBezTo>
                  <a:cubicBezTo>
                    <a:pt x="1506" y="1446"/>
                    <a:pt x="1425" y="1335"/>
                    <a:pt x="1453" y="1224"/>
                  </a:cubicBezTo>
                  <a:lnTo>
                    <a:pt x="1708" y="339"/>
                  </a:lnTo>
                  <a:lnTo>
                    <a:pt x="1732" y="248"/>
                  </a:lnTo>
                  <a:cubicBezTo>
                    <a:pt x="1742" y="195"/>
                    <a:pt x="1737" y="142"/>
                    <a:pt x="1708" y="98"/>
                  </a:cubicBezTo>
                  <a:cubicBezTo>
                    <a:pt x="1699" y="89"/>
                    <a:pt x="1694" y="79"/>
                    <a:pt x="1684" y="70"/>
                  </a:cubicBezTo>
                  <a:lnTo>
                    <a:pt x="1699" y="65"/>
                  </a:lnTo>
                  <a:lnTo>
                    <a:pt x="1641" y="31"/>
                  </a:lnTo>
                  <a:cubicBezTo>
                    <a:pt x="1622" y="21"/>
                    <a:pt x="1603" y="17"/>
                    <a:pt x="1583" y="12"/>
                  </a:cubicBezTo>
                  <a:lnTo>
                    <a:pt x="1564" y="7"/>
                  </a:lnTo>
                  <a:cubicBezTo>
                    <a:pt x="1548" y="3"/>
                    <a:pt x="1531" y="0"/>
                    <a:pt x="15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8"/>
            <p:cNvSpPr/>
            <p:nvPr/>
          </p:nvSpPr>
          <p:spPr>
            <a:xfrm>
              <a:off x="5617529" y="2121938"/>
              <a:ext cx="93160" cy="103625"/>
            </a:xfrm>
            <a:custGeom>
              <a:rect b="b" l="l" r="r" t="t"/>
              <a:pathLst>
                <a:path extrusionOk="0" h="3951" w="3552">
                  <a:moveTo>
                    <a:pt x="1040" y="0"/>
                  </a:moveTo>
                  <a:cubicBezTo>
                    <a:pt x="929" y="0"/>
                    <a:pt x="842" y="87"/>
                    <a:pt x="842" y="197"/>
                  </a:cubicBezTo>
                  <a:lnTo>
                    <a:pt x="842" y="1492"/>
                  </a:lnTo>
                  <a:cubicBezTo>
                    <a:pt x="842" y="1497"/>
                    <a:pt x="842" y="1506"/>
                    <a:pt x="842" y="1516"/>
                  </a:cubicBezTo>
                  <a:lnTo>
                    <a:pt x="842" y="1521"/>
                  </a:lnTo>
                  <a:cubicBezTo>
                    <a:pt x="838" y="1525"/>
                    <a:pt x="838" y="1530"/>
                    <a:pt x="838" y="1540"/>
                  </a:cubicBezTo>
                  <a:cubicBezTo>
                    <a:pt x="833" y="1545"/>
                    <a:pt x="833" y="1554"/>
                    <a:pt x="828" y="1559"/>
                  </a:cubicBezTo>
                  <a:lnTo>
                    <a:pt x="828" y="1564"/>
                  </a:lnTo>
                  <a:cubicBezTo>
                    <a:pt x="828" y="1569"/>
                    <a:pt x="823" y="1574"/>
                    <a:pt x="818" y="1578"/>
                  </a:cubicBezTo>
                  <a:lnTo>
                    <a:pt x="818" y="1583"/>
                  </a:lnTo>
                  <a:cubicBezTo>
                    <a:pt x="814" y="1588"/>
                    <a:pt x="814" y="1598"/>
                    <a:pt x="809" y="1602"/>
                  </a:cubicBezTo>
                  <a:lnTo>
                    <a:pt x="804" y="1607"/>
                  </a:lnTo>
                  <a:lnTo>
                    <a:pt x="789" y="1617"/>
                  </a:lnTo>
                  <a:lnTo>
                    <a:pt x="785" y="1622"/>
                  </a:lnTo>
                  <a:lnTo>
                    <a:pt x="770" y="1631"/>
                  </a:lnTo>
                  <a:lnTo>
                    <a:pt x="765" y="1631"/>
                  </a:lnTo>
                  <a:lnTo>
                    <a:pt x="746" y="1641"/>
                  </a:lnTo>
                  <a:cubicBezTo>
                    <a:pt x="722" y="1652"/>
                    <a:pt x="698" y="1657"/>
                    <a:pt x="675" y="1657"/>
                  </a:cubicBezTo>
                  <a:cubicBezTo>
                    <a:pt x="585" y="1657"/>
                    <a:pt x="506" y="1582"/>
                    <a:pt x="506" y="1482"/>
                  </a:cubicBezTo>
                  <a:lnTo>
                    <a:pt x="506" y="1217"/>
                  </a:lnTo>
                  <a:lnTo>
                    <a:pt x="708" y="1179"/>
                  </a:lnTo>
                  <a:lnTo>
                    <a:pt x="443" y="1145"/>
                  </a:lnTo>
                  <a:lnTo>
                    <a:pt x="395" y="1140"/>
                  </a:lnTo>
                  <a:lnTo>
                    <a:pt x="260" y="1140"/>
                  </a:lnTo>
                  <a:lnTo>
                    <a:pt x="236" y="1145"/>
                  </a:lnTo>
                  <a:lnTo>
                    <a:pt x="222" y="1150"/>
                  </a:lnTo>
                  <a:lnTo>
                    <a:pt x="207" y="1155"/>
                  </a:lnTo>
                  <a:lnTo>
                    <a:pt x="188" y="1165"/>
                  </a:lnTo>
                  <a:lnTo>
                    <a:pt x="178" y="1169"/>
                  </a:lnTo>
                  <a:cubicBezTo>
                    <a:pt x="169" y="1174"/>
                    <a:pt x="159" y="1179"/>
                    <a:pt x="154" y="1184"/>
                  </a:cubicBezTo>
                  <a:cubicBezTo>
                    <a:pt x="0" y="1314"/>
                    <a:pt x="24" y="1732"/>
                    <a:pt x="48" y="2103"/>
                  </a:cubicBezTo>
                  <a:cubicBezTo>
                    <a:pt x="87" y="2728"/>
                    <a:pt x="833" y="3287"/>
                    <a:pt x="838" y="3291"/>
                  </a:cubicBezTo>
                  <a:cubicBezTo>
                    <a:pt x="881" y="3325"/>
                    <a:pt x="910" y="3378"/>
                    <a:pt x="910" y="3431"/>
                  </a:cubicBezTo>
                  <a:lnTo>
                    <a:pt x="910" y="3951"/>
                  </a:lnTo>
                  <a:lnTo>
                    <a:pt x="3065" y="3951"/>
                  </a:lnTo>
                  <a:lnTo>
                    <a:pt x="3065" y="3229"/>
                  </a:lnTo>
                  <a:cubicBezTo>
                    <a:pt x="3065" y="3181"/>
                    <a:pt x="3089" y="3133"/>
                    <a:pt x="3128" y="3099"/>
                  </a:cubicBezTo>
                  <a:cubicBezTo>
                    <a:pt x="3532" y="2757"/>
                    <a:pt x="3551" y="1997"/>
                    <a:pt x="3527" y="1732"/>
                  </a:cubicBezTo>
                  <a:cubicBezTo>
                    <a:pt x="3518" y="1728"/>
                    <a:pt x="3508" y="1723"/>
                    <a:pt x="3503" y="1713"/>
                  </a:cubicBezTo>
                  <a:lnTo>
                    <a:pt x="3503" y="698"/>
                  </a:lnTo>
                  <a:cubicBezTo>
                    <a:pt x="3503" y="655"/>
                    <a:pt x="3484" y="606"/>
                    <a:pt x="3455" y="573"/>
                  </a:cubicBezTo>
                  <a:lnTo>
                    <a:pt x="3470" y="568"/>
                  </a:lnTo>
                  <a:lnTo>
                    <a:pt x="3417" y="534"/>
                  </a:lnTo>
                  <a:cubicBezTo>
                    <a:pt x="3393" y="520"/>
                    <a:pt x="3364" y="510"/>
                    <a:pt x="3330" y="505"/>
                  </a:cubicBezTo>
                  <a:lnTo>
                    <a:pt x="3282" y="505"/>
                  </a:lnTo>
                  <a:cubicBezTo>
                    <a:pt x="3176" y="505"/>
                    <a:pt x="3085" y="592"/>
                    <a:pt x="3085" y="703"/>
                  </a:cubicBezTo>
                  <a:lnTo>
                    <a:pt x="3085" y="1136"/>
                  </a:lnTo>
                  <a:cubicBezTo>
                    <a:pt x="3085" y="1145"/>
                    <a:pt x="3085" y="1150"/>
                    <a:pt x="3085" y="1160"/>
                  </a:cubicBezTo>
                  <a:lnTo>
                    <a:pt x="3085" y="1165"/>
                  </a:lnTo>
                  <a:cubicBezTo>
                    <a:pt x="3085" y="1169"/>
                    <a:pt x="3085" y="1179"/>
                    <a:pt x="3080" y="1184"/>
                  </a:cubicBezTo>
                  <a:cubicBezTo>
                    <a:pt x="3080" y="1189"/>
                    <a:pt x="3075" y="1198"/>
                    <a:pt x="3075" y="1203"/>
                  </a:cubicBezTo>
                  <a:lnTo>
                    <a:pt x="3075" y="1208"/>
                  </a:lnTo>
                  <a:cubicBezTo>
                    <a:pt x="3070" y="1213"/>
                    <a:pt x="3065" y="1222"/>
                    <a:pt x="3065" y="1227"/>
                  </a:cubicBezTo>
                  <a:cubicBezTo>
                    <a:pt x="3061" y="1237"/>
                    <a:pt x="3056" y="1242"/>
                    <a:pt x="3051" y="1246"/>
                  </a:cubicBezTo>
                  <a:lnTo>
                    <a:pt x="3046" y="1251"/>
                  </a:lnTo>
                  <a:lnTo>
                    <a:pt x="3037" y="1261"/>
                  </a:lnTo>
                  <a:lnTo>
                    <a:pt x="3032" y="1266"/>
                  </a:lnTo>
                  <a:cubicBezTo>
                    <a:pt x="3027" y="1270"/>
                    <a:pt x="3022" y="1275"/>
                    <a:pt x="3012" y="1280"/>
                  </a:cubicBezTo>
                  <a:lnTo>
                    <a:pt x="3008" y="1280"/>
                  </a:lnTo>
                  <a:lnTo>
                    <a:pt x="2988" y="1290"/>
                  </a:lnTo>
                  <a:lnTo>
                    <a:pt x="2979" y="1290"/>
                  </a:lnTo>
                  <a:cubicBezTo>
                    <a:pt x="2956" y="1299"/>
                    <a:pt x="2932" y="1304"/>
                    <a:pt x="2910" y="1304"/>
                  </a:cubicBezTo>
                  <a:cubicBezTo>
                    <a:pt x="2817" y="1304"/>
                    <a:pt x="2734" y="1231"/>
                    <a:pt x="2738" y="1131"/>
                  </a:cubicBezTo>
                  <a:lnTo>
                    <a:pt x="2738" y="549"/>
                  </a:lnTo>
                  <a:cubicBezTo>
                    <a:pt x="2733" y="501"/>
                    <a:pt x="2719" y="452"/>
                    <a:pt x="2690" y="419"/>
                  </a:cubicBezTo>
                  <a:lnTo>
                    <a:pt x="2700" y="414"/>
                  </a:lnTo>
                  <a:lnTo>
                    <a:pt x="2647" y="380"/>
                  </a:lnTo>
                  <a:cubicBezTo>
                    <a:pt x="2623" y="366"/>
                    <a:pt x="2594" y="356"/>
                    <a:pt x="2565" y="351"/>
                  </a:cubicBezTo>
                  <a:lnTo>
                    <a:pt x="2517" y="351"/>
                  </a:lnTo>
                  <a:cubicBezTo>
                    <a:pt x="2440" y="351"/>
                    <a:pt x="2373" y="395"/>
                    <a:pt x="2339" y="457"/>
                  </a:cubicBezTo>
                  <a:lnTo>
                    <a:pt x="2334" y="467"/>
                  </a:lnTo>
                  <a:lnTo>
                    <a:pt x="2334" y="1025"/>
                  </a:lnTo>
                  <a:cubicBezTo>
                    <a:pt x="2334" y="1035"/>
                    <a:pt x="2334" y="1039"/>
                    <a:pt x="2334" y="1049"/>
                  </a:cubicBezTo>
                  <a:lnTo>
                    <a:pt x="2334" y="1054"/>
                  </a:lnTo>
                  <a:cubicBezTo>
                    <a:pt x="2334" y="1059"/>
                    <a:pt x="2329" y="1068"/>
                    <a:pt x="2329" y="1073"/>
                  </a:cubicBezTo>
                  <a:cubicBezTo>
                    <a:pt x="2329" y="1078"/>
                    <a:pt x="2324" y="1088"/>
                    <a:pt x="2324" y="1092"/>
                  </a:cubicBezTo>
                  <a:lnTo>
                    <a:pt x="2324" y="1097"/>
                  </a:lnTo>
                  <a:cubicBezTo>
                    <a:pt x="2320" y="1102"/>
                    <a:pt x="2315" y="1112"/>
                    <a:pt x="2315" y="1116"/>
                  </a:cubicBezTo>
                  <a:cubicBezTo>
                    <a:pt x="2310" y="1126"/>
                    <a:pt x="2305" y="1131"/>
                    <a:pt x="2300" y="1136"/>
                  </a:cubicBezTo>
                  <a:lnTo>
                    <a:pt x="2296" y="1140"/>
                  </a:lnTo>
                  <a:lnTo>
                    <a:pt x="2281" y="1150"/>
                  </a:lnTo>
                  <a:lnTo>
                    <a:pt x="2281" y="1155"/>
                  </a:lnTo>
                  <a:cubicBezTo>
                    <a:pt x="2276" y="1160"/>
                    <a:pt x="2267" y="1165"/>
                    <a:pt x="2262" y="1169"/>
                  </a:cubicBezTo>
                  <a:lnTo>
                    <a:pt x="2257" y="1169"/>
                  </a:lnTo>
                  <a:lnTo>
                    <a:pt x="2238" y="1179"/>
                  </a:lnTo>
                  <a:lnTo>
                    <a:pt x="2233" y="1179"/>
                  </a:lnTo>
                  <a:cubicBezTo>
                    <a:pt x="2211" y="1189"/>
                    <a:pt x="2188" y="1193"/>
                    <a:pt x="2166" y="1193"/>
                  </a:cubicBezTo>
                  <a:cubicBezTo>
                    <a:pt x="2076" y="1193"/>
                    <a:pt x="1992" y="1121"/>
                    <a:pt x="1992" y="1020"/>
                  </a:cubicBezTo>
                  <a:lnTo>
                    <a:pt x="1992" y="409"/>
                  </a:lnTo>
                  <a:cubicBezTo>
                    <a:pt x="1992" y="361"/>
                    <a:pt x="1978" y="318"/>
                    <a:pt x="1949" y="279"/>
                  </a:cubicBezTo>
                  <a:lnTo>
                    <a:pt x="1959" y="274"/>
                  </a:lnTo>
                  <a:lnTo>
                    <a:pt x="1906" y="246"/>
                  </a:lnTo>
                  <a:cubicBezTo>
                    <a:pt x="1882" y="226"/>
                    <a:pt x="1853" y="217"/>
                    <a:pt x="1824" y="212"/>
                  </a:cubicBezTo>
                  <a:lnTo>
                    <a:pt x="1776" y="212"/>
                  </a:lnTo>
                  <a:cubicBezTo>
                    <a:pt x="1704" y="212"/>
                    <a:pt x="1636" y="255"/>
                    <a:pt x="1598" y="318"/>
                  </a:cubicBezTo>
                  <a:lnTo>
                    <a:pt x="1593" y="327"/>
                  </a:lnTo>
                  <a:lnTo>
                    <a:pt x="1593" y="1030"/>
                  </a:lnTo>
                  <a:cubicBezTo>
                    <a:pt x="1593" y="1035"/>
                    <a:pt x="1593" y="1044"/>
                    <a:pt x="1593" y="1054"/>
                  </a:cubicBezTo>
                  <a:lnTo>
                    <a:pt x="1593" y="1059"/>
                  </a:lnTo>
                  <a:cubicBezTo>
                    <a:pt x="1593" y="1064"/>
                    <a:pt x="1593" y="1073"/>
                    <a:pt x="1588" y="1078"/>
                  </a:cubicBezTo>
                  <a:cubicBezTo>
                    <a:pt x="1588" y="1083"/>
                    <a:pt x="1588" y="1092"/>
                    <a:pt x="1583" y="1097"/>
                  </a:cubicBezTo>
                  <a:lnTo>
                    <a:pt x="1583" y="1102"/>
                  </a:lnTo>
                  <a:cubicBezTo>
                    <a:pt x="1579" y="1107"/>
                    <a:pt x="1579" y="1112"/>
                    <a:pt x="1574" y="1121"/>
                  </a:cubicBezTo>
                  <a:cubicBezTo>
                    <a:pt x="1569" y="1126"/>
                    <a:pt x="1564" y="1136"/>
                    <a:pt x="1559" y="1140"/>
                  </a:cubicBezTo>
                  <a:lnTo>
                    <a:pt x="1555" y="1145"/>
                  </a:lnTo>
                  <a:lnTo>
                    <a:pt x="1545" y="1155"/>
                  </a:lnTo>
                  <a:lnTo>
                    <a:pt x="1540" y="1160"/>
                  </a:lnTo>
                  <a:lnTo>
                    <a:pt x="1521" y="1174"/>
                  </a:lnTo>
                  <a:lnTo>
                    <a:pt x="1516" y="1174"/>
                  </a:lnTo>
                  <a:lnTo>
                    <a:pt x="1502" y="1184"/>
                  </a:lnTo>
                  <a:cubicBezTo>
                    <a:pt x="1479" y="1193"/>
                    <a:pt x="1457" y="1197"/>
                    <a:pt x="1435" y="1197"/>
                  </a:cubicBezTo>
                  <a:cubicBezTo>
                    <a:pt x="1343" y="1197"/>
                    <a:pt x="1261" y="1121"/>
                    <a:pt x="1261" y="1020"/>
                  </a:cubicBezTo>
                  <a:lnTo>
                    <a:pt x="1261" y="193"/>
                  </a:lnTo>
                  <a:cubicBezTo>
                    <a:pt x="1261" y="144"/>
                    <a:pt x="1242" y="101"/>
                    <a:pt x="1213" y="67"/>
                  </a:cubicBezTo>
                  <a:lnTo>
                    <a:pt x="1223" y="58"/>
                  </a:lnTo>
                  <a:lnTo>
                    <a:pt x="1170" y="29"/>
                  </a:lnTo>
                  <a:cubicBezTo>
                    <a:pt x="1146" y="15"/>
                    <a:pt x="1117" y="0"/>
                    <a:pt x="10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8"/>
            <p:cNvSpPr/>
            <p:nvPr/>
          </p:nvSpPr>
          <p:spPr>
            <a:xfrm>
              <a:off x="5370047" y="2183258"/>
              <a:ext cx="29821" cy="73726"/>
            </a:xfrm>
            <a:custGeom>
              <a:rect b="b" l="l" r="r" t="t"/>
              <a:pathLst>
                <a:path extrusionOk="0" h="2811" w="1137">
                  <a:moveTo>
                    <a:pt x="256" y="1"/>
                  </a:moveTo>
                  <a:lnTo>
                    <a:pt x="236" y="5"/>
                  </a:lnTo>
                  <a:lnTo>
                    <a:pt x="222" y="10"/>
                  </a:lnTo>
                  <a:lnTo>
                    <a:pt x="203" y="15"/>
                  </a:lnTo>
                  <a:lnTo>
                    <a:pt x="188" y="20"/>
                  </a:lnTo>
                  <a:lnTo>
                    <a:pt x="174" y="25"/>
                  </a:lnTo>
                  <a:cubicBezTo>
                    <a:pt x="169" y="29"/>
                    <a:pt x="159" y="39"/>
                    <a:pt x="150" y="44"/>
                  </a:cubicBezTo>
                  <a:cubicBezTo>
                    <a:pt x="1" y="169"/>
                    <a:pt x="25" y="592"/>
                    <a:pt x="49" y="963"/>
                  </a:cubicBezTo>
                  <a:cubicBezTo>
                    <a:pt x="77" y="1483"/>
                    <a:pt x="631" y="1997"/>
                    <a:pt x="838" y="2151"/>
                  </a:cubicBezTo>
                  <a:cubicBezTo>
                    <a:pt x="881" y="2185"/>
                    <a:pt x="905" y="2233"/>
                    <a:pt x="905" y="2291"/>
                  </a:cubicBezTo>
                  <a:lnTo>
                    <a:pt x="905" y="2811"/>
                  </a:lnTo>
                  <a:lnTo>
                    <a:pt x="1136" y="2811"/>
                  </a:lnTo>
                  <a:lnTo>
                    <a:pt x="1136" y="2291"/>
                  </a:lnTo>
                  <a:cubicBezTo>
                    <a:pt x="1136" y="2238"/>
                    <a:pt x="1107" y="2185"/>
                    <a:pt x="1064" y="2156"/>
                  </a:cubicBezTo>
                  <a:cubicBezTo>
                    <a:pt x="857" y="1997"/>
                    <a:pt x="308" y="1483"/>
                    <a:pt x="275" y="963"/>
                  </a:cubicBezTo>
                  <a:cubicBezTo>
                    <a:pt x="256" y="592"/>
                    <a:pt x="227" y="174"/>
                    <a:pt x="381" y="49"/>
                  </a:cubicBezTo>
                  <a:cubicBezTo>
                    <a:pt x="385" y="39"/>
                    <a:pt x="395" y="34"/>
                    <a:pt x="405" y="29"/>
                  </a:cubicBezTo>
                  <a:lnTo>
                    <a:pt x="414" y="25"/>
                  </a:lnTo>
                  <a:lnTo>
                    <a:pt x="434" y="15"/>
                  </a:lnTo>
                  <a:lnTo>
                    <a:pt x="448" y="10"/>
                  </a:lnTo>
                  <a:lnTo>
                    <a:pt x="462" y="5"/>
                  </a:lnTo>
                  <a:lnTo>
                    <a:pt x="438" y="5"/>
                  </a:lnTo>
                  <a:lnTo>
                    <a:pt x="3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8"/>
            <p:cNvSpPr/>
            <p:nvPr/>
          </p:nvSpPr>
          <p:spPr>
            <a:xfrm>
              <a:off x="5450067" y="2166604"/>
              <a:ext cx="9730" cy="20851"/>
            </a:xfrm>
            <a:custGeom>
              <a:rect b="b" l="l" r="r" t="t"/>
              <a:pathLst>
                <a:path extrusionOk="0" h="795" w="371">
                  <a:moveTo>
                    <a:pt x="246" y="0"/>
                  </a:moveTo>
                  <a:cubicBezTo>
                    <a:pt x="135" y="0"/>
                    <a:pt x="48" y="87"/>
                    <a:pt x="48" y="198"/>
                  </a:cubicBezTo>
                  <a:lnTo>
                    <a:pt x="48" y="631"/>
                  </a:lnTo>
                  <a:cubicBezTo>
                    <a:pt x="48" y="636"/>
                    <a:pt x="48" y="645"/>
                    <a:pt x="48" y="655"/>
                  </a:cubicBezTo>
                  <a:lnTo>
                    <a:pt x="48" y="660"/>
                  </a:lnTo>
                  <a:cubicBezTo>
                    <a:pt x="48" y="664"/>
                    <a:pt x="43" y="669"/>
                    <a:pt x="43" y="679"/>
                  </a:cubicBezTo>
                  <a:cubicBezTo>
                    <a:pt x="43" y="684"/>
                    <a:pt x="39" y="693"/>
                    <a:pt x="34" y="698"/>
                  </a:cubicBezTo>
                  <a:lnTo>
                    <a:pt x="34" y="703"/>
                  </a:lnTo>
                  <a:cubicBezTo>
                    <a:pt x="34" y="708"/>
                    <a:pt x="29" y="713"/>
                    <a:pt x="29" y="717"/>
                  </a:cubicBezTo>
                  <a:lnTo>
                    <a:pt x="29" y="722"/>
                  </a:lnTo>
                  <a:cubicBezTo>
                    <a:pt x="24" y="727"/>
                    <a:pt x="19" y="737"/>
                    <a:pt x="15" y="741"/>
                  </a:cubicBezTo>
                  <a:lnTo>
                    <a:pt x="10" y="746"/>
                  </a:lnTo>
                  <a:lnTo>
                    <a:pt x="0" y="756"/>
                  </a:lnTo>
                  <a:cubicBezTo>
                    <a:pt x="29" y="780"/>
                    <a:pt x="72" y="794"/>
                    <a:pt x="111" y="794"/>
                  </a:cubicBezTo>
                  <a:cubicBezTo>
                    <a:pt x="135" y="794"/>
                    <a:pt x="159" y="790"/>
                    <a:pt x="178" y="780"/>
                  </a:cubicBezTo>
                  <a:lnTo>
                    <a:pt x="183" y="780"/>
                  </a:lnTo>
                  <a:lnTo>
                    <a:pt x="202" y="770"/>
                  </a:lnTo>
                  <a:lnTo>
                    <a:pt x="207" y="770"/>
                  </a:lnTo>
                  <a:cubicBezTo>
                    <a:pt x="212" y="766"/>
                    <a:pt x="217" y="761"/>
                    <a:pt x="226" y="761"/>
                  </a:cubicBezTo>
                  <a:lnTo>
                    <a:pt x="226" y="756"/>
                  </a:lnTo>
                  <a:lnTo>
                    <a:pt x="241" y="741"/>
                  </a:lnTo>
                  <a:lnTo>
                    <a:pt x="246" y="737"/>
                  </a:lnTo>
                  <a:cubicBezTo>
                    <a:pt x="250" y="732"/>
                    <a:pt x="255" y="727"/>
                    <a:pt x="255" y="722"/>
                  </a:cubicBezTo>
                  <a:lnTo>
                    <a:pt x="255" y="717"/>
                  </a:lnTo>
                  <a:cubicBezTo>
                    <a:pt x="260" y="713"/>
                    <a:pt x="265" y="708"/>
                    <a:pt x="265" y="703"/>
                  </a:cubicBezTo>
                  <a:lnTo>
                    <a:pt x="265" y="698"/>
                  </a:lnTo>
                  <a:cubicBezTo>
                    <a:pt x="270" y="689"/>
                    <a:pt x="270" y="684"/>
                    <a:pt x="274" y="674"/>
                  </a:cubicBezTo>
                  <a:cubicBezTo>
                    <a:pt x="274" y="669"/>
                    <a:pt x="279" y="664"/>
                    <a:pt x="279" y="655"/>
                  </a:cubicBezTo>
                  <a:lnTo>
                    <a:pt x="279" y="650"/>
                  </a:lnTo>
                  <a:cubicBezTo>
                    <a:pt x="279" y="645"/>
                    <a:pt x="279" y="636"/>
                    <a:pt x="279" y="626"/>
                  </a:cubicBezTo>
                  <a:lnTo>
                    <a:pt x="279" y="193"/>
                  </a:lnTo>
                  <a:cubicBezTo>
                    <a:pt x="279" y="126"/>
                    <a:pt x="313" y="63"/>
                    <a:pt x="371" y="25"/>
                  </a:cubicBezTo>
                  <a:cubicBezTo>
                    <a:pt x="347" y="10"/>
                    <a:pt x="323" y="0"/>
                    <a:pt x="2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8"/>
            <p:cNvSpPr/>
            <p:nvPr/>
          </p:nvSpPr>
          <p:spPr>
            <a:xfrm>
              <a:off x="5430239" y="2162696"/>
              <a:ext cx="9494" cy="21979"/>
            </a:xfrm>
            <a:custGeom>
              <a:rect b="b" l="l" r="r" t="t"/>
              <a:pathLst>
                <a:path extrusionOk="0" h="838" w="362">
                  <a:moveTo>
                    <a:pt x="236" y="0"/>
                  </a:moveTo>
                  <a:cubicBezTo>
                    <a:pt x="159" y="0"/>
                    <a:pt x="92" y="44"/>
                    <a:pt x="58" y="106"/>
                  </a:cubicBezTo>
                  <a:lnTo>
                    <a:pt x="54" y="116"/>
                  </a:lnTo>
                  <a:lnTo>
                    <a:pt x="54" y="664"/>
                  </a:lnTo>
                  <a:cubicBezTo>
                    <a:pt x="54" y="674"/>
                    <a:pt x="54" y="679"/>
                    <a:pt x="54" y="688"/>
                  </a:cubicBezTo>
                  <a:lnTo>
                    <a:pt x="54" y="693"/>
                  </a:lnTo>
                  <a:cubicBezTo>
                    <a:pt x="54" y="698"/>
                    <a:pt x="49" y="708"/>
                    <a:pt x="49" y="712"/>
                  </a:cubicBezTo>
                  <a:cubicBezTo>
                    <a:pt x="49" y="717"/>
                    <a:pt x="44" y="727"/>
                    <a:pt x="39" y="732"/>
                  </a:cubicBezTo>
                  <a:lnTo>
                    <a:pt x="39" y="737"/>
                  </a:lnTo>
                  <a:cubicBezTo>
                    <a:pt x="39" y="746"/>
                    <a:pt x="34" y="751"/>
                    <a:pt x="34" y="756"/>
                  </a:cubicBezTo>
                  <a:cubicBezTo>
                    <a:pt x="30" y="765"/>
                    <a:pt x="25" y="770"/>
                    <a:pt x="20" y="775"/>
                  </a:cubicBezTo>
                  <a:lnTo>
                    <a:pt x="15" y="780"/>
                  </a:lnTo>
                  <a:lnTo>
                    <a:pt x="1" y="789"/>
                  </a:lnTo>
                  <a:cubicBezTo>
                    <a:pt x="34" y="818"/>
                    <a:pt x="78" y="838"/>
                    <a:pt x="121" y="838"/>
                  </a:cubicBezTo>
                  <a:cubicBezTo>
                    <a:pt x="145" y="838"/>
                    <a:pt x="164" y="833"/>
                    <a:pt x="188" y="823"/>
                  </a:cubicBezTo>
                  <a:lnTo>
                    <a:pt x="208" y="813"/>
                  </a:lnTo>
                  <a:lnTo>
                    <a:pt x="212" y="813"/>
                  </a:lnTo>
                  <a:lnTo>
                    <a:pt x="227" y="804"/>
                  </a:lnTo>
                  <a:lnTo>
                    <a:pt x="232" y="799"/>
                  </a:lnTo>
                  <a:lnTo>
                    <a:pt x="246" y="785"/>
                  </a:lnTo>
                  <a:lnTo>
                    <a:pt x="251" y="785"/>
                  </a:lnTo>
                  <a:cubicBezTo>
                    <a:pt x="251" y="775"/>
                    <a:pt x="256" y="770"/>
                    <a:pt x="261" y="765"/>
                  </a:cubicBezTo>
                  <a:lnTo>
                    <a:pt x="261" y="761"/>
                  </a:lnTo>
                  <a:cubicBezTo>
                    <a:pt x="265" y="756"/>
                    <a:pt x="270" y="751"/>
                    <a:pt x="270" y="746"/>
                  </a:cubicBezTo>
                  <a:lnTo>
                    <a:pt x="270" y="741"/>
                  </a:lnTo>
                  <a:cubicBezTo>
                    <a:pt x="275" y="737"/>
                    <a:pt x="275" y="727"/>
                    <a:pt x="280" y="722"/>
                  </a:cubicBezTo>
                  <a:cubicBezTo>
                    <a:pt x="280" y="712"/>
                    <a:pt x="280" y="708"/>
                    <a:pt x="285" y="703"/>
                  </a:cubicBezTo>
                  <a:lnTo>
                    <a:pt x="285" y="693"/>
                  </a:lnTo>
                  <a:cubicBezTo>
                    <a:pt x="285" y="688"/>
                    <a:pt x="285" y="679"/>
                    <a:pt x="285" y="674"/>
                  </a:cubicBezTo>
                  <a:lnTo>
                    <a:pt x="285" y="116"/>
                  </a:lnTo>
                  <a:lnTo>
                    <a:pt x="289" y="106"/>
                  </a:lnTo>
                  <a:cubicBezTo>
                    <a:pt x="304" y="72"/>
                    <a:pt x="328" y="48"/>
                    <a:pt x="362" y="29"/>
                  </a:cubicBezTo>
                  <a:cubicBezTo>
                    <a:pt x="338" y="15"/>
                    <a:pt x="309" y="5"/>
                    <a:pt x="2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8"/>
            <p:cNvSpPr/>
            <p:nvPr/>
          </p:nvSpPr>
          <p:spPr>
            <a:xfrm>
              <a:off x="5410804" y="2158788"/>
              <a:ext cx="9363" cy="25887"/>
            </a:xfrm>
            <a:custGeom>
              <a:rect b="b" l="l" r="r" t="t"/>
              <a:pathLst>
                <a:path extrusionOk="0" h="987" w="357">
                  <a:moveTo>
                    <a:pt x="227" y="0"/>
                  </a:moveTo>
                  <a:cubicBezTo>
                    <a:pt x="155" y="0"/>
                    <a:pt x="87" y="39"/>
                    <a:pt x="54" y="106"/>
                  </a:cubicBezTo>
                  <a:lnTo>
                    <a:pt x="49" y="116"/>
                  </a:lnTo>
                  <a:lnTo>
                    <a:pt x="49" y="813"/>
                  </a:lnTo>
                  <a:cubicBezTo>
                    <a:pt x="49" y="823"/>
                    <a:pt x="49" y="828"/>
                    <a:pt x="49" y="837"/>
                  </a:cubicBezTo>
                  <a:lnTo>
                    <a:pt x="49" y="842"/>
                  </a:lnTo>
                  <a:cubicBezTo>
                    <a:pt x="49" y="847"/>
                    <a:pt x="49" y="857"/>
                    <a:pt x="44" y="861"/>
                  </a:cubicBezTo>
                  <a:cubicBezTo>
                    <a:pt x="44" y="866"/>
                    <a:pt x="39" y="876"/>
                    <a:pt x="39" y="881"/>
                  </a:cubicBezTo>
                  <a:lnTo>
                    <a:pt x="39" y="886"/>
                  </a:lnTo>
                  <a:cubicBezTo>
                    <a:pt x="34" y="895"/>
                    <a:pt x="30" y="900"/>
                    <a:pt x="30" y="905"/>
                  </a:cubicBezTo>
                  <a:cubicBezTo>
                    <a:pt x="25" y="914"/>
                    <a:pt x="20" y="919"/>
                    <a:pt x="15" y="924"/>
                  </a:cubicBezTo>
                  <a:lnTo>
                    <a:pt x="10" y="929"/>
                  </a:lnTo>
                  <a:lnTo>
                    <a:pt x="1" y="938"/>
                  </a:lnTo>
                  <a:cubicBezTo>
                    <a:pt x="30" y="967"/>
                    <a:pt x="73" y="987"/>
                    <a:pt x="116" y="987"/>
                  </a:cubicBezTo>
                  <a:cubicBezTo>
                    <a:pt x="140" y="987"/>
                    <a:pt x="164" y="982"/>
                    <a:pt x="184" y="972"/>
                  </a:cubicBezTo>
                  <a:lnTo>
                    <a:pt x="203" y="962"/>
                  </a:lnTo>
                  <a:lnTo>
                    <a:pt x="208" y="962"/>
                  </a:lnTo>
                  <a:lnTo>
                    <a:pt x="222" y="953"/>
                  </a:lnTo>
                  <a:lnTo>
                    <a:pt x="227" y="948"/>
                  </a:lnTo>
                  <a:lnTo>
                    <a:pt x="241" y="934"/>
                  </a:lnTo>
                  <a:lnTo>
                    <a:pt x="246" y="934"/>
                  </a:lnTo>
                  <a:cubicBezTo>
                    <a:pt x="251" y="924"/>
                    <a:pt x="256" y="919"/>
                    <a:pt x="256" y="914"/>
                  </a:cubicBezTo>
                  <a:lnTo>
                    <a:pt x="256" y="910"/>
                  </a:lnTo>
                  <a:cubicBezTo>
                    <a:pt x="261" y="905"/>
                    <a:pt x="265" y="900"/>
                    <a:pt x="265" y="895"/>
                  </a:cubicBezTo>
                  <a:lnTo>
                    <a:pt x="265" y="890"/>
                  </a:lnTo>
                  <a:cubicBezTo>
                    <a:pt x="270" y="886"/>
                    <a:pt x="270" y="876"/>
                    <a:pt x="275" y="871"/>
                  </a:cubicBezTo>
                  <a:cubicBezTo>
                    <a:pt x="275" y="861"/>
                    <a:pt x="280" y="857"/>
                    <a:pt x="280" y="852"/>
                  </a:cubicBezTo>
                  <a:lnTo>
                    <a:pt x="280" y="842"/>
                  </a:lnTo>
                  <a:cubicBezTo>
                    <a:pt x="280" y="837"/>
                    <a:pt x="280" y="828"/>
                    <a:pt x="280" y="823"/>
                  </a:cubicBezTo>
                  <a:lnTo>
                    <a:pt x="280" y="111"/>
                  </a:lnTo>
                  <a:lnTo>
                    <a:pt x="285" y="101"/>
                  </a:lnTo>
                  <a:cubicBezTo>
                    <a:pt x="299" y="72"/>
                    <a:pt x="323" y="48"/>
                    <a:pt x="357" y="29"/>
                  </a:cubicBezTo>
                  <a:cubicBezTo>
                    <a:pt x="333" y="15"/>
                    <a:pt x="304" y="5"/>
                    <a:pt x="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8"/>
            <p:cNvSpPr/>
            <p:nvPr/>
          </p:nvSpPr>
          <p:spPr>
            <a:xfrm>
              <a:off x="5391002" y="2153097"/>
              <a:ext cx="9730" cy="43590"/>
            </a:xfrm>
            <a:custGeom>
              <a:rect b="b" l="l" r="r" t="t"/>
              <a:pathLst>
                <a:path extrusionOk="0" h="1662" w="371">
                  <a:moveTo>
                    <a:pt x="246" y="1"/>
                  </a:moveTo>
                  <a:cubicBezTo>
                    <a:pt x="135" y="1"/>
                    <a:pt x="48" y="87"/>
                    <a:pt x="48" y="198"/>
                  </a:cubicBezTo>
                  <a:lnTo>
                    <a:pt x="48" y="1175"/>
                  </a:lnTo>
                  <a:lnTo>
                    <a:pt x="135" y="1184"/>
                  </a:lnTo>
                  <a:lnTo>
                    <a:pt x="48" y="1204"/>
                  </a:lnTo>
                  <a:lnTo>
                    <a:pt x="48" y="1492"/>
                  </a:lnTo>
                  <a:cubicBezTo>
                    <a:pt x="48" y="1497"/>
                    <a:pt x="48" y="1507"/>
                    <a:pt x="48" y="1516"/>
                  </a:cubicBezTo>
                  <a:lnTo>
                    <a:pt x="48" y="1521"/>
                  </a:lnTo>
                  <a:cubicBezTo>
                    <a:pt x="48" y="1526"/>
                    <a:pt x="48" y="1531"/>
                    <a:pt x="44" y="1540"/>
                  </a:cubicBezTo>
                  <a:cubicBezTo>
                    <a:pt x="44" y="1545"/>
                    <a:pt x="39" y="1555"/>
                    <a:pt x="39" y="1560"/>
                  </a:cubicBezTo>
                  <a:lnTo>
                    <a:pt x="39" y="1564"/>
                  </a:lnTo>
                  <a:cubicBezTo>
                    <a:pt x="34" y="1569"/>
                    <a:pt x="34" y="1574"/>
                    <a:pt x="29" y="1579"/>
                  </a:cubicBezTo>
                  <a:lnTo>
                    <a:pt x="29" y="1584"/>
                  </a:lnTo>
                  <a:cubicBezTo>
                    <a:pt x="24" y="1588"/>
                    <a:pt x="20" y="1598"/>
                    <a:pt x="15" y="1603"/>
                  </a:cubicBezTo>
                  <a:lnTo>
                    <a:pt x="10" y="1608"/>
                  </a:lnTo>
                  <a:lnTo>
                    <a:pt x="0" y="1617"/>
                  </a:lnTo>
                  <a:cubicBezTo>
                    <a:pt x="31" y="1645"/>
                    <a:pt x="72" y="1661"/>
                    <a:pt x="113" y="1661"/>
                  </a:cubicBezTo>
                  <a:cubicBezTo>
                    <a:pt x="136" y="1661"/>
                    <a:pt x="158" y="1656"/>
                    <a:pt x="178" y="1646"/>
                  </a:cubicBezTo>
                  <a:lnTo>
                    <a:pt x="198" y="1637"/>
                  </a:lnTo>
                  <a:lnTo>
                    <a:pt x="202" y="1637"/>
                  </a:lnTo>
                  <a:lnTo>
                    <a:pt x="222" y="1627"/>
                  </a:lnTo>
                  <a:lnTo>
                    <a:pt x="226" y="1622"/>
                  </a:lnTo>
                  <a:lnTo>
                    <a:pt x="236" y="1608"/>
                  </a:lnTo>
                  <a:lnTo>
                    <a:pt x="241" y="1603"/>
                  </a:lnTo>
                  <a:cubicBezTo>
                    <a:pt x="246" y="1598"/>
                    <a:pt x="250" y="1593"/>
                    <a:pt x="255" y="1588"/>
                  </a:cubicBezTo>
                  <a:lnTo>
                    <a:pt x="255" y="1584"/>
                  </a:lnTo>
                  <a:cubicBezTo>
                    <a:pt x="260" y="1579"/>
                    <a:pt x="260" y="1574"/>
                    <a:pt x="265" y="1569"/>
                  </a:cubicBezTo>
                  <a:lnTo>
                    <a:pt x="265" y="1564"/>
                  </a:lnTo>
                  <a:cubicBezTo>
                    <a:pt x="265" y="1555"/>
                    <a:pt x="270" y="1550"/>
                    <a:pt x="270" y="1545"/>
                  </a:cubicBezTo>
                  <a:cubicBezTo>
                    <a:pt x="275" y="1536"/>
                    <a:pt x="275" y="1531"/>
                    <a:pt x="275" y="1521"/>
                  </a:cubicBezTo>
                  <a:lnTo>
                    <a:pt x="275" y="1511"/>
                  </a:lnTo>
                  <a:cubicBezTo>
                    <a:pt x="275" y="1502"/>
                    <a:pt x="275" y="1497"/>
                    <a:pt x="275" y="1487"/>
                  </a:cubicBezTo>
                  <a:lnTo>
                    <a:pt x="275" y="198"/>
                  </a:lnTo>
                  <a:cubicBezTo>
                    <a:pt x="275" y="126"/>
                    <a:pt x="313" y="63"/>
                    <a:pt x="371" y="29"/>
                  </a:cubicBezTo>
                  <a:cubicBezTo>
                    <a:pt x="347" y="15"/>
                    <a:pt x="318" y="5"/>
                    <a:pt x="2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8"/>
            <p:cNvSpPr/>
            <p:nvPr/>
          </p:nvSpPr>
          <p:spPr>
            <a:xfrm>
              <a:off x="5585846" y="2037066"/>
              <a:ext cx="14530" cy="23133"/>
            </a:xfrm>
            <a:custGeom>
              <a:rect b="b" l="l" r="r" t="t"/>
              <a:pathLst>
                <a:path extrusionOk="0" h="882" w="554">
                  <a:moveTo>
                    <a:pt x="427" y="1"/>
                  </a:moveTo>
                  <a:cubicBezTo>
                    <a:pt x="339" y="1"/>
                    <a:pt x="257" y="63"/>
                    <a:pt x="236" y="157"/>
                  </a:cubicBezTo>
                  <a:lnTo>
                    <a:pt x="49" y="758"/>
                  </a:lnTo>
                  <a:cubicBezTo>
                    <a:pt x="44" y="768"/>
                    <a:pt x="44" y="773"/>
                    <a:pt x="39" y="782"/>
                  </a:cubicBezTo>
                  <a:lnTo>
                    <a:pt x="39" y="792"/>
                  </a:lnTo>
                  <a:lnTo>
                    <a:pt x="29" y="801"/>
                  </a:lnTo>
                  <a:cubicBezTo>
                    <a:pt x="20" y="816"/>
                    <a:pt x="10" y="825"/>
                    <a:pt x="1" y="835"/>
                  </a:cubicBezTo>
                  <a:cubicBezTo>
                    <a:pt x="31" y="866"/>
                    <a:pt x="74" y="882"/>
                    <a:pt x="117" y="882"/>
                  </a:cubicBezTo>
                  <a:cubicBezTo>
                    <a:pt x="134" y="882"/>
                    <a:pt x="152" y="879"/>
                    <a:pt x="169" y="874"/>
                  </a:cubicBezTo>
                  <a:lnTo>
                    <a:pt x="183" y="864"/>
                  </a:lnTo>
                  <a:cubicBezTo>
                    <a:pt x="212" y="854"/>
                    <a:pt x="241" y="830"/>
                    <a:pt x="260" y="801"/>
                  </a:cubicBezTo>
                  <a:lnTo>
                    <a:pt x="265" y="792"/>
                  </a:lnTo>
                  <a:lnTo>
                    <a:pt x="270" y="782"/>
                  </a:lnTo>
                  <a:cubicBezTo>
                    <a:pt x="275" y="773"/>
                    <a:pt x="275" y="768"/>
                    <a:pt x="280" y="758"/>
                  </a:cubicBezTo>
                  <a:lnTo>
                    <a:pt x="467" y="157"/>
                  </a:lnTo>
                  <a:cubicBezTo>
                    <a:pt x="482" y="104"/>
                    <a:pt x="511" y="60"/>
                    <a:pt x="554" y="36"/>
                  </a:cubicBezTo>
                  <a:cubicBezTo>
                    <a:pt x="535" y="22"/>
                    <a:pt x="520" y="17"/>
                    <a:pt x="501" y="12"/>
                  </a:cubicBezTo>
                  <a:lnTo>
                    <a:pt x="477" y="7"/>
                  </a:lnTo>
                  <a:cubicBezTo>
                    <a:pt x="460" y="3"/>
                    <a:pt x="444" y="1"/>
                    <a:pt x="4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8"/>
            <p:cNvSpPr/>
            <p:nvPr/>
          </p:nvSpPr>
          <p:spPr>
            <a:xfrm>
              <a:off x="5567540" y="2028647"/>
              <a:ext cx="14294" cy="24287"/>
            </a:xfrm>
            <a:custGeom>
              <a:rect b="b" l="l" r="r" t="t"/>
              <a:pathLst>
                <a:path extrusionOk="0" h="926" w="545">
                  <a:moveTo>
                    <a:pt x="424" y="1"/>
                  </a:moveTo>
                  <a:cubicBezTo>
                    <a:pt x="361" y="1"/>
                    <a:pt x="301" y="32"/>
                    <a:pt x="266" y="83"/>
                  </a:cubicBezTo>
                  <a:lnTo>
                    <a:pt x="261" y="88"/>
                  </a:lnTo>
                  <a:lnTo>
                    <a:pt x="49" y="805"/>
                  </a:lnTo>
                  <a:cubicBezTo>
                    <a:pt x="44" y="810"/>
                    <a:pt x="39" y="819"/>
                    <a:pt x="35" y="824"/>
                  </a:cubicBezTo>
                  <a:lnTo>
                    <a:pt x="35" y="834"/>
                  </a:lnTo>
                  <a:cubicBezTo>
                    <a:pt x="35" y="838"/>
                    <a:pt x="30" y="843"/>
                    <a:pt x="25" y="848"/>
                  </a:cubicBezTo>
                  <a:lnTo>
                    <a:pt x="25" y="853"/>
                  </a:lnTo>
                  <a:cubicBezTo>
                    <a:pt x="20" y="858"/>
                    <a:pt x="15" y="863"/>
                    <a:pt x="11" y="872"/>
                  </a:cubicBezTo>
                  <a:lnTo>
                    <a:pt x="6" y="877"/>
                  </a:lnTo>
                  <a:lnTo>
                    <a:pt x="1" y="882"/>
                  </a:lnTo>
                  <a:cubicBezTo>
                    <a:pt x="20" y="896"/>
                    <a:pt x="39" y="911"/>
                    <a:pt x="68" y="920"/>
                  </a:cubicBezTo>
                  <a:cubicBezTo>
                    <a:pt x="83" y="925"/>
                    <a:pt x="97" y="925"/>
                    <a:pt x="116" y="925"/>
                  </a:cubicBezTo>
                  <a:cubicBezTo>
                    <a:pt x="140" y="925"/>
                    <a:pt x="164" y="920"/>
                    <a:pt x="184" y="911"/>
                  </a:cubicBezTo>
                  <a:cubicBezTo>
                    <a:pt x="198" y="906"/>
                    <a:pt x="213" y="896"/>
                    <a:pt x="227" y="887"/>
                  </a:cubicBezTo>
                  <a:lnTo>
                    <a:pt x="237" y="877"/>
                  </a:lnTo>
                  <a:lnTo>
                    <a:pt x="241" y="872"/>
                  </a:lnTo>
                  <a:cubicBezTo>
                    <a:pt x="246" y="867"/>
                    <a:pt x="251" y="863"/>
                    <a:pt x="256" y="853"/>
                  </a:cubicBezTo>
                  <a:cubicBezTo>
                    <a:pt x="261" y="843"/>
                    <a:pt x="266" y="838"/>
                    <a:pt x="266" y="834"/>
                  </a:cubicBezTo>
                  <a:lnTo>
                    <a:pt x="266" y="824"/>
                  </a:lnTo>
                  <a:cubicBezTo>
                    <a:pt x="270" y="819"/>
                    <a:pt x="275" y="810"/>
                    <a:pt x="275" y="805"/>
                  </a:cubicBezTo>
                  <a:lnTo>
                    <a:pt x="487" y="88"/>
                  </a:lnTo>
                  <a:lnTo>
                    <a:pt x="492" y="83"/>
                  </a:lnTo>
                  <a:cubicBezTo>
                    <a:pt x="506" y="64"/>
                    <a:pt x="525" y="45"/>
                    <a:pt x="545" y="35"/>
                  </a:cubicBezTo>
                  <a:lnTo>
                    <a:pt x="535" y="30"/>
                  </a:lnTo>
                  <a:lnTo>
                    <a:pt x="511" y="21"/>
                  </a:lnTo>
                  <a:lnTo>
                    <a:pt x="492" y="11"/>
                  </a:lnTo>
                  <a:lnTo>
                    <a:pt x="468" y="6"/>
                  </a:lnTo>
                  <a:cubicBezTo>
                    <a:pt x="453" y="2"/>
                    <a:pt x="438" y="1"/>
                    <a:pt x="4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8"/>
            <p:cNvSpPr/>
            <p:nvPr/>
          </p:nvSpPr>
          <p:spPr>
            <a:xfrm>
              <a:off x="5548498" y="2020490"/>
              <a:ext cx="15159" cy="27880"/>
            </a:xfrm>
            <a:custGeom>
              <a:rect b="b" l="l" r="r" t="t"/>
              <a:pathLst>
                <a:path extrusionOk="0" h="1063" w="578">
                  <a:moveTo>
                    <a:pt x="459" y="0"/>
                  </a:moveTo>
                  <a:cubicBezTo>
                    <a:pt x="400" y="0"/>
                    <a:pt x="342" y="25"/>
                    <a:pt x="303" y="72"/>
                  </a:cubicBezTo>
                  <a:lnTo>
                    <a:pt x="299" y="76"/>
                  </a:lnTo>
                  <a:lnTo>
                    <a:pt x="48" y="938"/>
                  </a:lnTo>
                  <a:cubicBezTo>
                    <a:pt x="44" y="947"/>
                    <a:pt x="44" y="957"/>
                    <a:pt x="39" y="962"/>
                  </a:cubicBezTo>
                  <a:lnTo>
                    <a:pt x="39" y="971"/>
                  </a:lnTo>
                  <a:cubicBezTo>
                    <a:pt x="34" y="976"/>
                    <a:pt x="29" y="981"/>
                    <a:pt x="29" y="986"/>
                  </a:cubicBezTo>
                  <a:lnTo>
                    <a:pt x="24" y="991"/>
                  </a:lnTo>
                  <a:cubicBezTo>
                    <a:pt x="20" y="996"/>
                    <a:pt x="15" y="1005"/>
                    <a:pt x="10" y="1010"/>
                  </a:cubicBezTo>
                  <a:lnTo>
                    <a:pt x="0" y="1015"/>
                  </a:lnTo>
                  <a:lnTo>
                    <a:pt x="0" y="1020"/>
                  </a:lnTo>
                  <a:cubicBezTo>
                    <a:pt x="20" y="1039"/>
                    <a:pt x="39" y="1048"/>
                    <a:pt x="68" y="1058"/>
                  </a:cubicBezTo>
                  <a:cubicBezTo>
                    <a:pt x="82" y="1063"/>
                    <a:pt x="97" y="1063"/>
                    <a:pt x="116" y="1063"/>
                  </a:cubicBezTo>
                  <a:cubicBezTo>
                    <a:pt x="135" y="1063"/>
                    <a:pt x="154" y="1063"/>
                    <a:pt x="174" y="1053"/>
                  </a:cubicBezTo>
                  <a:lnTo>
                    <a:pt x="183" y="1048"/>
                  </a:lnTo>
                  <a:cubicBezTo>
                    <a:pt x="202" y="1044"/>
                    <a:pt x="217" y="1034"/>
                    <a:pt x="231" y="1020"/>
                  </a:cubicBezTo>
                  <a:lnTo>
                    <a:pt x="236" y="1015"/>
                  </a:lnTo>
                  <a:lnTo>
                    <a:pt x="246" y="1005"/>
                  </a:lnTo>
                  <a:lnTo>
                    <a:pt x="255" y="991"/>
                  </a:lnTo>
                  <a:lnTo>
                    <a:pt x="260" y="986"/>
                  </a:lnTo>
                  <a:cubicBezTo>
                    <a:pt x="265" y="981"/>
                    <a:pt x="265" y="976"/>
                    <a:pt x="270" y="967"/>
                  </a:cubicBezTo>
                  <a:lnTo>
                    <a:pt x="270" y="962"/>
                  </a:lnTo>
                  <a:cubicBezTo>
                    <a:pt x="275" y="957"/>
                    <a:pt x="275" y="947"/>
                    <a:pt x="279" y="938"/>
                  </a:cubicBezTo>
                  <a:lnTo>
                    <a:pt x="530" y="76"/>
                  </a:lnTo>
                  <a:lnTo>
                    <a:pt x="534" y="72"/>
                  </a:lnTo>
                  <a:cubicBezTo>
                    <a:pt x="544" y="57"/>
                    <a:pt x="563" y="43"/>
                    <a:pt x="578" y="33"/>
                  </a:cubicBezTo>
                  <a:cubicBezTo>
                    <a:pt x="558" y="24"/>
                    <a:pt x="544" y="14"/>
                    <a:pt x="525" y="9"/>
                  </a:cubicBezTo>
                  <a:lnTo>
                    <a:pt x="501" y="4"/>
                  </a:lnTo>
                  <a:cubicBezTo>
                    <a:pt x="487" y="2"/>
                    <a:pt x="473" y="0"/>
                    <a:pt x="4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8"/>
            <p:cNvSpPr/>
            <p:nvPr/>
          </p:nvSpPr>
          <p:spPr>
            <a:xfrm>
              <a:off x="5526021" y="2010498"/>
              <a:ext cx="19723" cy="45085"/>
            </a:xfrm>
            <a:custGeom>
              <a:rect b="b" l="l" r="r" t="t"/>
              <a:pathLst>
                <a:path extrusionOk="0" h="1719" w="752">
                  <a:moveTo>
                    <a:pt x="630" y="1"/>
                  </a:moveTo>
                  <a:cubicBezTo>
                    <a:pt x="595" y="1"/>
                    <a:pt x="559" y="9"/>
                    <a:pt x="525" y="29"/>
                  </a:cubicBezTo>
                  <a:cubicBezTo>
                    <a:pt x="482" y="58"/>
                    <a:pt x="448" y="101"/>
                    <a:pt x="439" y="150"/>
                  </a:cubicBezTo>
                  <a:lnTo>
                    <a:pt x="49" y="1588"/>
                  </a:lnTo>
                  <a:cubicBezTo>
                    <a:pt x="49" y="1593"/>
                    <a:pt x="44" y="1603"/>
                    <a:pt x="44" y="1612"/>
                  </a:cubicBezTo>
                  <a:lnTo>
                    <a:pt x="44" y="1617"/>
                  </a:lnTo>
                  <a:cubicBezTo>
                    <a:pt x="39" y="1622"/>
                    <a:pt x="34" y="1632"/>
                    <a:pt x="30" y="1636"/>
                  </a:cubicBezTo>
                  <a:cubicBezTo>
                    <a:pt x="25" y="1646"/>
                    <a:pt x="20" y="1651"/>
                    <a:pt x="15" y="1660"/>
                  </a:cubicBezTo>
                  <a:lnTo>
                    <a:pt x="10" y="1660"/>
                  </a:lnTo>
                  <a:lnTo>
                    <a:pt x="1" y="1670"/>
                  </a:lnTo>
                  <a:cubicBezTo>
                    <a:pt x="20" y="1689"/>
                    <a:pt x="44" y="1704"/>
                    <a:pt x="73" y="1713"/>
                  </a:cubicBezTo>
                  <a:cubicBezTo>
                    <a:pt x="86" y="1717"/>
                    <a:pt x="99" y="1718"/>
                    <a:pt x="113" y="1718"/>
                  </a:cubicBezTo>
                  <a:cubicBezTo>
                    <a:pt x="140" y="1718"/>
                    <a:pt x="168" y="1712"/>
                    <a:pt x="193" y="1699"/>
                  </a:cubicBezTo>
                  <a:lnTo>
                    <a:pt x="203" y="1694"/>
                  </a:lnTo>
                  <a:cubicBezTo>
                    <a:pt x="208" y="1689"/>
                    <a:pt x="213" y="1689"/>
                    <a:pt x="222" y="1684"/>
                  </a:cubicBezTo>
                  <a:lnTo>
                    <a:pt x="227" y="1680"/>
                  </a:lnTo>
                  <a:lnTo>
                    <a:pt x="241" y="1665"/>
                  </a:lnTo>
                  <a:lnTo>
                    <a:pt x="246" y="1660"/>
                  </a:lnTo>
                  <a:cubicBezTo>
                    <a:pt x="251" y="1656"/>
                    <a:pt x="256" y="1646"/>
                    <a:pt x="261" y="1641"/>
                  </a:cubicBezTo>
                  <a:cubicBezTo>
                    <a:pt x="265" y="1636"/>
                    <a:pt x="270" y="1627"/>
                    <a:pt x="270" y="1622"/>
                  </a:cubicBezTo>
                  <a:lnTo>
                    <a:pt x="270" y="1612"/>
                  </a:lnTo>
                  <a:cubicBezTo>
                    <a:pt x="275" y="1607"/>
                    <a:pt x="280" y="1598"/>
                    <a:pt x="280" y="1588"/>
                  </a:cubicBezTo>
                  <a:lnTo>
                    <a:pt x="670" y="154"/>
                  </a:lnTo>
                  <a:cubicBezTo>
                    <a:pt x="679" y="101"/>
                    <a:pt x="708" y="58"/>
                    <a:pt x="751" y="34"/>
                  </a:cubicBezTo>
                  <a:cubicBezTo>
                    <a:pt x="737" y="24"/>
                    <a:pt x="718" y="15"/>
                    <a:pt x="699" y="10"/>
                  </a:cubicBezTo>
                  <a:lnTo>
                    <a:pt x="674" y="5"/>
                  </a:lnTo>
                  <a:cubicBezTo>
                    <a:pt x="660" y="2"/>
                    <a:pt x="645" y="1"/>
                    <a:pt x="6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8"/>
            <p:cNvSpPr/>
            <p:nvPr/>
          </p:nvSpPr>
          <p:spPr>
            <a:xfrm>
              <a:off x="5502810" y="2047216"/>
              <a:ext cx="20457" cy="82302"/>
            </a:xfrm>
            <a:custGeom>
              <a:rect b="b" l="l" r="r" t="t"/>
              <a:pathLst>
                <a:path extrusionOk="0" h="3138" w="780">
                  <a:moveTo>
                    <a:pt x="150" y="1"/>
                  </a:moveTo>
                  <a:lnTo>
                    <a:pt x="135" y="44"/>
                  </a:lnTo>
                  <a:cubicBezTo>
                    <a:pt x="87" y="232"/>
                    <a:pt x="44" y="419"/>
                    <a:pt x="15" y="607"/>
                  </a:cubicBezTo>
                  <a:cubicBezTo>
                    <a:pt x="5" y="665"/>
                    <a:pt x="0" y="722"/>
                    <a:pt x="5" y="785"/>
                  </a:cubicBezTo>
                  <a:cubicBezTo>
                    <a:pt x="15" y="1290"/>
                    <a:pt x="409" y="1819"/>
                    <a:pt x="496" y="1925"/>
                  </a:cubicBezTo>
                  <a:lnTo>
                    <a:pt x="511" y="1945"/>
                  </a:lnTo>
                  <a:cubicBezTo>
                    <a:pt x="535" y="1978"/>
                    <a:pt x="549" y="2017"/>
                    <a:pt x="549" y="2055"/>
                  </a:cubicBezTo>
                  <a:lnTo>
                    <a:pt x="549" y="3138"/>
                  </a:lnTo>
                  <a:lnTo>
                    <a:pt x="780" y="3138"/>
                  </a:lnTo>
                  <a:lnTo>
                    <a:pt x="780" y="2055"/>
                  </a:lnTo>
                  <a:cubicBezTo>
                    <a:pt x="780" y="2017"/>
                    <a:pt x="766" y="1978"/>
                    <a:pt x="737" y="1945"/>
                  </a:cubicBezTo>
                  <a:lnTo>
                    <a:pt x="722" y="1925"/>
                  </a:lnTo>
                  <a:cubicBezTo>
                    <a:pt x="636" y="1819"/>
                    <a:pt x="241" y="1290"/>
                    <a:pt x="231" y="785"/>
                  </a:cubicBezTo>
                  <a:cubicBezTo>
                    <a:pt x="231" y="722"/>
                    <a:pt x="236" y="665"/>
                    <a:pt x="246" y="607"/>
                  </a:cubicBezTo>
                  <a:cubicBezTo>
                    <a:pt x="275" y="434"/>
                    <a:pt x="308" y="256"/>
                    <a:pt x="357" y="87"/>
                  </a:cubicBez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8"/>
            <p:cNvSpPr/>
            <p:nvPr/>
          </p:nvSpPr>
          <p:spPr>
            <a:xfrm>
              <a:off x="5677354" y="2131380"/>
              <a:ext cx="9363" cy="22031"/>
            </a:xfrm>
            <a:custGeom>
              <a:rect b="b" l="l" r="r" t="t"/>
              <a:pathLst>
                <a:path extrusionOk="0" h="840" w="357">
                  <a:moveTo>
                    <a:pt x="231" y="1"/>
                  </a:moveTo>
                  <a:cubicBezTo>
                    <a:pt x="154" y="1"/>
                    <a:pt x="87" y="44"/>
                    <a:pt x="53" y="107"/>
                  </a:cubicBezTo>
                  <a:lnTo>
                    <a:pt x="48" y="116"/>
                  </a:lnTo>
                  <a:lnTo>
                    <a:pt x="48" y="675"/>
                  </a:lnTo>
                  <a:cubicBezTo>
                    <a:pt x="48" y="684"/>
                    <a:pt x="48" y="689"/>
                    <a:pt x="48" y="699"/>
                  </a:cubicBezTo>
                  <a:lnTo>
                    <a:pt x="48" y="704"/>
                  </a:lnTo>
                  <a:cubicBezTo>
                    <a:pt x="48" y="708"/>
                    <a:pt x="48" y="718"/>
                    <a:pt x="43" y="723"/>
                  </a:cubicBezTo>
                  <a:cubicBezTo>
                    <a:pt x="43" y="728"/>
                    <a:pt x="39" y="737"/>
                    <a:pt x="39" y="742"/>
                  </a:cubicBezTo>
                  <a:lnTo>
                    <a:pt x="39" y="747"/>
                  </a:lnTo>
                  <a:cubicBezTo>
                    <a:pt x="34" y="752"/>
                    <a:pt x="34" y="761"/>
                    <a:pt x="29" y="766"/>
                  </a:cubicBezTo>
                  <a:cubicBezTo>
                    <a:pt x="24" y="776"/>
                    <a:pt x="19" y="780"/>
                    <a:pt x="15" y="785"/>
                  </a:cubicBezTo>
                  <a:lnTo>
                    <a:pt x="10" y="790"/>
                  </a:lnTo>
                  <a:lnTo>
                    <a:pt x="0" y="800"/>
                  </a:lnTo>
                  <a:cubicBezTo>
                    <a:pt x="29" y="825"/>
                    <a:pt x="63" y="839"/>
                    <a:pt x="99" y="839"/>
                  </a:cubicBezTo>
                  <a:cubicBezTo>
                    <a:pt x="105" y="839"/>
                    <a:pt x="110" y="839"/>
                    <a:pt x="116" y="838"/>
                  </a:cubicBezTo>
                  <a:cubicBezTo>
                    <a:pt x="135" y="838"/>
                    <a:pt x="159" y="833"/>
                    <a:pt x="178" y="829"/>
                  </a:cubicBezTo>
                  <a:lnTo>
                    <a:pt x="183" y="829"/>
                  </a:lnTo>
                  <a:lnTo>
                    <a:pt x="202" y="814"/>
                  </a:lnTo>
                  <a:lnTo>
                    <a:pt x="207" y="814"/>
                  </a:lnTo>
                  <a:cubicBezTo>
                    <a:pt x="212" y="814"/>
                    <a:pt x="217" y="809"/>
                    <a:pt x="226" y="805"/>
                  </a:cubicBezTo>
                  <a:lnTo>
                    <a:pt x="226" y="800"/>
                  </a:lnTo>
                  <a:lnTo>
                    <a:pt x="241" y="790"/>
                  </a:lnTo>
                  <a:lnTo>
                    <a:pt x="245" y="785"/>
                  </a:lnTo>
                  <a:cubicBezTo>
                    <a:pt x="250" y="780"/>
                    <a:pt x="255" y="771"/>
                    <a:pt x="260" y="766"/>
                  </a:cubicBezTo>
                  <a:lnTo>
                    <a:pt x="260" y="761"/>
                  </a:lnTo>
                  <a:cubicBezTo>
                    <a:pt x="260" y="756"/>
                    <a:pt x="265" y="752"/>
                    <a:pt x="265" y="747"/>
                  </a:cubicBezTo>
                  <a:lnTo>
                    <a:pt x="265" y="742"/>
                  </a:lnTo>
                  <a:cubicBezTo>
                    <a:pt x="270" y="737"/>
                    <a:pt x="274" y="728"/>
                    <a:pt x="274" y="723"/>
                  </a:cubicBezTo>
                  <a:cubicBezTo>
                    <a:pt x="274" y="713"/>
                    <a:pt x="279" y="708"/>
                    <a:pt x="279" y="704"/>
                  </a:cubicBezTo>
                  <a:lnTo>
                    <a:pt x="279" y="694"/>
                  </a:lnTo>
                  <a:cubicBezTo>
                    <a:pt x="279" y="689"/>
                    <a:pt x="279" y="679"/>
                    <a:pt x="279" y="675"/>
                  </a:cubicBezTo>
                  <a:lnTo>
                    <a:pt x="279" y="116"/>
                  </a:lnTo>
                  <a:lnTo>
                    <a:pt x="284" y="107"/>
                  </a:lnTo>
                  <a:cubicBezTo>
                    <a:pt x="298" y="73"/>
                    <a:pt x="327" y="49"/>
                    <a:pt x="356" y="30"/>
                  </a:cubicBezTo>
                  <a:cubicBezTo>
                    <a:pt x="332" y="15"/>
                    <a:pt x="308" y="6"/>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8"/>
            <p:cNvSpPr/>
            <p:nvPr/>
          </p:nvSpPr>
          <p:spPr>
            <a:xfrm>
              <a:off x="5696894" y="2135314"/>
              <a:ext cx="9888" cy="20851"/>
            </a:xfrm>
            <a:custGeom>
              <a:rect b="b" l="l" r="r" t="t"/>
              <a:pathLst>
                <a:path extrusionOk="0" h="795" w="377">
                  <a:moveTo>
                    <a:pt x="251" y="0"/>
                  </a:moveTo>
                  <a:cubicBezTo>
                    <a:pt x="140" y="0"/>
                    <a:pt x="54" y="87"/>
                    <a:pt x="54" y="197"/>
                  </a:cubicBezTo>
                  <a:lnTo>
                    <a:pt x="54" y="626"/>
                  </a:lnTo>
                  <a:cubicBezTo>
                    <a:pt x="54" y="635"/>
                    <a:pt x="54" y="640"/>
                    <a:pt x="54" y="650"/>
                  </a:cubicBezTo>
                  <a:lnTo>
                    <a:pt x="54" y="655"/>
                  </a:lnTo>
                  <a:cubicBezTo>
                    <a:pt x="49" y="659"/>
                    <a:pt x="49" y="669"/>
                    <a:pt x="49" y="674"/>
                  </a:cubicBezTo>
                  <a:cubicBezTo>
                    <a:pt x="44" y="679"/>
                    <a:pt x="44" y="688"/>
                    <a:pt x="39" y="693"/>
                  </a:cubicBezTo>
                  <a:lnTo>
                    <a:pt x="39" y="698"/>
                  </a:lnTo>
                  <a:cubicBezTo>
                    <a:pt x="39" y="703"/>
                    <a:pt x="35" y="712"/>
                    <a:pt x="30" y="717"/>
                  </a:cubicBezTo>
                  <a:cubicBezTo>
                    <a:pt x="25" y="727"/>
                    <a:pt x="25" y="732"/>
                    <a:pt x="20" y="736"/>
                  </a:cubicBezTo>
                  <a:lnTo>
                    <a:pt x="15" y="741"/>
                  </a:lnTo>
                  <a:lnTo>
                    <a:pt x="1" y="751"/>
                  </a:lnTo>
                  <a:cubicBezTo>
                    <a:pt x="35" y="780"/>
                    <a:pt x="73" y="794"/>
                    <a:pt x="116" y="794"/>
                  </a:cubicBezTo>
                  <a:cubicBezTo>
                    <a:pt x="140" y="794"/>
                    <a:pt x="160" y="789"/>
                    <a:pt x="184" y="784"/>
                  </a:cubicBezTo>
                  <a:lnTo>
                    <a:pt x="189" y="784"/>
                  </a:lnTo>
                  <a:lnTo>
                    <a:pt x="208" y="770"/>
                  </a:lnTo>
                  <a:cubicBezTo>
                    <a:pt x="217" y="770"/>
                    <a:pt x="222" y="765"/>
                    <a:pt x="227" y="760"/>
                  </a:cubicBezTo>
                  <a:lnTo>
                    <a:pt x="232" y="756"/>
                  </a:lnTo>
                  <a:lnTo>
                    <a:pt x="241" y="746"/>
                  </a:lnTo>
                  <a:lnTo>
                    <a:pt x="246" y="741"/>
                  </a:lnTo>
                  <a:cubicBezTo>
                    <a:pt x="251" y="736"/>
                    <a:pt x="256" y="727"/>
                    <a:pt x="261" y="722"/>
                  </a:cubicBezTo>
                  <a:lnTo>
                    <a:pt x="261" y="717"/>
                  </a:lnTo>
                  <a:cubicBezTo>
                    <a:pt x="266" y="712"/>
                    <a:pt x="266" y="707"/>
                    <a:pt x="270" y="703"/>
                  </a:cubicBezTo>
                  <a:lnTo>
                    <a:pt x="270" y="698"/>
                  </a:lnTo>
                  <a:cubicBezTo>
                    <a:pt x="270" y="693"/>
                    <a:pt x="275" y="683"/>
                    <a:pt x="275" y="679"/>
                  </a:cubicBezTo>
                  <a:cubicBezTo>
                    <a:pt x="280" y="669"/>
                    <a:pt x="280" y="664"/>
                    <a:pt x="280" y="659"/>
                  </a:cubicBezTo>
                  <a:lnTo>
                    <a:pt x="280" y="655"/>
                  </a:lnTo>
                  <a:cubicBezTo>
                    <a:pt x="280" y="645"/>
                    <a:pt x="280" y="635"/>
                    <a:pt x="280" y="630"/>
                  </a:cubicBezTo>
                  <a:lnTo>
                    <a:pt x="280" y="197"/>
                  </a:lnTo>
                  <a:cubicBezTo>
                    <a:pt x="280" y="125"/>
                    <a:pt x="318" y="63"/>
                    <a:pt x="376" y="29"/>
                  </a:cubicBezTo>
                  <a:cubicBezTo>
                    <a:pt x="352" y="15"/>
                    <a:pt x="328" y="5"/>
                    <a:pt x="2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8"/>
            <p:cNvSpPr/>
            <p:nvPr/>
          </p:nvSpPr>
          <p:spPr>
            <a:xfrm>
              <a:off x="5637856" y="2121807"/>
              <a:ext cx="9730" cy="43643"/>
            </a:xfrm>
            <a:custGeom>
              <a:rect b="b" l="l" r="r" t="t"/>
              <a:pathLst>
                <a:path extrusionOk="0" h="1664" w="371">
                  <a:moveTo>
                    <a:pt x="245" y="0"/>
                  </a:moveTo>
                  <a:cubicBezTo>
                    <a:pt x="135" y="0"/>
                    <a:pt x="48" y="92"/>
                    <a:pt x="48" y="202"/>
                  </a:cubicBezTo>
                  <a:lnTo>
                    <a:pt x="48" y="1179"/>
                  </a:lnTo>
                  <a:lnTo>
                    <a:pt x="140" y="1189"/>
                  </a:lnTo>
                  <a:lnTo>
                    <a:pt x="53" y="1203"/>
                  </a:lnTo>
                  <a:lnTo>
                    <a:pt x="53" y="1492"/>
                  </a:lnTo>
                  <a:cubicBezTo>
                    <a:pt x="53" y="1502"/>
                    <a:pt x="53" y="1506"/>
                    <a:pt x="53" y="1516"/>
                  </a:cubicBezTo>
                  <a:lnTo>
                    <a:pt x="53" y="1521"/>
                  </a:lnTo>
                  <a:cubicBezTo>
                    <a:pt x="53" y="1530"/>
                    <a:pt x="48" y="1535"/>
                    <a:pt x="48" y="1540"/>
                  </a:cubicBezTo>
                  <a:cubicBezTo>
                    <a:pt x="43" y="1550"/>
                    <a:pt x="43" y="1554"/>
                    <a:pt x="39" y="1559"/>
                  </a:cubicBezTo>
                  <a:lnTo>
                    <a:pt x="39" y="1564"/>
                  </a:lnTo>
                  <a:cubicBezTo>
                    <a:pt x="39" y="1574"/>
                    <a:pt x="34" y="1579"/>
                    <a:pt x="29" y="1583"/>
                  </a:cubicBezTo>
                  <a:lnTo>
                    <a:pt x="29" y="1588"/>
                  </a:lnTo>
                  <a:cubicBezTo>
                    <a:pt x="29" y="1593"/>
                    <a:pt x="24" y="1598"/>
                    <a:pt x="19" y="1603"/>
                  </a:cubicBezTo>
                  <a:lnTo>
                    <a:pt x="14" y="1607"/>
                  </a:lnTo>
                  <a:lnTo>
                    <a:pt x="0" y="1617"/>
                  </a:lnTo>
                  <a:cubicBezTo>
                    <a:pt x="35" y="1648"/>
                    <a:pt x="75" y="1663"/>
                    <a:pt x="117" y="1663"/>
                  </a:cubicBezTo>
                  <a:cubicBezTo>
                    <a:pt x="139" y="1663"/>
                    <a:pt x="161" y="1659"/>
                    <a:pt x="183" y="1651"/>
                  </a:cubicBezTo>
                  <a:lnTo>
                    <a:pt x="202" y="1641"/>
                  </a:lnTo>
                  <a:lnTo>
                    <a:pt x="207" y="1641"/>
                  </a:lnTo>
                  <a:lnTo>
                    <a:pt x="221" y="1627"/>
                  </a:lnTo>
                  <a:lnTo>
                    <a:pt x="226" y="1622"/>
                  </a:lnTo>
                  <a:lnTo>
                    <a:pt x="241" y="1612"/>
                  </a:lnTo>
                  <a:lnTo>
                    <a:pt x="245" y="1607"/>
                  </a:lnTo>
                  <a:cubicBezTo>
                    <a:pt x="250" y="1603"/>
                    <a:pt x="255" y="1598"/>
                    <a:pt x="255" y="1588"/>
                  </a:cubicBezTo>
                  <a:cubicBezTo>
                    <a:pt x="260" y="1583"/>
                    <a:pt x="265" y="1579"/>
                    <a:pt x="265" y="1569"/>
                  </a:cubicBezTo>
                  <a:lnTo>
                    <a:pt x="265" y="1564"/>
                  </a:lnTo>
                  <a:cubicBezTo>
                    <a:pt x="269" y="1559"/>
                    <a:pt x="269" y="1554"/>
                    <a:pt x="274" y="1545"/>
                  </a:cubicBezTo>
                  <a:cubicBezTo>
                    <a:pt x="274" y="1540"/>
                    <a:pt x="279" y="1530"/>
                    <a:pt x="279" y="1526"/>
                  </a:cubicBezTo>
                  <a:lnTo>
                    <a:pt x="279" y="1521"/>
                  </a:lnTo>
                  <a:cubicBezTo>
                    <a:pt x="279" y="1511"/>
                    <a:pt x="279" y="1506"/>
                    <a:pt x="279" y="1497"/>
                  </a:cubicBezTo>
                  <a:lnTo>
                    <a:pt x="279" y="198"/>
                  </a:lnTo>
                  <a:cubicBezTo>
                    <a:pt x="279" y="130"/>
                    <a:pt x="313" y="68"/>
                    <a:pt x="371" y="29"/>
                  </a:cubicBezTo>
                  <a:cubicBezTo>
                    <a:pt x="346" y="15"/>
                    <a:pt x="322" y="5"/>
                    <a:pt x="2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8"/>
            <p:cNvSpPr/>
            <p:nvPr/>
          </p:nvSpPr>
          <p:spPr>
            <a:xfrm>
              <a:off x="5657657" y="2127472"/>
              <a:ext cx="9363" cy="25913"/>
            </a:xfrm>
            <a:custGeom>
              <a:rect b="b" l="l" r="r" t="t"/>
              <a:pathLst>
                <a:path extrusionOk="0" h="988" w="357">
                  <a:moveTo>
                    <a:pt x="231" y="1"/>
                  </a:moveTo>
                  <a:cubicBezTo>
                    <a:pt x="159" y="1"/>
                    <a:pt x="92" y="44"/>
                    <a:pt x="58" y="107"/>
                  </a:cubicBezTo>
                  <a:lnTo>
                    <a:pt x="49" y="116"/>
                  </a:lnTo>
                  <a:lnTo>
                    <a:pt x="49" y="819"/>
                  </a:lnTo>
                  <a:cubicBezTo>
                    <a:pt x="49" y="824"/>
                    <a:pt x="49" y="833"/>
                    <a:pt x="49" y="843"/>
                  </a:cubicBezTo>
                  <a:lnTo>
                    <a:pt x="49" y="848"/>
                  </a:lnTo>
                  <a:cubicBezTo>
                    <a:pt x="49" y="853"/>
                    <a:pt x="49" y="862"/>
                    <a:pt x="49" y="867"/>
                  </a:cubicBezTo>
                  <a:cubicBezTo>
                    <a:pt x="44" y="872"/>
                    <a:pt x="44" y="881"/>
                    <a:pt x="39" y="886"/>
                  </a:cubicBezTo>
                  <a:lnTo>
                    <a:pt x="39" y="891"/>
                  </a:lnTo>
                  <a:cubicBezTo>
                    <a:pt x="34" y="896"/>
                    <a:pt x="34" y="901"/>
                    <a:pt x="29" y="905"/>
                  </a:cubicBezTo>
                  <a:lnTo>
                    <a:pt x="29" y="910"/>
                  </a:lnTo>
                  <a:cubicBezTo>
                    <a:pt x="25" y="915"/>
                    <a:pt x="20" y="925"/>
                    <a:pt x="15" y="929"/>
                  </a:cubicBezTo>
                  <a:lnTo>
                    <a:pt x="15" y="934"/>
                  </a:lnTo>
                  <a:lnTo>
                    <a:pt x="0" y="944"/>
                  </a:lnTo>
                  <a:cubicBezTo>
                    <a:pt x="34" y="973"/>
                    <a:pt x="77" y="987"/>
                    <a:pt x="121" y="987"/>
                  </a:cubicBezTo>
                  <a:cubicBezTo>
                    <a:pt x="140" y="987"/>
                    <a:pt x="164" y="982"/>
                    <a:pt x="183" y="978"/>
                  </a:cubicBezTo>
                  <a:lnTo>
                    <a:pt x="203" y="968"/>
                  </a:lnTo>
                  <a:lnTo>
                    <a:pt x="207" y="968"/>
                  </a:lnTo>
                  <a:lnTo>
                    <a:pt x="227" y="954"/>
                  </a:lnTo>
                  <a:lnTo>
                    <a:pt x="231" y="949"/>
                  </a:lnTo>
                  <a:lnTo>
                    <a:pt x="241" y="939"/>
                  </a:lnTo>
                  <a:lnTo>
                    <a:pt x="246" y="934"/>
                  </a:lnTo>
                  <a:cubicBezTo>
                    <a:pt x="251" y="929"/>
                    <a:pt x="255" y="920"/>
                    <a:pt x="260" y="915"/>
                  </a:cubicBezTo>
                  <a:cubicBezTo>
                    <a:pt x="260" y="905"/>
                    <a:pt x="265" y="901"/>
                    <a:pt x="270" y="896"/>
                  </a:cubicBezTo>
                  <a:lnTo>
                    <a:pt x="270" y="891"/>
                  </a:lnTo>
                  <a:cubicBezTo>
                    <a:pt x="270" y="886"/>
                    <a:pt x="275" y="877"/>
                    <a:pt x="275" y="872"/>
                  </a:cubicBezTo>
                  <a:cubicBezTo>
                    <a:pt x="280" y="867"/>
                    <a:pt x="280" y="857"/>
                    <a:pt x="280" y="853"/>
                  </a:cubicBezTo>
                  <a:lnTo>
                    <a:pt x="280" y="848"/>
                  </a:lnTo>
                  <a:cubicBezTo>
                    <a:pt x="280" y="838"/>
                    <a:pt x="280" y="828"/>
                    <a:pt x="280" y="824"/>
                  </a:cubicBezTo>
                  <a:lnTo>
                    <a:pt x="280" y="116"/>
                  </a:lnTo>
                  <a:lnTo>
                    <a:pt x="284" y="107"/>
                  </a:lnTo>
                  <a:cubicBezTo>
                    <a:pt x="304" y="73"/>
                    <a:pt x="328" y="49"/>
                    <a:pt x="357" y="30"/>
                  </a:cubicBezTo>
                  <a:cubicBezTo>
                    <a:pt x="332" y="15"/>
                    <a:pt x="308" y="6"/>
                    <a:pt x="2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8"/>
            <p:cNvSpPr/>
            <p:nvPr/>
          </p:nvSpPr>
          <p:spPr>
            <a:xfrm>
              <a:off x="5616900" y="2151969"/>
              <a:ext cx="29794" cy="73726"/>
            </a:xfrm>
            <a:custGeom>
              <a:rect b="b" l="l" r="r" t="t"/>
              <a:pathLst>
                <a:path extrusionOk="0" h="2811" w="1136">
                  <a:moveTo>
                    <a:pt x="260" y="0"/>
                  </a:moveTo>
                  <a:lnTo>
                    <a:pt x="236" y="5"/>
                  </a:lnTo>
                  <a:lnTo>
                    <a:pt x="222" y="10"/>
                  </a:lnTo>
                  <a:lnTo>
                    <a:pt x="207" y="15"/>
                  </a:lnTo>
                  <a:lnTo>
                    <a:pt x="188" y="24"/>
                  </a:lnTo>
                  <a:lnTo>
                    <a:pt x="178" y="29"/>
                  </a:lnTo>
                  <a:cubicBezTo>
                    <a:pt x="169" y="34"/>
                    <a:pt x="159" y="39"/>
                    <a:pt x="154" y="44"/>
                  </a:cubicBezTo>
                  <a:cubicBezTo>
                    <a:pt x="0" y="174"/>
                    <a:pt x="29" y="592"/>
                    <a:pt x="48" y="963"/>
                  </a:cubicBezTo>
                  <a:cubicBezTo>
                    <a:pt x="87" y="1588"/>
                    <a:pt x="833" y="2146"/>
                    <a:pt x="838" y="2151"/>
                  </a:cubicBezTo>
                  <a:cubicBezTo>
                    <a:pt x="881" y="2185"/>
                    <a:pt x="910" y="2238"/>
                    <a:pt x="910" y="2291"/>
                  </a:cubicBezTo>
                  <a:lnTo>
                    <a:pt x="910" y="2810"/>
                  </a:lnTo>
                  <a:lnTo>
                    <a:pt x="1136" y="2810"/>
                  </a:lnTo>
                  <a:lnTo>
                    <a:pt x="1136" y="2296"/>
                  </a:lnTo>
                  <a:cubicBezTo>
                    <a:pt x="1136" y="2238"/>
                    <a:pt x="1112" y="2190"/>
                    <a:pt x="1068" y="2156"/>
                  </a:cubicBezTo>
                  <a:cubicBezTo>
                    <a:pt x="1059" y="2151"/>
                    <a:pt x="318" y="1588"/>
                    <a:pt x="279" y="967"/>
                  </a:cubicBezTo>
                  <a:cubicBezTo>
                    <a:pt x="255" y="597"/>
                    <a:pt x="231" y="174"/>
                    <a:pt x="380" y="48"/>
                  </a:cubicBezTo>
                  <a:cubicBezTo>
                    <a:pt x="390" y="44"/>
                    <a:pt x="400" y="39"/>
                    <a:pt x="404" y="34"/>
                  </a:cubicBezTo>
                  <a:lnTo>
                    <a:pt x="419" y="24"/>
                  </a:lnTo>
                  <a:lnTo>
                    <a:pt x="433" y="20"/>
                  </a:lnTo>
                  <a:lnTo>
                    <a:pt x="453" y="15"/>
                  </a:lnTo>
                  <a:lnTo>
                    <a:pt x="467" y="10"/>
                  </a:lnTo>
                  <a:lnTo>
                    <a:pt x="472" y="10"/>
                  </a:lnTo>
                  <a:lnTo>
                    <a:pt x="443" y="5"/>
                  </a:lnTo>
                  <a:lnTo>
                    <a:pt x="4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8"/>
            <p:cNvSpPr/>
            <p:nvPr/>
          </p:nvSpPr>
          <p:spPr>
            <a:xfrm>
              <a:off x="5458512" y="2007088"/>
              <a:ext cx="19094" cy="13140"/>
            </a:xfrm>
            <a:custGeom>
              <a:rect b="b" l="l" r="r" t="t"/>
              <a:pathLst>
                <a:path extrusionOk="0" h="501" w="728">
                  <a:moveTo>
                    <a:pt x="1" y="0"/>
                  </a:moveTo>
                  <a:lnTo>
                    <a:pt x="515" y="501"/>
                  </a:lnTo>
                  <a:lnTo>
                    <a:pt x="727" y="49"/>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8"/>
            <p:cNvSpPr/>
            <p:nvPr/>
          </p:nvSpPr>
          <p:spPr>
            <a:xfrm>
              <a:off x="5604153" y="2062350"/>
              <a:ext cx="18071" cy="20615"/>
            </a:xfrm>
            <a:custGeom>
              <a:rect b="b" l="l" r="r" t="t"/>
              <a:pathLst>
                <a:path extrusionOk="0" h="786" w="689">
                  <a:moveTo>
                    <a:pt x="164" y="1"/>
                  </a:moveTo>
                  <a:lnTo>
                    <a:pt x="10" y="569"/>
                  </a:lnTo>
                  <a:cubicBezTo>
                    <a:pt x="5" y="583"/>
                    <a:pt x="5" y="593"/>
                    <a:pt x="0" y="607"/>
                  </a:cubicBezTo>
                  <a:lnTo>
                    <a:pt x="429" y="785"/>
                  </a:lnTo>
                  <a:lnTo>
                    <a:pt x="688" y="218"/>
                  </a:lnTo>
                  <a:lnTo>
                    <a:pt x="164"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8"/>
            <p:cNvSpPr/>
            <p:nvPr/>
          </p:nvSpPr>
          <p:spPr>
            <a:xfrm>
              <a:off x="5480858" y="2011494"/>
              <a:ext cx="44062" cy="30948"/>
            </a:xfrm>
            <a:custGeom>
              <a:rect b="b" l="l" r="r" t="t"/>
              <a:pathLst>
                <a:path extrusionOk="0" h="1180" w="1680">
                  <a:moveTo>
                    <a:pt x="255" y="1"/>
                  </a:moveTo>
                  <a:lnTo>
                    <a:pt x="0" y="535"/>
                  </a:lnTo>
                  <a:lnTo>
                    <a:pt x="1526" y="1180"/>
                  </a:lnTo>
                  <a:lnTo>
                    <a:pt x="1680" y="602"/>
                  </a:lnTo>
                  <a:lnTo>
                    <a:pt x="25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8"/>
            <p:cNvSpPr/>
            <p:nvPr/>
          </p:nvSpPr>
          <p:spPr>
            <a:xfrm>
              <a:off x="5624978" y="2072080"/>
              <a:ext cx="16182" cy="17966"/>
            </a:xfrm>
            <a:custGeom>
              <a:rect b="b" l="l" r="r" t="t"/>
              <a:pathLst>
                <a:path extrusionOk="0" h="685" w="617">
                  <a:moveTo>
                    <a:pt x="260" y="0"/>
                  </a:moveTo>
                  <a:lnTo>
                    <a:pt x="0" y="563"/>
                  </a:lnTo>
                  <a:lnTo>
                    <a:pt x="270" y="674"/>
                  </a:lnTo>
                  <a:cubicBezTo>
                    <a:pt x="287" y="681"/>
                    <a:pt x="305" y="684"/>
                    <a:pt x="324" y="684"/>
                  </a:cubicBezTo>
                  <a:cubicBezTo>
                    <a:pt x="380" y="684"/>
                    <a:pt x="435" y="652"/>
                    <a:pt x="457" y="597"/>
                  </a:cubicBezTo>
                  <a:lnTo>
                    <a:pt x="587" y="299"/>
                  </a:lnTo>
                  <a:cubicBezTo>
                    <a:pt x="616" y="222"/>
                    <a:pt x="582" y="135"/>
                    <a:pt x="510" y="106"/>
                  </a:cubicBezTo>
                  <a:lnTo>
                    <a:pt x="2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8"/>
            <p:cNvSpPr/>
            <p:nvPr/>
          </p:nvSpPr>
          <p:spPr>
            <a:xfrm>
              <a:off x="5386334" y="2267186"/>
              <a:ext cx="72204" cy="17808"/>
            </a:xfrm>
            <a:custGeom>
              <a:rect b="b" l="l" r="r" t="t"/>
              <a:pathLst>
                <a:path extrusionOk="0" h="679" w="2753">
                  <a:moveTo>
                    <a:pt x="0" y="0"/>
                  </a:moveTo>
                  <a:lnTo>
                    <a:pt x="0" y="679"/>
                  </a:lnTo>
                  <a:lnTo>
                    <a:pt x="2753" y="679"/>
                  </a:lnTo>
                  <a:lnTo>
                    <a:pt x="2753" y="0"/>
                  </a:lnTo>
                  <a:close/>
                </a:path>
              </a:pathLst>
            </a:custGeom>
            <a:solidFill>
              <a:srgbClr val="FA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8"/>
            <p:cNvSpPr/>
            <p:nvPr/>
          </p:nvSpPr>
          <p:spPr>
            <a:xfrm>
              <a:off x="5386203" y="2296325"/>
              <a:ext cx="72204" cy="44849"/>
            </a:xfrm>
            <a:custGeom>
              <a:rect b="b" l="l" r="r" t="t"/>
              <a:pathLst>
                <a:path extrusionOk="0" h="1710" w="2753">
                  <a:moveTo>
                    <a:pt x="0" y="1"/>
                  </a:moveTo>
                  <a:lnTo>
                    <a:pt x="0" y="1709"/>
                  </a:lnTo>
                  <a:lnTo>
                    <a:pt x="2753" y="1709"/>
                  </a:lnTo>
                  <a:lnTo>
                    <a:pt x="275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8"/>
            <p:cNvSpPr/>
            <p:nvPr/>
          </p:nvSpPr>
          <p:spPr>
            <a:xfrm>
              <a:off x="5398451" y="2267186"/>
              <a:ext cx="60087" cy="17808"/>
            </a:xfrm>
            <a:custGeom>
              <a:rect b="b" l="l" r="r" t="t"/>
              <a:pathLst>
                <a:path extrusionOk="0" h="679" w="2291">
                  <a:moveTo>
                    <a:pt x="0" y="0"/>
                  </a:moveTo>
                  <a:lnTo>
                    <a:pt x="0" y="679"/>
                  </a:lnTo>
                  <a:lnTo>
                    <a:pt x="2291" y="679"/>
                  </a:lnTo>
                  <a:lnTo>
                    <a:pt x="2291" y="0"/>
                  </a:lnTo>
                  <a:close/>
                </a:path>
              </a:pathLst>
            </a:custGeom>
            <a:solidFill>
              <a:srgbClr val="F2F4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8"/>
            <p:cNvSpPr/>
            <p:nvPr/>
          </p:nvSpPr>
          <p:spPr>
            <a:xfrm>
              <a:off x="5398451" y="2296325"/>
              <a:ext cx="60087" cy="44849"/>
            </a:xfrm>
            <a:custGeom>
              <a:rect b="b" l="l" r="r" t="t"/>
              <a:pathLst>
                <a:path extrusionOk="0" h="1710" w="2291">
                  <a:moveTo>
                    <a:pt x="0" y="1"/>
                  </a:moveTo>
                  <a:lnTo>
                    <a:pt x="0" y="1709"/>
                  </a:lnTo>
                  <a:lnTo>
                    <a:pt x="2291" y="1709"/>
                  </a:lnTo>
                  <a:lnTo>
                    <a:pt x="229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8"/>
            <p:cNvSpPr/>
            <p:nvPr/>
          </p:nvSpPr>
          <p:spPr>
            <a:xfrm>
              <a:off x="5633161" y="2265036"/>
              <a:ext cx="72231" cy="76138"/>
            </a:xfrm>
            <a:custGeom>
              <a:rect b="b" l="l" r="r" t="t"/>
              <a:pathLst>
                <a:path extrusionOk="0" h="2903" w="2754">
                  <a:moveTo>
                    <a:pt x="1" y="1"/>
                  </a:moveTo>
                  <a:lnTo>
                    <a:pt x="1" y="2902"/>
                  </a:lnTo>
                  <a:lnTo>
                    <a:pt x="2753" y="2902"/>
                  </a:lnTo>
                  <a:lnTo>
                    <a:pt x="275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8"/>
            <p:cNvSpPr/>
            <p:nvPr/>
          </p:nvSpPr>
          <p:spPr>
            <a:xfrm>
              <a:off x="5633161" y="2235897"/>
              <a:ext cx="72231" cy="17940"/>
            </a:xfrm>
            <a:custGeom>
              <a:rect b="b" l="l" r="r" t="t"/>
              <a:pathLst>
                <a:path extrusionOk="0" h="684" w="2754">
                  <a:moveTo>
                    <a:pt x="1" y="0"/>
                  </a:moveTo>
                  <a:lnTo>
                    <a:pt x="1" y="683"/>
                  </a:lnTo>
                  <a:lnTo>
                    <a:pt x="2753" y="683"/>
                  </a:lnTo>
                  <a:lnTo>
                    <a:pt x="2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8"/>
            <p:cNvSpPr/>
            <p:nvPr/>
          </p:nvSpPr>
          <p:spPr>
            <a:xfrm>
              <a:off x="5648819" y="2265036"/>
              <a:ext cx="56573" cy="76138"/>
            </a:xfrm>
            <a:custGeom>
              <a:rect b="b" l="l" r="r" t="t"/>
              <a:pathLst>
                <a:path extrusionOk="0" h="2903" w="2157">
                  <a:moveTo>
                    <a:pt x="1" y="1"/>
                  </a:moveTo>
                  <a:lnTo>
                    <a:pt x="1" y="2902"/>
                  </a:lnTo>
                  <a:lnTo>
                    <a:pt x="2156" y="2902"/>
                  </a:lnTo>
                  <a:lnTo>
                    <a:pt x="2156"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8"/>
            <p:cNvSpPr/>
            <p:nvPr/>
          </p:nvSpPr>
          <p:spPr>
            <a:xfrm>
              <a:off x="5648819" y="2235897"/>
              <a:ext cx="56573" cy="17940"/>
            </a:xfrm>
            <a:custGeom>
              <a:rect b="b" l="l" r="r" t="t"/>
              <a:pathLst>
                <a:path extrusionOk="0" h="684" w="2157">
                  <a:moveTo>
                    <a:pt x="1" y="0"/>
                  </a:moveTo>
                  <a:lnTo>
                    <a:pt x="1" y="683"/>
                  </a:lnTo>
                  <a:lnTo>
                    <a:pt x="2156" y="683"/>
                  </a:lnTo>
                  <a:lnTo>
                    <a:pt x="21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8"/>
            <p:cNvSpPr/>
            <p:nvPr/>
          </p:nvSpPr>
          <p:spPr>
            <a:xfrm>
              <a:off x="5507977" y="2140219"/>
              <a:ext cx="72231" cy="17835"/>
            </a:xfrm>
            <a:custGeom>
              <a:rect b="b" l="l" r="r" t="t"/>
              <a:pathLst>
                <a:path extrusionOk="0" h="680" w="2754">
                  <a:moveTo>
                    <a:pt x="1" y="1"/>
                  </a:moveTo>
                  <a:lnTo>
                    <a:pt x="1" y="679"/>
                  </a:lnTo>
                  <a:lnTo>
                    <a:pt x="2753" y="679"/>
                  </a:lnTo>
                  <a:lnTo>
                    <a:pt x="27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8"/>
            <p:cNvSpPr/>
            <p:nvPr/>
          </p:nvSpPr>
          <p:spPr>
            <a:xfrm>
              <a:off x="5507977" y="2169384"/>
              <a:ext cx="72231" cy="171790"/>
            </a:xfrm>
            <a:custGeom>
              <a:rect b="b" l="l" r="r" t="t"/>
              <a:pathLst>
                <a:path extrusionOk="0" h="6550" w="2754">
                  <a:moveTo>
                    <a:pt x="1" y="0"/>
                  </a:moveTo>
                  <a:lnTo>
                    <a:pt x="1" y="6549"/>
                  </a:lnTo>
                  <a:lnTo>
                    <a:pt x="2753" y="6549"/>
                  </a:lnTo>
                  <a:lnTo>
                    <a:pt x="2753"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8"/>
            <p:cNvSpPr/>
            <p:nvPr/>
          </p:nvSpPr>
          <p:spPr>
            <a:xfrm>
              <a:off x="5519333" y="2140219"/>
              <a:ext cx="60874" cy="17835"/>
            </a:xfrm>
            <a:custGeom>
              <a:rect b="b" l="l" r="r" t="t"/>
              <a:pathLst>
                <a:path extrusionOk="0" h="680" w="2321">
                  <a:moveTo>
                    <a:pt x="1" y="1"/>
                  </a:moveTo>
                  <a:lnTo>
                    <a:pt x="1" y="679"/>
                  </a:lnTo>
                  <a:lnTo>
                    <a:pt x="2320" y="679"/>
                  </a:lnTo>
                  <a:lnTo>
                    <a:pt x="23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8"/>
            <p:cNvSpPr/>
            <p:nvPr/>
          </p:nvSpPr>
          <p:spPr>
            <a:xfrm>
              <a:off x="5519333" y="2169384"/>
              <a:ext cx="66041" cy="171790"/>
            </a:xfrm>
            <a:custGeom>
              <a:rect b="b" l="l" r="r" t="t"/>
              <a:pathLst>
                <a:path extrusionOk="0" h="6550" w="2518">
                  <a:moveTo>
                    <a:pt x="1" y="0"/>
                  </a:moveTo>
                  <a:lnTo>
                    <a:pt x="1" y="6549"/>
                  </a:lnTo>
                  <a:lnTo>
                    <a:pt x="2517" y="6549"/>
                  </a:lnTo>
                  <a:lnTo>
                    <a:pt x="251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8"/>
            <p:cNvSpPr/>
            <p:nvPr/>
          </p:nvSpPr>
          <p:spPr>
            <a:xfrm>
              <a:off x="5479966" y="2018314"/>
              <a:ext cx="44193" cy="25152"/>
            </a:xfrm>
            <a:custGeom>
              <a:rect b="b" l="l" r="r" t="t"/>
              <a:pathLst>
                <a:path extrusionOk="0" h="959" w="1685">
                  <a:moveTo>
                    <a:pt x="130" y="1"/>
                  </a:moveTo>
                  <a:lnTo>
                    <a:pt x="1" y="280"/>
                  </a:lnTo>
                  <a:lnTo>
                    <a:pt x="1603" y="958"/>
                  </a:lnTo>
                  <a:lnTo>
                    <a:pt x="1685" y="660"/>
                  </a:lnTo>
                  <a:lnTo>
                    <a:pt x="13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8"/>
            <p:cNvSpPr/>
            <p:nvPr/>
          </p:nvSpPr>
          <p:spPr>
            <a:xfrm>
              <a:off x="5603261" y="2070192"/>
              <a:ext cx="15159" cy="13009"/>
            </a:xfrm>
            <a:custGeom>
              <a:rect b="b" l="l" r="r" t="t"/>
              <a:pathLst>
                <a:path extrusionOk="0" h="496" w="578">
                  <a:moveTo>
                    <a:pt x="82" y="0"/>
                  </a:moveTo>
                  <a:lnTo>
                    <a:pt x="5" y="265"/>
                  </a:lnTo>
                  <a:cubicBezTo>
                    <a:pt x="5" y="275"/>
                    <a:pt x="5" y="289"/>
                    <a:pt x="1" y="303"/>
                  </a:cubicBezTo>
                  <a:lnTo>
                    <a:pt x="453" y="496"/>
                  </a:lnTo>
                  <a:lnTo>
                    <a:pt x="578" y="222"/>
                  </a:lnTo>
                  <a:lnTo>
                    <a:pt x="578" y="212"/>
                  </a:lnTo>
                  <a:lnTo>
                    <a:pt x="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8"/>
            <p:cNvSpPr/>
            <p:nvPr/>
          </p:nvSpPr>
          <p:spPr>
            <a:xfrm>
              <a:off x="5649212" y="2124325"/>
              <a:ext cx="11383" cy="30555"/>
            </a:xfrm>
            <a:custGeom>
              <a:rect b="b" l="l" r="r" t="t"/>
              <a:pathLst>
                <a:path extrusionOk="0" h="1165" w="434">
                  <a:moveTo>
                    <a:pt x="217" y="1"/>
                  </a:moveTo>
                  <a:cubicBezTo>
                    <a:pt x="108" y="1"/>
                    <a:pt x="0" y="73"/>
                    <a:pt x="0" y="217"/>
                  </a:cubicBezTo>
                  <a:lnTo>
                    <a:pt x="0" y="948"/>
                  </a:lnTo>
                  <a:cubicBezTo>
                    <a:pt x="0" y="1069"/>
                    <a:pt x="96" y="1165"/>
                    <a:pt x="217" y="1165"/>
                  </a:cubicBezTo>
                  <a:cubicBezTo>
                    <a:pt x="337" y="1165"/>
                    <a:pt x="433" y="1069"/>
                    <a:pt x="433" y="948"/>
                  </a:cubicBezTo>
                  <a:lnTo>
                    <a:pt x="433" y="217"/>
                  </a:lnTo>
                  <a:cubicBezTo>
                    <a:pt x="433" y="73"/>
                    <a:pt x="325" y="1"/>
                    <a:pt x="2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8"/>
            <p:cNvSpPr/>
            <p:nvPr/>
          </p:nvSpPr>
          <p:spPr>
            <a:xfrm>
              <a:off x="5668752" y="2127368"/>
              <a:ext cx="11383" cy="27513"/>
            </a:xfrm>
            <a:custGeom>
              <a:rect b="b" l="l" r="r" t="t"/>
              <a:pathLst>
                <a:path extrusionOk="0" h="1049" w="434">
                  <a:moveTo>
                    <a:pt x="217" y="0"/>
                  </a:moveTo>
                  <a:cubicBezTo>
                    <a:pt x="109" y="0"/>
                    <a:pt x="1" y="72"/>
                    <a:pt x="1" y="217"/>
                  </a:cubicBezTo>
                  <a:lnTo>
                    <a:pt x="1" y="832"/>
                  </a:lnTo>
                  <a:cubicBezTo>
                    <a:pt x="1" y="953"/>
                    <a:pt x="97" y="1049"/>
                    <a:pt x="217" y="1049"/>
                  </a:cubicBezTo>
                  <a:cubicBezTo>
                    <a:pt x="338" y="1049"/>
                    <a:pt x="434" y="953"/>
                    <a:pt x="434" y="832"/>
                  </a:cubicBezTo>
                  <a:lnTo>
                    <a:pt x="434" y="217"/>
                  </a:lnTo>
                  <a:cubicBezTo>
                    <a:pt x="434" y="72"/>
                    <a:pt x="326" y="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8"/>
            <p:cNvSpPr/>
            <p:nvPr/>
          </p:nvSpPr>
          <p:spPr>
            <a:xfrm>
              <a:off x="5688317" y="2135052"/>
              <a:ext cx="11383" cy="22608"/>
            </a:xfrm>
            <a:custGeom>
              <a:rect b="b" l="l" r="r" t="t"/>
              <a:pathLst>
                <a:path extrusionOk="0" h="862" w="434">
                  <a:moveTo>
                    <a:pt x="217" y="1"/>
                  </a:moveTo>
                  <a:cubicBezTo>
                    <a:pt x="109" y="1"/>
                    <a:pt x="1" y="73"/>
                    <a:pt x="1" y="217"/>
                  </a:cubicBezTo>
                  <a:lnTo>
                    <a:pt x="1" y="645"/>
                  </a:lnTo>
                  <a:cubicBezTo>
                    <a:pt x="1" y="766"/>
                    <a:pt x="97" y="862"/>
                    <a:pt x="217" y="862"/>
                  </a:cubicBezTo>
                  <a:cubicBezTo>
                    <a:pt x="338" y="862"/>
                    <a:pt x="434" y="766"/>
                    <a:pt x="434" y="650"/>
                  </a:cubicBezTo>
                  <a:lnTo>
                    <a:pt x="434" y="217"/>
                  </a:lnTo>
                  <a:cubicBezTo>
                    <a:pt x="434" y="73"/>
                    <a:pt x="326" y="1"/>
                    <a:pt x="2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8"/>
            <p:cNvSpPr/>
            <p:nvPr/>
          </p:nvSpPr>
          <p:spPr>
            <a:xfrm>
              <a:off x="5606540" y="2111946"/>
              <a:ext cx="115112" cy="240952"/>
            </a:xfrm>
            <a:custGeom>
              <a:rect b="b" l="l" r="r" t="t"/>
              <a:pathLst>
                <a:path extrusionOk="0" h="9187" w="4389">
                  <a:moveTo>
                    <a:pt x="1468" y="434"/>
                  </a:moveTo>
                  <a:cubicBezTo>
                    <a:pt x="1555" y="434"/>
                    <a:pt x="1627" y="501"/>
                    <a:pt x="1627" y="588"/>
                  </a:cubicBezTo>
                  <a:lnTo>
                    <a:pt x="1627" y="689"/>
                  </a:lnTo>
                  <a:cubicBezTo>
                    <a:pt x="1627" y="827"/>
                    <a:pt x="1735" y="904"/>
                    <a:pt x="1843" y="904"/>
                  </a:cubicBezTo>
                  <a:cubicBezTo>
                    <a:pt x="1928" y="904"/>
                    <a:pt x="2012" y="858"/>
                    <a:pt x="2046" y="756"/>
                  </a:cubicBezTo>
                  <a:cubicBezTo>
                    <a:pt x="2065" y="694"/>
                    <a:pt x="2127" y="651"/>
                    <a:pt x="2195" y="651"/>
                  </a:cubicBezTo>
                  <a:lnTo>
                    <a:pt x="2214" y="651"/>
                  </a:lnTo>
                  <a:cubicBezTo>
                    <a:pt x="2301" y="651"/>
                    <a:pt x="2368" y="718"/>
                    <a:pt x="2368" y="805"/>
                  </a:cubicBezTo>
                  <a:lnTo>
                    <a:pt x="2368" y="833"/>
                  </a:lnTo>
                  <a:cubicBezTo>
                    <a:pt x="2371" y="971"/>
                    <a:pt x="2480" y="1049"/>
                    <a:pt x="2589" y="1049"/>
                  </a:cubicBezTo>
                  <a:cubicBezTo>
                    <a:pt x="2673" y="1049"/>
                    <a:pt x="2758" y="1002"/>
                    <a:pt x="2792" y="901"/>
                  </a:cubicBezTo>
                  <a:cubicBezTo>
                    <a:pt x="2811" y="833"/>
                    <a:pt x="2873" y="790"/>
                    <a:pt x="2941" y="790"/>
                  </a:cubicBezTo>
                  <a:lnTo>
                    <a:pt x="2960" y="790"/>
                  </a:lnTo>
                  <a:cubicBezTo>
                    <a:pt x="3047" y="790"/>
                    <a:pt x="3114" y="857"/>
                    <a:pt x="3114" y="944"/>
                  </a:cubicBezTo>
                  <a:lnTo>
                    <a:pt x="3114" y="1098"/>
                  </a:lnTo>
                  <a:cubicBezTo>
                    <a:pt x="3114" y="1240"/>
                    <a:pt x="3222" y="1311"/>
                    <a:pt x="3330" y="1311"/>
                  </a:cubicBezTo>
                  <a:cubicBezTo>
                    <a:pt x="3439" y="1311"/>
                    <a:pt x="3547" y="1240"/>
                    <a:pt x="3547" y="1098"/>
                  </a:cubicBezTo>
                  <a:cubicBezTo>
                    <a:pt x="3547" y="1011"/>
                    <a:pt x="3619" y="939"/>
                    <a:pt x="3701" y="939"/>
                  </a:cubicBezTo>
                  <a:lnTo>
                    <a:pt x="3725" y="939"/>
                  </a:lnTo>
                  <a:cubicBezTo>
                    <a:pt x="3812" y="939"/>
                    <a:pt x="3879" y="1011"/>
                    <a:pt x="3879" y="1098"/>
                  </a:cubicBezTo>
                  <a:lnTo>
                    <a:pt x="3879" y="2109"/>
                  </a:lnTo>
                  <a:lnTo>
                    <a:pt x="3879" y="2133"/>
                  </a:lnTo>
                  <a:cubicBezTo>
                    <a:pt x="3903" y="2388"/>
                    <a:pt x="3884" y="3133"/>
                    <a:pt x="3494" y="3461"/>
                  </a:cubicBezTo>
                  <a:cubicBezTo>
                    <a:pt x="3446" y="3504"/>
                    <a:pt x="3417" y="3562"/>
                    <a:pt x="3417" y="3624"/>
                  </a:cubicBezTo>
                  <a:lnTo>
                    <a:pt x="3417" y="4312"/>
                  </a:lnTo>
                  <a:lnTo>
                    <a:pt x="1353" y="4312"/>
                  </a:lnTo>
                  <a:lnTo>
                    <a:pt x="1353" y="3836"/>
                  </a:lnTo>
                  <a:cubicBezTo>
                    <a:pt x="1353" y="3769"/>
                    <a:pt x="1319" y="3701"/>
                    <a:pt x="1266" y="3663"/>
                  </a:cubicBezTo>
                  <a:lnTo>
                    <a:pt x="1261" y="3658"/>
                  </a:lnTo>
                  <a:cubicBezTo>
                    <a:pt x="1257" y="3653"/>
                    <a:pt x="530" y="3105"/>
                    <a:pt x="492" y="2498"/>
                  </a:cubicBezTo>
                  <a:cubicBezTo>
                    <a:pt x="472" y="2157"/>
                    <a:pt x="443" y="1733"/>
                    <a:pt x="578" y="1618"/>
                  </a:cubicBezTo>
                  <a:cubicBezTo>
                    <a:pt x="614" y="1588"/>
                    <a:pt x="669" y="1575"/>
                    <a:pt x="743" y="1575"/>
                  </a:cubicBezTo>
                  <a:cubicBezTo>
                    <a:pt x="779" y="1575"/>
                    <a:pt x="818" y="1578"/>
                    <a:pt x="862" y="1584"/>
                  </a:cubicBezTo>
                  <a:lnTo>
                    <a:pt x="862" y="1878"/>
                  </a:lnTo>
                  <a:cubicBezTo>
                    <a:pt x="862" y="2022"/>
                    <a:pt x="970" y="2094"/>
                    <a:pt x="1079" y="2094"/>
                  </a:cubicBezTo>
                  <a:cubicBezTo>
                    <a:pt x="1187" y="2094"/>
                    <a:pt x="1295" y="2022"/>
                    <a:pt x="1295" y="1878"/>
                  </a:cubicBezTo>
                  <a:lnTo>
                    <a:pt x="1295" y="588"/>
                  </a:lnTo>
                  <a:cubicBezTo>
                    <a:pt x="1295" y="501"/>
                    <a:pt x="1362" y="434"/>
                    <a:pt x="1449" y="434"/>
                  </a:cubicBezTo>
                  <a:close/>
                  <a:moveTo>
                    <a:pt x="3773" y="4741"/>
                  </a:moveTo>
                  <a:lnTo>
                    <a:pt x="3773" y="5419"/>
                  </a:lnTo>
                  <a:lnTo>
                    <a:pt x="1021" y="5419"/>
                  </a:lnTo>
                  <a:lnTo>
                    <a:pt x="1021" y="4741"/>
                  </a:lnTo>
                  <a:close/>
                  <a:moveTo>
                    <a:pt x="3773" y="5852"/>
                  </a:moveTo>
                  <a:lnTo>
                    <a:pt x="3773" y="8749"/>
                  </a:lnTo>
                  <a:lnTo>
                    <a:pt x="1021" y="8749"/>
                  </a:lnTo>
                  <a:lnTo>
                    <a:pt x="1021" y="5852"/>
                  </a:lnTo>
                  <a:close/>
                  <a:moveTo>
                    <a:pt x="1449" y="1"/>
                  </a:moveTo>
                  <a:cubicBezTo>
                    <a:pt x="1127" y="1"/>
                    <a:pt x="862" y="266"/>
                    <a:pt x="862" y="588"/>
                  </a:cubicBezTo>
                  <a:lnTo>
                    <a:pt x="862" y="1156"/>
                  </a:lnTo>
                  <a:cubicBezTo>
                    <a:pt x="820" y="1152"/>
                    <a:pt x="780" y="1149"/>
                    <a:pt x="741" y="1149"/>
                  </a:cubicBezTo>
                  <a:cubicBezTo>
                    <a:pt x="561" y="1149"/>
                    <a:pt x="415" y="1196"/>
                    <a:pt x="304" y="1291"/>
                  </a:cubicBezTo>
                  <a:cubicBezTo>
                    <a:pt x="1" y="1546"/>
                    <a:pt x="30" y="2046"/>
                    <a:pt x="63" y="2532"/>
                  </a:cubicBezTo>
                  <a:cubicBezTo>
                    <a:pt x="102" y="3196"/>
                    <a:pt x="694" y="3749"/>
                    <a:pt x="920" y="3942"/>
                  </a:cubicBezTo>
                  <a:lnTo>
                    <a:pt x="920" y="4312"/>
                  </a:lnTo>
                  <a:lnTo>
                    <a:pt x="804" y="4312"/>
                  </a:lnTo>
                  <a:cubicBezTo>
                    <a:pt x="689" y="4312"/>
                    <a:pt x="593" y="4409"/>
                    <a:pt x="593" y="4529"/>
                  </a:cubicBezTo>
                  <a:lnTo>
                    <a:pt x="593" y="8970"/>
                  </a:lnTo>
                  <a:cubicBezTo>
                    <a:pt x="593" y="9090"/>
                    <a:pt x="689" y="9187"/>
                    <a:pt x="804" y="9187"/>
                  </a:cubicBezTo>
                  <a:lnTo>
                    <a:pt x="3990" y="9187"/>
                  </a:lnTo>
                  <a:cubicBezTo>
                    <a:pt x="4110" y="9187"/>
                    <a:pt x="4206" y="9090"/>
                    <a:pt x="4206" y="8970"/>
                  </a:cubicBezTo>
                  <a:lnTo>
                    <a:pt x="4206" y="4524"/>
                  </a:lnTo>
                  <a:cubicBezTo>
                    <a:pt x="4206" y="4404"/>
                    <a:pt x="4110" y="4307"/>
                    <a:pt x="3990" y="4307"/>
                  </a:cubicBezTo>
                  <a:lnTo>
                    <a:pt x="3855" y="4307"/>
                  </a:lnTo>
                  <a:lnTo>
                    <a:pt x="3855" y="3720"/>
                  </a:lnTo>
                  <a:cubicBezTo>
                    <a:pt x="4389" y="3182"/>
                    <a:pt x="4326" y="2219"/>
                    <a:pt x="4317" y="2099"/>
                  </a:cubicBezTo>
                  <a:lnTo>
                    <a:pt x="4317" y="1098"/>
                  </a:lnTo>
                  <a:cubicBezTo>
                    <a:pt x="4317" y="771"/>
                    <a:pt x="4052" y="511"/>
                    <a:pt x="3730" y="511"/>
                  </a:cubicBezTo>
                  <a:lnTo>
                    <a:pt x="3711" y="511"/>
                  </a:lnTo>
                  <a:cubicBezTo>
                    <a:pt x="3620" y="559"/>
                    <a:pt x="3523" y="582"/>
                    <a:pt x="3427" y="582"/>
                  </a:cubicBezTo>
                  <a:cubicBezTo>
                    <a:pt x="3251" y="582"/>
                    <a:pt x="3080" y="505"/>
                    <a:pt x="2965" y="362"/>
                  </a:cubicBezTo>
                  <a:lnTo>
                    <a:pt x="2945" y="362"/>
                  </a:lnTo>
                  <a:cubicBezTo>
                    <a:pt x="2859" y="406"/>
                    <a:pt x="2766" y="427"/>
                    <a:pt x="2673" y="427"/>
                  </a:cubicBezTo>
                  <a:cubicBezTo>
                    <a:pt x="2502" y="427"/>
                    <a:pt x="2334" y="355"/>
                    <a:pt x="2219" y="218"/>
                  </a:cubicBezTo>
                  <a:lnTo>
                    <a:pt x="2195" y="218"/>
                  </a:lnTo>
                  <a:cubicBezTo>
                    <a:pt x="2118" y="251"/>
                    <a:pt x="2038" y="267"/>
                    <a:pt x="1959" y="267"/>
                  </a:cubicBezTo>
                  <a:cubicBezTo>
                    <a:pt x="1766" y="267"/>
                    <a:pt x="1582" y="172"/>
                    <a:pt x="14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8"/>
            <p:cNvSpPr/>
            <p:nvPr/>
          </p:nvSpPr>
          <p:spPr>
            <a:xfrm>
              <a:off x="5402359" y="2155510"/>
              <a:ext cx="11252" cy="30686"/>
            </a:xfrm>
            <a:custGeom>
              <a:rect b="b" l="l" r="r" t="t"/>
              <a:pathLst>
                <a:path extrusionOk="0" h="1170" w="429">
                  <a:moveTo>
                    <a:pt x="214" y="0"/>
                  </a:moveTo>
                  <a:cubicBezTo>
                    <a:pt x="107" y="0"/>
                    <a:pt x="0" y="72"/>
                    <a:pt x="0" y="217"/>
                  </a:cubicBezTo>
                  <a:lnTo>
                    <a:pt x="0" y="953"/>
                  </a:lnTo>
                  <a:cubicBezTo>
                    <a:pt x="0" y="1073"/>
                    <a:pt x="97" y="1169"/>
                    <a:pt x="212" y="1169"/>
                  </a:cubicBezTo>
                  <a:cubicBezTo>
                    <a:pt x="332" y="1169"/>
                    <a:pt x="429" y="1068"/>
                    <a:pt x="429" y="953"/>
                  </a:cubicBezTo>
                  <a:lnTo>
                    <a:pt x="429" y="217"/>
                  </a:lnTo>
                  <a:cubicBezTo>
                    <a:pt x="429" y="72"/>
                    <a:pt x="321"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8"/>
            <p:cNvSpPr/>
            <p:nvPr/>
          </p:nvSpPr>
          <p:spPr>
            <a:xfrm>
              <a:off x="5421925" y="2158657"/>
              <a:ext cx="11252" cy="27539"/>
            </a:xfrm>
            <a:custGeom>
              <a:rect b="b" l="l" r="r" t="t"/>
              <a:pathLst>
                <a:path extrusionOk="0" h="1050" w="429">
                  <a:moveTo>
                    <a:pt x="214" y="0"/>
                  </a:moveTo>
                  <a:cubicBezTo>
                    <a:pt x="107" y="0"/>
                    <a:pt x="0" y="73"/>
                    <a:pt x="0" y="217"/>
                  </a:cubicBezTo>
                  <a:lnTo>
                    <a:pt x="0" y="833"/>
                  </a:lnTo>
                  <a:cubicBezTo>
                    <a:pt x="0" y="953"/>
                    <a:pt x="96" y="1049"/>
                    <a:pt x="212" y="1049"/>
                  </a:cubicBezTo>
                  <a:cubicBezTo>
                    <a:pt x="332" y="1049"/>
                    <a:pt x="428" y="953"/>
                    <a:pt x="428" y="833"/>
                  </a:cubicBezTo>
                  <a:lnTo>
                    <a:pt x="428" y="217"/>
                  </a:lnTo>
                  <a:cubicBezTo>
                    <a:pt x="428" y="73"/>
                    <a:pt x="321"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8"/>
            <p:cNvSpPr/>
            <p:nvPr/>
          </p:nvSpPr>
          <p:spPr>
            <a:xfrm>
              <a:off x="5441464" y="2166237"/>
              <a:ext cx="11383" cy="22739"/>
            </a:xfrm>
            <a:custGeom>
              <a:rect b="b" l="l" r="r" t="t"/>
              <a:pathLst>
                <a:path extrusionOk="0" h="867" w="434">
                  <a:moveTo>
                    <a:pt x="217" y="0"/>
                  </a:moveTo>
                  <a:cubicBezTo>
                    <a:pt x="109" y="0"/>
                    <a:pt x="1" y="72"/>
                    <a:pt x="1" y="217"/>
                  </a:cubicBezTo>
                  <a:lnTo>
                    <a:pt x="1" y="650"/>
                  </a:lnTo>
                  <a:cubicBezTo>
                    <a:pt x="1" y="770"/>
                    <a:pt x="97" y="866"/>
                    <a:pt x="217" y="866"/>
                  </a:cubicBezTo>
                  <a:cubicBezTo>
                    <a:pt x="333" y="866"/>
                    <a:pt x="434" y="770"/>
                    <a:pt x="434" y="650"/>
                  </a:cubicBezTo>
                  <a:lnTo>
                    <a:pt x="434" y="217"/>
                  </a:lnTo>
                  <a:cubicBezTo>
                    <a:pt x="434" y="72"/>
                    <a:pt x="326" y="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8"/>
            <p:cNvSpPr/>
            <p:nvPr/>
          </p:nvSpPr>
          <p:spPr>
            <a:xfrm>
              <a:off x="5359818" y="2143130"/>
              <a:ext cx="114876" cy="209636"/>
            </a:xfrm>
            <a:custGeom>
              <a:rect b="b" l="l" r="r" t="t"/>
              <a:pathLst>
                <a:path extrusionOk="0" h="7993" w="4380">
                  <a:moveTo>
                    <a:pt x="1464" y="434"/>
                  </a:moveTo>
                  <a:cubicBezTo>
                    <a:pt x="1550" y="434"/>
                    <a:pt x="1617" y="506"/>
                    <a:pt x="1617" y="592"/>
                  </a:cubicBezTo>
                  <a:lnTo>
                    <a:pt x="1617" y="689"/>
                  </a:lnTo>
                  <a:cubicBezTo>
                    <a:pt x="1617" y="827"/>
                    <a:pt x="1727" y="904"/>
                    <a:pt x="1837" y="904"/>
                  </a:cubicBezTo>
                  <a:cubicBezTo>
                    <a:pt x="1922" y="904"/>
                    <a:pt x="2007" y="857"/>
                    <a:pt x="2041" y="756"/>
                  </a:cubicBezTo>
                  <a:cubicBezTo>
                    <a:pt x="2060" y="693"/>
                    <a:pt x="2118" y="650"/>
                    <a:pt x="2185" y="650"/>
                  </a:cubicBezTo>
                  <a:lnTo>
                    <a:pt x="2209" y="650"/>
                  </a:lnTo>
                  <a:cubicBezTo>
                    <a:pt x="2296" y="650"/>
                    <a:pt x="2363" y="717"/>
                    <a:pt x="2363" y="804"/>
                  </a:cubicBezTo>
                  <a:lnTo>
                    <a:pt x="2363" y="838"/>
                  </a:lnTo>
                  <a:cubicBezTo>
                    <a:pt x="2366" y="973"/>
                    <a:pt x="2475" y="1048"/>
                    <a:pt x="2582" y="1048"/>
                  </a:cubicBezTo>
                  <a:cubicBezTo>
                    <a:pt x="2666" y="1048"/>
                    <a:pt x="2750" y="1002"/>
                    <a:pt x="2782" y="900"/>
                  </a:cubicBezTo>
                  <a:cubicBezTo>
                    <a:pt x="2806" y="833"/>
                    <a:pt x="2864" y="790"/>
                    <a:pt x="2931" y="790"/>
                  </a:cubicBezTo>
                  <a:lnTo>
                    <a:pt x="2955" y="790"/>
                  </a:lnTo>
                  <a:cubicBezTo>
                    <a:pt x="3042" y="790"/>
                    <a:pt x="3109" y="862"/>
                    <a:pt x="3109" y="944"/>
                  </a:cubicBezTo>
                  <a:lnTo>
                    <a:pt x="3109" y="1093"/>
                  </a:lnTo>
                  <a:cubicBezTo>
                    <a:pt x="3109" y="1237"/>
                    <a:pt x="3217" y="1309"/>
                    <a:pt x="3326" y="1309"/>
                  </a:cubicBezTo>
                  <a:cubicBezTo>
                    <a:pt x="3434" y="1309"/>
                    <a:pt x="3542" y="1237"/>
                    <a:pt x="3542" y="1093"/>
                  </a:cubicBezTo>
                  <a:cubicBezTo>
                    <a:pt x="3542" y="1011"/>
                    <a:pt x="3610" y="939"/>
                    <a:pt x="3696" y="939"/>
                  </a:cubicBezTo>
                  <a:lnTo>
                    <a:pt x="3720" y="939"/>
                  </a:lnTo>
                  <a:cubicBezTo>
                    <a:pt x="3807" y="939"/>
                    <a:pt x="3874" y="1011"/>
                    <a:pt x="3874" y="1093"/>
                  </a:cubicBezTo>
                  <a:lnTo>
                    <a:pt x="3874" y="2108"/>
                  </a:lnTo>
                  <a:lnTo>
                    <a:pt x="3874" y="2132"/>
                  </a:lnTo>
                  <a:cubicBezTo>
                    <a:pt x="3898" y="2387"/>
                    <a:pt x="3879" y="3133"/>
                    <a:pt x="3489" y="3460"/>
                  </a:cubicBezTo>
                  <a:cubicBezTo>
                    <a:pt x="3441" y="3503"/>
                    <a:pt x="3412" y="3561"/>
                    <a:pt x="3412" y="3624"/>
                  </a:cubicBezTo>
                  <a:lnTo>
                    <a:pt x="3412" y="4307"/>
                  </a:lnTo>
                  <a:lnTo>
                    <a:pt x="1343" y="4307"/>
                  </a:lnTo>
                  <a:lnTo>
                    <a:pt x="1343" y="3835"/>
                  </a:lnTo>
                  <a:cubicBezTo>
                    <a:pt x="1343" y="3763"/>
                    <a:pt x="1310" y="3701"/>
                    <a:pt x="1257" y="3662"/>
                  </a:cubicBezTo>
                  <a:cubicBezTo>
                    <a:pt x="1050" y="3508"/>
                    <a:pt x="516" y="3008"/>
                    <a:pt x="482" y="2503"/>
                  </a:cubicBezTo>
                  <a:cubicBezTo>
                    <a:pt x="463" y="2161"/>
                    <a:pt x="434" y="1733"/>
                    <a:pt x="573" y="1622"/>
                  </a:cubicBezTo>
                  <a:cubicBezTo>
                    <a:pt x="606" y="1593"/>
                    <a:pt x="660" y="1579"/>
                    <a:pt x="734" y="1579"/>
                  </a:cubicBezTo>
                  <a:cubicBezTo>
                    <a:pt x="769" y="1579"/>
                    <a:pt x="809" y="1582"/>
                    <a:pt x="852" y="1588"/>
                  </a:cubicBezTo>
                  <a:lnTo>
                    <a:pt x="852" y="1882"/>
                  </a:lnTo>
                  <a:cubicBezTo>
                    <a:pt x="852" y="2026"/>
                    <a:pt x="961" y="2098"/>
                    <a:pt x="1069" y="2098"/>
                  </a:cubicBezTo>
                  <a:cubicBezTo>
                    <a:pt x="1177" y="2098"/>
                    <a:pt x="1285" y="2026"/>
                    <a:pt x="1285" y="1882"/>
                  </a:cubicBezTo>
                  <a:lnTo>
                    <a:pt x="1285" y="592"/>
                  </a:lnTo>
                  <a:cubicBezTo>
                    <a:pt x="1285" y="506"/>
                    <a:pt x="1353" y="434"/>
                    <a:pt x="1439" y="434"/>
                  </a:cubicBezTo>
                  <a:close/>
                  <a:moveTo>
                    <a:pt x="3768" y="4745"/>
                  </a:moveTo>
                  <a:lnTo>
                    <a:pt x="3768" y="5423"/>
                  </a:lnTo>
                  <a:lnTo>
                    <a:pt x="1016" y="5423"/>
                  </a:lnTo>
                  <a:lnTo>
                    <a:pt x="1016" y="4745"/>
                  </a:lnTo>
                  <a:close/>
                  <a:moveTo>
                    <a:pt x="3768" y="5856"/>
                  </a:moveTo>
                  <a:lnTo>
                    <a:pt x="3764" y="7560"/>
                  </a:lnTo>
                  <a:lnTo>
                    <a:pt x="1016" y="7560"/>
                  </a:lnTo>
                  <a:lnTo>
                    <a:pt x="1016" y="5856"/>
                  </a:lnTo>
                  <a:close/>
                  <a:moveTo>
                    <a:pt x="1449" y="0"/>
                  </a:moveTo>
                  <a:cubicBezTo>
                    <a:pt x="1122" y="0"/>
                    <a:pt x="862" y="265"/>
                    <a:pt x="862" y="588"/>
                  </a:cubicBezTo>
                  <a:lnTo>
                    <a:pt x="862" y="1155"/>
                  </a:lnTo>
                  <a:cubicBezTo>
                    <a:pt x="817" y="1150"/>
                    <a:pt x="774" y="1147"/>
                    <a:pt x="733" y="1147"/>
                  </a:cubicBezTo>
                  <a:cubicBezTo>
                    <a:pt x="557" y="1147"/>
                    <a:pt x="412" y="1196"/>
                    <a:pt x="299" y="1290"/>
                  </a:cubicBezTo>
                  <a:cubicBezTo>
                    <a:pt x="1" y="1545"/>
                    <a:pt x="30" y="2045"/>
                    <a:pt x="58" y="2531"/>
                  </a:cubicBezTo>
                  <a:cubicBezTo>
                    <a:pt x="102" y="3191"/>
                    <a:pt x="689" y="3749"/>
                    <a:pt x="920" y="3941"/>
                  </a:cubicBezTo>
                  <a:lnTo>
                    <a:pt x="920" y="4312"/>
                  </a:lnTo>
                  <a:lnTo>
                    <a:pt x="804" y="4312"/>
                  </a:lnTo>
                  <a:cubicBezTo>
                    <a:pt x="684" y="4312"/>
                    <a:pt x="588" y="4408"/>
                    <a:pt x="588" y="4528"/>
                  </a:cubicBezTo>
                  <a:lnTo>
                    <a:pt x="588" y="7776"/>
                  </a:lnTo>
                  <a:cubicBezTo>
                    <a:pt x="588" y="7897"/>
                    <a:pt x="684" y="7993"/>
                    <a:pt x="804" y="7993"/>
                  </a:cubicBezTo>
                  <a:lnTo>
                    <a:pt x="3990" y="7993"/>
                  </a:lnTo>
                  <a:cubicBezTo>
                    <a:pt x="4110" y="7993"/>
                    <a:pt x="4206" y="7897"/>
                    <a:pt x="4206" y="7776"/>
                  </a:cubicBezTo>
                  <a:lnTo>
                    <a:pt x="4206" y="4528"/>
                  </a:lnTo>
                  <a:cubicBezTo>
                    <a:pt x="4206" y="4411"/>
                    <a:pt x="4110" y="4312"/>
                    <a:pt x="3993" y="4312"/>
                  </a:cubicBezTo>
                  <a:cubicBezTo>
                    <a:pt x="3990" y="4312"/>
                    <a:pt x="3988" y="4312"/>
                    <a:pt x="3985" y="4312"/>
                  </a:cubicBezTo>
                  <a:lnTo>
                    <a:pt x="3850" y="4312"/>
                  </a:lnTo>
                  <a:lnTo>
                    <a:pt x="3850" y="3720"/>
                  </a:lnTo>
                  <a:cubicBezTo>
                    <a:pt x="4379" y="3181"/>
                    <a:pt x="4322" y="2224"/>
                    <a:pt x="4312" y="2103"/>
                  </a:cubicBezTo>
                  <a:lnTo>
                    <a:pt x="4312" y="1098"/>
                  </a:lnTo>
                  <a:cubicBezTo>
                    <a:pt x="4312" y="773"/>
                    <a:pt x="4052" y="510"/>
                    <a:pt x="3729" y="510"/>
                  </a:cubicBezTo>
                  <a:cubicBezTo>
                    <a:pt x="3726" y="510"/>
                    <a:pt x="3723" y="510"/>
                    <a:pt x="3720" y="511"/>
                  </a:cubicBezTo>
                  <a:lnTo>
                    <a:pt x="3696" y="511"/>
                  </a:lnTo>
                  <a:cubicBezTo>
                    <a:pt x="3608" y="558"/>
                    <a:pt x="3511" y="581"/>
                    <a:pt x="3416" y="581"/>
                  </a:cubicBezTo>
                  <a:cubicBezTo>
                    <a:pt x="3242" y="581"/>
                    <a:pt x="3070" y="504"/>
                    <a:pt x="2955" y="361"/>
                  </a:cubicBezTo>
                  <a:lnTo>
                    <a:pt x="2941" y="361"/>
                  </a:lnTo>
                  <a:cubicBezTo>
                    <a:pt x="2854" y="405"/>
                    <a:pt x="2761" y="427"/>
                    <a:pt x="2668" y="427"/>
                  </a:cubicBezTo>
                  <a:cubicBezTo>
                    <a:pt x="2497" y="427"/>
                    <a:pt x="2330" y="354"/>
                    <a:pt x="2214" y="217"/>
                  </a:cubicBezTo>
                  <a:lnTo>
                    <a:pt x="2190" y="217"/>
                  </a:lnTo>
                  <a:cubicBezTo>
                    <a:pt x="2115" y="251"/>
                    <a:pt x="2035" y="267"/>
                    <a:pt x="1957" y="267"/>
                  </a:cubicBezTo>
                  <a:cubicBezTo>
                    <a:pt x="1766" y="267"/>
                    <a:pt x="1581" y="171"/>
                    <a:pt x="14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8"/>
            <p:cNvSpPr/>
            <p:nvPr/>
          </p:nvSpPr>
          <p:spPr>
            <a:xfrm>
              <a:off x="5467088" y="1998853"/>
              <a:ext cx="184668" cy="354045"/>
            </a:xfrm>
            <a:custGeom>
              <a:rect b="b" l="l" r="r" t="t"/>
              <a:pathLst>
                <a:path extrusionOk="0" h="13499" w="7041">
                  <a:moveTo>
                    <a:pt x="780" y="497"/>
                  </a:moveTo>
                  <a:lnTo>
                    <a:pt x="2161" y="1084"/>
                  </a:lnTo>
                  <a:lnTo>
                    <a:pt x="2012" y="1642"/>
                  </a:lnTo>
                  <a:lnTo>
                    <a:pt x="535" y="1017"/>
                  </a:lnTo>
                  <a:lnTo>
                    <a:pt x="780" y="497"/>
                  </a:lnTo>
                  <a:close/>
                  <a:moveTo>
                    <a:pt x="5385" y="2436"/>
                  </a:moveTo>
                  <a:lnTo>
                    <a:pt x="5871" y="2643"/>
                  </a:lnTo>
                  <a:lnTo>
                    <a:pt x="5630" y="3168"/>
                  </a:lnTo>
                  <a:lnTo>
                    <a:pt x="5231" y="3004"/>
                  </a:lnTo>
                  <a:cubicBezTo>
                    <a:pt x="5231" y="2990"/>
                    <a:pt x="5236" y="2975"/>
                    <a:pt x="5241" y="2966"/>
                  </a:cubicBezTo>
                  <a:lnTo>
                    <a:pt x="5385" y="2436"/>
                  </a:lnTo>
                  <a:close/>
                  <a:moveTo>
                    <a:pt x="6266" y="2807"/>
                  </a:moveTo>
                  <a:lnTo>
                    <a:pt x="6506" y="2908"/>
                  </a:lnTo>
                  <a:cubicBezTo>
                    <a:pt x="6574" y="2937"/>
                    <a:pt x="6607" y="3019"/>
                    <a:pt x="6578" y="3091"/>
                  </a:cubicBezTo>
                  <a:lnTo>
                    <a:pt x="6578" y="3086"/>
                  </a:lnTo>
                  <a:lnTo>
                    <a:pt x="6458" y="3370"/>
                  </a:lnTo>
                  <a:cubicBezTo>
                    <a:pt x="6437" y="3423"/>
                    <a:pt x="6387" y="3455"/>
                    <a:pt x="6335" y="3455"/>
                  </a:cubicBezTo>
                  <a:cubicBezTo>
                    <a:pt x="6317" y="3455"/>
                    <a:pt x="6298" y="3451"/>
                    <a:pt x="6280" y="3442"/>
                  </a:cubicBezTo>
                  <a:lnTo>
                    <a:pt x="6025" y="3336"/>
                  </a:lnTo>
                  <a:lnTo>
                    <a:pt x="6266" y="2807"/>
                  </a:lnTo>
                  <a:close/>
                  <a:moveTo>
                    <a:pt x="2887" y="498"/>
                  </a:moveTo>
                  <a:cubicBezTo>
                    <a:pt x="2899" y="498"/>
                    <a:pt x="2910" y="499"/>
                    <a:pt x="2921" y="502"/>
                  </a:cubicBezTo>
                  <a:lnTo>
                    <a:pt x="2946" y="507"/>
                  </a:lnTo>
                  <a:cubicBezTo>
                    <a:pt x="3027" y="526"/>
                    <a:pt x="3080" y="613"/>
                    <a:pt x="3061" y="695"/>
                  </a:cubicBezTo>
                  <a:lnTo>
                    <a:pt x="3037" y="786"/>
                  </a:lnTo>
                  <a:lnTo>
                    <a:pt x="2782" y="1671"/>
                  </a:lnTo>
                  <a:cubicBezTo>
                    <a:pt x="2735" y="1837"/>
                    <a:pt x="2868" y="1947"/>
                    <a:pt x="2999" y="1947"/>
                  </a:cubicBezTo>
                  <a:cubicBezTo>
                    <a:pt x="3084" y="1947"/>
                    <a:pt x="3168" y="1900"/>
                    <a:pt x="3201" y="1792"/>
                  </a:cubicBezTo>
                  <a:lnTo>
                    <a:pt x="3446" y="935"/>
                  </a:lnTo>
                  <a:cubicBezTo>
                    <a:pt x="3472" y="901"/>
                    <a:pt x="3516" y="882"/>
                    <a:pt x="3561" y="882"/>
                  </a:cubicBezTo>
                  <a:cubicBezTo>
                    <a:pt x="3574" y="882"/>
                    <a:pt x="3587" y="884"/>
                    <a:pt x="3600" y="887"/>
                  </a:cubicBezTo>
                  <a:lnTo>
                    <a:pt x="3619" y="892"/>
                  </a:lnTo>
                  <a:cubicBezTo>
                    <a:pt x="3701" y="911"/>
                    <a:pt x="3754" y="993"/>
                    <a:pt x="3735" y="1075"/>
                  </a:cubicBezTo>
                  <a:lnTo>
                    <a:pt x="3508" y="1840"/>
                  </a:lnTo>
                  <a:cubicBezTo>
                    <a:pt x="3453" y="2011"/>
                    <a:pt x="3589" y="2126"/>
                    <a:pt x="3721" y="2126"/>
                  </a:cubicBezTo>
                  <a:cubicBezTo>
                    <a:pt x="3808" y="2126"/>
                    <a:pt x="3894" y="2076"/>
                    <a:pt x="3922" y="1960"/>
                  </a:cubicBezTo>
                  <a:lnTo>
                    <a:pt x="4134" y="1253"/>
                  </a:lnTo>
                  <a:cubicBezTo>
                    <a:pt x="4162" y="1209"/>
                    <a:pt x="4214" y="1188"/>
                    <a:pt x="4264" y="1188"/>
                  </a:cubicBezTo>
                  <a:cubicBezTo>
                    <a:pt x="4274" y="1188"/>
                    <a:pt x="4283" y="1189"/>
                    <a:pt x="4293" y="1190"/>
                  </a:cubicBezTo>
                  <a:lnTo>
                    <a:pt x="4317" y="1200"/>
                  </a:lnTo>
                  <a:cubicBezTo>
                    <a:pt x="4399" y="1219"/>
                    <a:pt x="4452" y="1301"/>
                    <a:pt x="4432" y="1383"/>
                  </a:cubicBezTo>
                  <a:lnTo>
                    <a:pt x="4399" y="1522"/>
                  </a:lnTo>
                  <a:lnTo>
                    <a:pt x="4211" y="2109"/>
                  </a:lnTo>
                  <a:cubicBezTo>
                    <a:pt x="4158" y="2280"/>
                    <a:pt x="4294" y="2394"/>
                    <a:pt x="4426" y="2394"/>
                  </a:cubicBezTo>
                  <a:cubicBezTo>
                    <a:pt x="4510" y="2394"/>
                    <a:pt x="4593" y="2348"/>
                    <a:pt x="4625" y="2239"/>
                  </a:cubicBezTo>
                  <a:lnTo>
                    <a:pt x="4812" y="1642"/>
                  </a:lnTo>
                  <a:lnTo>
                    <a:pt x="4812" y="1638"/>
                  </a:lnTo>
                  <a:lnTo>
                    <a:pt x="4812" y="1628"/>
                  </a:lnTo>
                  <a:cubicBezTo>
                    <a:pt x="4829" y="1558"/>
                    <a:pt x="4892" y="1509"/>
                    <a:pt x="4961" y="1509"/>
                  </a:cubicBezTo>
                  <a:cubicBezTo>
                    <a:pt x="4973" y="1509"/>
                    <a:pt x="4984" y="1510"/>
                    <a:pt x="4995" y="1513"/>
                  </a:cubicBezTo>
                  <a:lnTo>
                    <a:pt x="5019" y="1517"/>
                  </a:lnTo>
                  <a:cubicBezTo>
                    <a:pt x="5106" y="1537"/>
                    <a:pt x="5159" y="1623"/>
                    <a:pt x="5140" y="1705"/>
                  </a:cubicBezTo>
                  <a:lnTo>
                    <a:pt x="5140" y="1710"/>
                  </a:lnTo>
                  <a:lnTo>
                    <a:pt x="4817" y="2865"/>
                  </a:lnTo>
                  <a:cubicBezTo>
                    <a:pt x="4817" y="2874"/>
                    <a:pt x="4812" y="2884"/>
                    <a:pt x="4812" y="2894"/>
                  </a:cubicBezTo>
                  <a:cubicBezTo>
                    <a:pt x="4812" y="2903"/>
                    <a:pt x="4678" y="3822"/>
                    <a:pt x="4129" y="4096"/>
                  </a:cubicBezTo>
                  <a:cubicBezTo>
                    <a:pt x="4057" y="4130"/>
                    <a:pt x="4009" y="4207"/>
                    <a:pt x="4009" y="4289"/>
                  </a:cubicBezTo>
                  <a:lnTo>
                    <a:pt x="4009" y="4948"/>
                  </a:lnTo>
                  <a:lnTo>
                    <a:pt x="1959" y="4948"/>
                  </a:lnTo>
                  <a:lnTo>
                    <a:pt x="1959" y="3914"/>
                  </a:lnTo>
                  <a:cubicBezTo>
                    <a:pt x="1959" y="3861"/>
                    <a:pt x="1940" y="3813"/>
                    <a:pt x="1911" y="3774"/>
                  </a:cubicBezTo>
                  <a:cubicBezTo>
                    <a:pt x="1901" y="3769"/>
                    <a:pt x="1324" y="3062"/>
                    <a:pt x="1430" y="2470"/>
                  </a:cubicBezTo>
                  <a:cubicBezTo>
                    <a:pt x="1459" y="2282"/>
                    <a:pt x="1497" y="2095"/>
                    <a:pt x="1550" y="1912"/>
                  </a:cubicBezTo>
                  <a:lnTo>
                    <a:pt x="1940" y="2076"/>
                  </a:lnTo>
                  <a:cubicBezTo>
                    <a:pt x="1974" y="2170"/>
                    <a:pt x="2058" y="2216"/>
                    <a:pt x="2141" y="2216"/>
                  </a:cubicBezTo>
                  <a:cubicBezTo>
                    <a:pt x="2231" y="2216"/>
                    <a:pt x="2321" y="2162"/>
                    <a:pt x="2349" y="2056"/>
                  </a:cubicBezTo>
                  <a:lnTo>
                    <a:pt x="2734" y="622"/>
                  </a:lnTo>
                  <a:lnTo>
                    <a:pt x="2734" y="618"/>
                  </a:lnTo>
                  <a:cubicBezTo>
                    <a:pt x="2750" y="547"/>
                    <a:pt x="2817" y="498"/>
                    <a:pt x="2887" y="498"/>
                  </a:cubicBezTo>
                  <a:close/>
                  <a:moveTo>
                    <a:pt x="4317" y="5405"/>
                  </a:moveTo>
                  <a:lnTo>
                    <a:pt x="4317" y="6084"/>
                  </a:lnTo>
                  <a:lnTo>
                    <a:pt x="1565" y="6084"/>
                  </a:lnTo>
                  <a:lnTo>
                    <a:pt x="1565" y="5405"/>
                  </a:lnTo>
                  <a:close/>
                  <a:moveTo>
                    <a:pt x="675" y="0"/>
                  </a:moveTo>
                  <a:cubicBezTo>
                    <a:pt x="593" y="0"/>
                    <a:pt x="513" y="46"/>
                    <a:pt x="477" y="122"/>
                  </a:cubicBezTo>
                  <a:lnTo>
                    <a:pt x="49" y="1027"/>
                  </a:lnTo>
                  <a:cubicBezTo>
                    <a:pt x="1" y="1123"/>
                    <a:pt x="34" y="1238"/>
                    <a:pt x="121" y="1296"/>
                  </a:cubicBezTo>
                  <a:cubicBezTo>
                    <a:pt x="155" y="1320"/>
                    <a:pt x="188" y="1335"/>
                    <a:pt x="222" y="1349"/>
                  </a:cubicBezTo>
                  <a:lnTo>
                    <a:pt x="1146" y="1744"/>
                  </a:lnTo>
                  <a:cubicBezTo>
                    <a:pt x="1083" y="1955"/>
                    <a:pt x="1030" y="2172"/>
                    <a:pt x="1002" y="2393"/>
                  </a:cubicBezTo>
                  <a:cubicBezTo>
                    <a:pt x="881" y="3072"/>
                    <a:pt x="1362" y="3774"/>
                    <a:pt x="1526" y="3986"/>
                  </a:cubicBezTo>
                  <a:lnTo>
                    <a:pt x="1526" y="4967"/>
                  </a:lnTo>
                  <a:lnTo>
                    <a:pt x="1348" y="4967"/>
                  </a:lnTo>
                  <a:cubicBezTo>
                    <a:pt x="1228" y="4967"/>
                    <a:pt x="1131" y="5064"/>
                    <a:pt x="1131" y="5184"/>
                  </a:cubicBezTo>
                  <a:lnTo>
                    <a:pt x="1131" y="13282"/>
                  </a:lnTo>
                  <a:cubicBezTo>
                    <a:pt x="1131" y="13398"/>
                    <a:pt x="1228" y="13499"/>
                    <a:pt x="1348" y="13499"/>
                  </a:cubicBezTo>
                  <a:lnTo>
                    <a:pt x="4529" y="13499"/>
                  </a:lnTo>
                  <a:cubicBezTo>
                    <a:pt x="4649" y="13499"/>
                    <a:pt x="4745" y="13398"/>
                    <a:pt x="4745" y="13282"/>
                  </a:cubicBezTo>
                  <a:lnTo>
                    <a:pt x="4745" y="7874"/>
                  </a:lnTo>
                  <a:cubicBezTo>
                    <a:pt x="4745" y="7729"/>
                    <a:pt x="4638" y="7657"/>
                    <a:pt x="4531" y="7657"/>
                  </a:cubicBezTo>
                  <a:cubicBezTo>
                    <a:pt x="4424" y="7657"/>
                    <a:pt x="4317" y="7729"/>
                    <a:pt x="4317" y="7874"/>
                  </a:cubicBezTo>
                  <a:lnTo>
                    <a:pt x="4317" y="13066"/>
                  </a:lnTo>
                  <a:lnTo>
                    <a:pt x="1565" y="13066"/>
                  </a:lnTo>
                  <a:lnTo>
                    <a:pt x="1565" y="6517"/>
                  </a:lnTo>
                  <a:lnTo>
                    <a:pt x="4317" y="6517"/>
                  </a:lnTo>
                  <a:lnTo>
                    <a:pt x="4317" y="7118"/>
                  </a:lnTo>
                  <a:cubicBezTo>
                    <a:pt x="4314" y="7260"/>
                    <a:pt x="4422" y="7331"/>
                    <a:pt x="4529" y="7331"/>
                  </a:cubicBezTo>
                  <a:cubicBezTo>
                    <a:pt x="4637" y="7331"/>
                    <a:pt x="4745" y="7260"/>
                    <a:pt x="4745" y="7118"/>
                  </a:cubicBezTo>
                  <a:lnTo>
                    <a:pt x="4745" y="5194"/>
                  </a:lnTo>
                  <a:cubicBezTo>
                    <a:pt x="4745" y="5073"/>
                    <a:pt x="4649" y="4977"/>
                    <a:pt x="4529" y="4977"/>
                  </a:cubicBezTo>
                  <a:lnTo>
                    <a:pt x="4442" y="4977"/>
                  </a:lnTo>
                  <a:lnTo>
                    <a:pt x="4442" y="4419"/>
                  </a:lnTo>
                  <a:cubicBezTo>
                    <a:pt x="4808" y="4178"/>
                    <a:pt x="5010" y="3755"/>
                    <a:pt x="5120" y="3428"/>
                  </a:cubicBezTo>
                  <a:lnTo>
                    <a:pt x="6112" y="3846"/>
                  </a:lnTo>
                  <a:cubicBezTo>
                    <a:pt x="6183" y="3876"/>
                    <a:pt x="6258" y="3890"/>
                    <a:pt x="6331" y="3890"/>
                  </a:cubicBezTo>
                  <a:cubicBezTo>
                    <a:pt x="6552" y="3890"/>
                    <a:pt x="6763" y="3760"/>
                    <a:pt x="6857" y="3543"/>
                  </a:cubicBezTo>
                  <a:lnTo>
                    <a:pt x="6978" y="3259"/>
                  </a:lnTo>
                  <a:cubicBezTo>
                    <a:pt x="7040" y="3120"/>
                    <a:pt x="7040" y="2961"/>
                    <a:pt x="6983" y="2817"/>
                  </a:cubicBezTo>
                  <a:cubicBezTo>
                    <a:pt x="6925" y="2677"/>
                    <a:pt x="6814" y="2566"/>
                    <a:pt x="6675" y="2509"/>
                  </a:cubicBezTo>
                  <a:lnTo>
                    <a:pt x="5501" y="2013"/>
                  </a:lnTo>
                  <a:lnTo>
                    <a:pt x="5558" y="1816"/>
                  </a:lnTo>
                  <a:lnTo>
                    <a:pt x="5558" y="1811"/>
                  </a:lnTo>
                  <a:cubicBezTo>
                    <a:pt x="5630" y="1493"/>
                    <a:pt x="5438" y="1176"/>
                    <a:pt x="5120" y="1104"/>
                  </a:cubicBezTo>
                  <a:lnTo>
                    <a:pt x="5101" y="1099"/>
                  </a:lnTo>
                  <a:cubicBezTo>
                    <a:pt x="5055" y="1087"/>
                    <a:pt x="5008" y="1081"/>
                    <a:pt x="4961" y="1081"/>
                  </a:cubicBezTo>
                  <a:cubicBezTo>
                    <a:pt x="4910" y="1081"/>
                    <a:pt x="4858" y="1088"/>
                    <a:pt x="4808" y="1104"/>
                  </a:cubicBezTo>
                  <a:cubicBezTo>
                    <a:pt x="4731" y="940"/>
                    <a:pt x="4586" y="820"/>
                    <a:pt x="4413" y="781"/>
                  </a:cubicBezTo>
                  <a:lnTo>
                    <a:pt x="4389" y="776"/>
                  </a:lnTo>
                  <a:cubicBezTo>
                    <a:pt x="4343" y="764"/>
                    <a:pt x="4295" y="758"/>
                    <a:pt x="4247" y="758"/>
                  </a:cubicBezTo>
                  <a:cubicBezTo>
                    <a:pt x="4199" y="758"/>
                    <a:pt x="4151" y="764"/>
                    <a:pt x="4105" y="776"/>
                  </a:cubicBezTo>
                  <a:cubicBezTo>
                    <a:pt x="4100" y="762"/>
                    <a:pt x="4091" y="748"/>
                    <a:pt x="4081" y="733"/>
                  </a:cubicBezTo>
                  <a:cubicBezTo>
                    <a:pt x="3999" y="598"/>
                    <a:pt x="3869" y="502"/>
                    <a:pt x="3715" y="468"/>
                  </a:cubicBezTo>
                  <a:lnTo>
                    <a:pt x="3696" y="464"/>
                  </a:lnTo>
                  <a:cubicBezTo>
                    <a:pt x="3651" y="452"/>
                    <a:pt x="3604" y="448"/>
                    <a:pt x="3558" y="448"/>
                  </a:cubicBezTo>
                  <a:cubicBezTo>
                    <a:pt x="3525" y="448"/>
                    <a:pt x="3492" y="450"/>
                    <a:pt x="3460" y="454"/>
                  </a:cubicBezTo>
                  <a:cubicBezTo>
                    <a:pt x="3446" y="420"/>
                    <a:pt x="3427" y="382"/>
                    <a:pt x="3407" y="348"/>
                  </a:cubicBezTo>
                  <a:cubicBezTo>
                    <a:pt x="3326" y="213"/>
                    <a:pt x="3191" y="122"/>
                    <a:pt x="3042" y="83"/>
                  </a:cubicBezTo>
                  <a:lnTo>
                    <a:pt x="3018" y="79"/>
                  </a:lnTo>
                  <a:cubicBezTo>
                    <a:pt x="2973" y="68"/>
                    <a:pt x="2929" y="64"/>
                    <a:pt x="2885" y="64"/>
                  </a:cubicBezTo>
                  <a:cubicBezTo>
                    <a:pt x="2621" y="64"/>
                    <a:pt x="2381" y="243"/>
                    <a:pt x="2315" y="512"/>
                  </a:cubicBezTo>
                  <a:lnTo>
                    <a:pt x="2277" y="656"/>
                  </a:lnTo>
                  <a:lnTo>
                    <a:pt x="756" y="16"/>
                  </a:lnTo>
                  <a:cubicBezTo>
                    <a:pt x="730" y="5"/>
                    <a:pt x="702" y="0"/>
                    <a:pt x="6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8"/>
            <p:cNvSpPr/>
            <p:nvPr/>
          </p:nvSpPr>
          <p:spPr>
            <a:xfrm>
              <a:off x="5439182" y="1996466"/>
              <a:ext cx="53268" cy="37532"/>
            </a:xfrm>
            <a:custGeom>
              <a:rect b="b" l="l" r="r" t="t"/>
              <a:pathLst>
                <a:path extrusionOk="0" h="1431" w="2031">
                  <a:moveTo>
                    <a:pt x="288" y="1"/>
                  </a:moveTo>
                  <a:cubicBezTo>
                    <a:pt x="97" y="1"/>
                    <a:pt x="1" y="236"/>
                    <a:pt x="141" y="372"/>
                  </a:cubicBezTo>
                  <a:lnTo>
                    <a:pt x="1156" y="1368"/>
                  </a:lnTo>
                  <a:cubicBezTo>
                    <a:pt x="1199" y="1406"/>
                    <a:pt x="1252" y="1426"/>
                    <a:pt x="1310" y="1426"/>
                  </a:cubicBezTo>
                  <a:lnTo>
                    <a:pt x="1310" y="1430"/>
                  </a:lnTo>
                  <a:cubicBezTo>
                    <a:pt x="1503" y="1430"/>
                    <a:pt x="1599" y="1195"/>
                    <a:pt x="1459" y="1060"/>
                  </a:cubicBezTo>
                  <a:lnTo>
                    <a:pt x="858" y="473"/>
                  </a:lnTo>
                  <a:lnTo>
                    <a:pt x="1724" y="526"/>
                  </a:lnTo>
                  <a:cubicBezTo>
                    <a:pt x="1730" y="526"/>
                    <a:pt x="1736" y="526"/>
                    <a:pt x="1742" y="526"/>
                  </a:cubicBezTo>
                  <a:cubicBezTo>
                    <a:pt x="2009" y="526"/>
                    <a:pt x="2031" y="112"/>
                    <a:pt x="1753" y="97"/>
                  </a:cubicBezTo>
                  <a:lnTo>
                    <a:pt x="304" y="1"/>
                  </a:lnTo>
                  <a:cubicBezTo>
                    <a:pt x="299" y="1"/>
                    <a:pt x="293" y="1"/>
                    <a:pt x="2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48"/>
          <p:cNvGrpSpPr/>
          <p:nvPr/>
        </p:nvGrpSpPr>
        <p:grpSpPr>
          <a:xfrm>
            <a:off x="6946823" y="2890101"/>
            <a:ext cx="327052" cy="368893"/>
            <a:chOff x="5364617" y="4307843"/>
            <a:chExt cx="285985" cy="322572"/>
          </a:xfrm>
        </p:grpSpPr>
        <p:sp>
          <p:nvSpPr>
            <p:cNvPr id="1528" name="Google Shape;1528;p48"/>
            <p:cNvSpPr/>
            <p:nvPr/>
          </p:nvSpPr>
          <p:spPr>
            <a:xfrm>
              <a:off x="5374977" y="4569305"/>
              <a:ext cx="84059" cy="52271"/>
            </a:xfrm>
            <a:custGeom>
              <a:rect b="b" l="l" r="r" t="t"/>
              <a:pathLst>
                <a:path extrusionOk="0" h="1993" w="3205">
                  <a:moveTo>
                    <a:pt x="2550" y="622"/>
                  </a:moveTo>
                  <a:cubicBezTo>
                    <a:pt x="2738" y="622"/>
                    <a:pt x="2738" y="906"/>
                    <a:pt x="2550" y="906"/>
                  </a:cubicBezTo>
                  <a:lnTo>
                    <a:pt x="606" y="906"/>
                  </a:lnTo>
                  <a:cubicBezTo>
                    <a:pt x="529" y="906"/>
                    <a:pt x="462" y="843"/>
                    <a:pt x="462" y="766"/>
                  </a:cubicBezTo>
                  <a:cubicBezTo>
                    <a:pt x="462" y="684"/>
                    <a:pt x="529" y="622"/>
                    <a:pt x="606" y="622"/>
                  </a:cubicBezTo>
                  <a:close/>
                  <a:moveTo>
                    <a:pt x="0" y="1"/>
                  </a:moveTo>
                  <a:lnTo>
                    <a:pt x="0" y="1993"/>
                  </a:lnTo>
                  <a:lnTo>
                    <a:pt x="3205" y="1993"/>
                  </a:lnTo>
                  <a:lnTo>
                    <a:pt x="320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8"/>
            <p:cNvSpPr/>
            <p:nvPr/>
          </p:nvSpPr>
          <p:spPr>
            <a:xfrm>
              <a:off x="5466328" y="4489547"/>
              <a:ext cx="84085" cy="132029"/>
            </a:xfrm>
            <a:custGeom>
              <a:rect b="b" l="l" r="r" t="t"/>
              <a:pathLst>
                <a:path extrusionOk="0" h="5034" w="3206">
                  <a:moveTo>
                    <a:pt x="2566" y="622"/>
                  </a:moveTo>
                  <a:cubicBezTo>
                    <a:pt x="2753" y="622"/>
                    <a:pt x="2753" y="906"/>
                    <a:pt x="2566" y="906"/>
                  </a:cubicBezTo>
                  <a:lnTo>
                    <a:pt x="622" y="906"/>
                  </a:lnTo>
                  <a:cubicBezTo>
                    <a:pt x="545" y="906"/>
                    <a:pt x="482" y="843"/>
                    <a:pt x="482" y="766"/>
                  </a:cubicBezTo>
                  <a:cubicBezTo>
                    <a:pt x="482" y="684"/>
                    <a:pt x="545" y="622"/>
                    <a:pt x="622" y="622"/>
                  </a:cubicBezTo>
                  <a:close/>
                  <a:moveTo>
                    <a:pt x="1" y="1"/>
                  </a:moveTo>
                  <a:lnTo>
                    <a:pt x="1" y="5034"/>
                  </a:lnTo>
                  <a:lnTo>
                    <a:pt x="3205" y="5034"/>
                  </a:lnTo>
                  <a:lnTo>
                    <a:pt x="320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8"/>
            <p:cNvSpPr/>
            <p:nvPr/>
          </p:nvSpPr>
          <p:spPr>
            <a:xfrm>
              <a:off x="5557835" y="4403731"/>
              <a:ext cx="87731" cy="217846"/>
            </a:xfrm>
            <a:custGeom>
              <a:rect b="b" l="l" r="r" t="t"/>
              <a:pathLst>
                <a:path extrusionOk="0" h="8306" w="3345">
                  <a:moveTo>
                    <a:pt x="2570" y="626"/>
                  </a:moveTo>
                  <a:cubicBezTo>
                    <a:pt x="2762" y="626"/>
                    <a:pt x="2762" y="910"/>
                    <a:pt x="2570" y="910"/>
                  </a:cubicBezTo>
                  <a:lnTo>
                    <a:pt x="631" y="910"/>
                  </a:lnTo>
                  <a:cubicBezTo>
                    <a:pt x="554" y="910"/>
                    <a:pt x="486" y="843"/>
                    <a:pt x="486" y="766"/>
                  </a:cubicBezTo>
                  <a:cubicBezTo>
                    <a:pt x="486" y="689"/>
                    <a:pt x="554" y="626"/>
                    <a:pt x="631" y="626"/>
                  </a:cubicBezTo>
                  <a:close/>
                  <a:moveTo>
                    <a:pt x="0" y="1"/>
                  </a:moveTo>
                  <a:lnTo>
                    <a:pt x="0" y="8306"/>
                  </a:lnTo>
                  <a:lnTo>
                    <a:pt x="3345" y="8306"/>
                  </a:lnTo>
                  <a:lnTo>
                    <a:pt x="334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8"/>
            <p:cNvSpPr/>
            <p:nvPr/>
          </p:nvSpPr>
          <p:spPr>
            <a:xfrm>
              <a:off x="5366007" y="4395023"/>
              <a:ext cx="284595" cy="235392"/>
            </a:xfrm>
            <a:custGeom>
              <a:rect b="b" l="l" r="r" t="t"/>
              <a:pathLst>
                <a:path extrusionOk="0" h="8975" w="10851">
                  <a:moveTo>
                    <a:pt x="3489" y="6699"/>
                  </a:moveTo>
                  <a:lnTo>
                    <a:pt x="3489" y="8590"/>
                  </a:lnTo>
                  <a:lnTo>
                    <a:pt x="395" y="8590"/>
                  </a:lnTo>
                  <a:lnTo>
                    <a:pt x="395" y="6699"/>
                  </a:lnTo>
                  <a:close/>
                  <a:moveTo>
                    <a:pt x="6978" y="3658"/>
                  </a:moveTo>
                  <a:lnTo>
                    <a:pt x="6978" y="8590"/>
                  </a:lnTo>
                  <a:lnTo>
                    <a:pt x="3884" y="8590"/>
                  </a:lnTo>
                  <a:lnTo>
                    <a:pt x="3884" y="6502"/>
                  </a:lnTo>
                  <a:lnTo>
                    <a:pt x="3884" y="3658"/>
                  </a:lnTo>
                  <a:close/>
                  <a:moveTo>
                    <a:pt x="7162" y="1"/>
                  </a:moveTo>
                  <a:cubicBezTo>
                    <a:pt x="7060" y="1"/>
                    <a:pt x="6978" y="90"/>
                    <a:pt x="6978" y="193"/>
                  </a:cubicBezTo>
                  <a:lnTo>
                    <a:pt x="6978" y="3268"/>
                  </a:lnTo>
                  <a:lnTo>
                    <a:pt x="3682" y="3268"/>
                  </a:lnTo>
                  <a:cubicBezTo>
                    <a:pt x="3576" y="3268"/>
                    <a:pt x="3489" y="3355"/>
                    <a:pt x="3489" y="3465"/>
                  </a:cubicBezTo>
                  <a:lnTo>
                    <a:pt x="3489" y="6309"/>
                  </a:lnTo>
                  <a:lnTo>
                    <a:pt x="198" y="6309"/>
                  </a:lnTo>
                  <a:cubicBezTo>
                    <a:pt x="87" y="6309"/>
                    <a:pt x="1" y="6396"/>
                    <a:pt x="1" y="6502"/>
                  </a:cubicBezTo>
                  <a:lnTo>
                    <a:pt x="1" y="8782"/>
                  </a:lnTo>
                  <a:cubicBezTo>
                    <a:pt x="1" y="8888"/>
                    <a:pt x="87" y="8975"/>
                    <a:pt x="198" y="8975"/>
                  </a:cubicBezTo>
                  <a:lnTo>
                    <a:pt x="10659" y="8975"/>
                  </a:lnTo>
                  <a:cubicBezTo>
                    <a:pt x="10764" y="8975"/>
                    <a:pt x="10851" y="8888"/>
                    <a:pt x="10851" y="8782"/>
                  </a:cubicBezTo>
                  <a:lnTo>
                    <a:pt x="10851" y="1680"/>
                  </a:lnTo>
                  <a:cubicBezTo>
                    <a:pt x="10851" y="1550"/>
                    <a:pt x="10754" y="1485"/>
                    <a:pt x="10656" y="1485"/>
                  </a:cubicBezTo>
                  <a:cubicBezTo>
                    <a:pt x="10559" y="1485"/>
                    <a:pt x="10461" y="1550"/>
                    <a:pt x="10461" y="1680"/>
                  </a:cubicBezTo>
                  <a:lnTo>
                    <a:pt x="10461" y="8590"/>
                  </a:lnTo>
                  <a:lnTo>
                    <a:pt x="7362" y="8590"/>
                  </a:lnTo>
                  <a:lnTo>
                    <a:pt x="7362" y="386"/>
                  </a:lnTo>
                  <a:lnTo>
                    <a:pt x="10461" y="386"/>
                  </a:lnTo>
                  <a:lnTo>
                    <a:pt x="10461" y="915"/>
                  </a:lnTo>
                  <a:cubicBezTo>
                    <a:pt x="10461" y="1018"/>
                    <a:pt x="10544" y="1108"/>
                    <a:pt x="10650" y="1108"/>
                  </a:cubicBezTo>
                  <a:cubicBezTo>
                    <a:pt x="10653" y="1108"/>
                    <a:pt x="10656" y="1108"/>
                    <a:pt x="10659" y="1108"/>
                  </a:cubicBezTo>
                  <a:cubicBezTo>
                    <a:pt x="10764" y="1108"/>
                    <a:pt x="10851" y="1021"/>
                    <a:pt x="10851" y="915"/>
                  </a:cubicBezTo>
                  <a:lnTo>
                    <a:pt x="10851" y="193"/>
                  </a:lnTo>
                  <a:cubicBezTo>
                    <a:pt x="10851" y="88"/>
                    <a:pt x="10764" y="1"/>
                    <a:pt x="10659" y="1"/>
                  </a:cubicBezTo>
                  <a:lnTo>
                    <a:pt x="7170" y="1"/>
                  </a:lnTo>
                  <a:cubicBezTo>
                    <a:pt x="7167" y="1"/>
                    <a:pt x="7165" y="1"/>
                    <a:pt x="71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8"/>
            <p:cNvSpPr/>
            <p:nvPr/>
          </p:nvSpPr>
          <p:spPr>
            <a:xfrm>
              <a:off x="5384052" y="4584202"/>
              <a:ext cx="64651" cy="10255"/>
            </a:xfrm>
            <a:custGeom>
              <a:rect b="b" l="l" r="r" t="t"/>
              <a:pathLst>
                <a:path extrusionOk="0" h="391" w="2465">
                  <a:moveTo>
                    <a:pt x="260" y="1"/>
                  </a:moveTo>
                  <a:cubicBezTo>
                    <a:pt x="1" y="1"/>
                    <a:pt x="1" y="390"/>
                    <a:pt x="260" y="390"/>
                  </a:cubicBezTo>
                  <a:lnTo>
                    <a:pt x="2204" y="390"/>
                  </a:lnTo>
                  <a:cubicBezTo>
                    <a:pt x="2464" y="390"/>
                    <a:pt x="2464" y="1"/>
                    <a:pt x="220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8"/>
            <p:cNvSpPr/>
            <p:nvPr/>
          </p:nvSpPr>
          <p:spPr>
            <a:xfrm>
              <a:off x="5475796" y="4504576"/>
              <a:ext cx="64520" cy="10124"/>
            </a:xfrm>
            <a:custGeom>
              <a:rect b="b" l="l" r="r" t="t"/>
              <a:pathLst>
                <a:path extrusionOk="0" h="386" w="2460">
                  <a:moveTo>
                    <a:pt x="261" y="1"/>
                  </a:moveTo>
                  <a:cubicBezTo>
                    <a:pt x="1" y="1"/>
                    <a:pt x="1" y="385"/>
                    <a:pt x="261" y="385"/>
                  </a:cubicBezTo>
                  <a:lnTo>
                    <a:pt x="2205" y="385"/>
                  </a:lnTo>
                  <a:cubicBezTo>
                    <a:pt x="2460" y="385"/>
                    <a:pt x="2460" y="1"/>
                    <a:pt x="22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8"/>
            <p:cNvSpPr/>
            <p:nvPr/>
          </p:nvSpPr>
          <p:spPr>
            <a:xfrm>
              <a:off x="5567540" y="4418759"/>
              <a:ext cx="64520" cy="10255"/>
            </a:xfrm>
            <a:custGeom>
              <a:rect b="b" l="l" r="r" t="t"/>
              <a:pathLst>
                <a:path extrusionOk="0" h="391" w="2460">
                  <a:moveTo>
                    <a:pt x="261" y="1"/>
                  </a:moveTo>
                  <a:cubicBezTo>
                    <a:pt x="1" y="1"/>
                    <a:pt x="1" y="390"/>
                    <a:pt x="261" y="390"/>
                  </a:cubicBezTo>
                  <a:lnTo>
                    <a:pt x="2205" y="390"/>
                  </a:lnTo>
                  <a:cubicBezTo>
                    <a:pt x="2460" y="390"/>
                    <a:pt x="2460" y="1"/>
                    <a:pt x="22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8"/>
            <p:cNvSpPr/>
            <p:nvPr/>
          </p:nvSpPr>
          <p:spPr>
            <a:xfrm>
              <a:off x="5364617" y="4307843"/>
              <a:ext cx="237149" cy="235366"/>
            </a:xfrm>
            <a:custGeom>
              <a:rect b="b" l="l" r="r" t="t"/>
              <a:pathLst>
                <a:path extrusionOk="0" h="8974" w="9042">
                  <a:moveTo>
                    <a:pt x="7329" y="0"/>
                  </a:moveTo>
                  <a:cubicBezTo>
                    <a:pt x="7069" y="0"/>
                    <a:pt x="7069" y="385"/>
                    <a:pt x="7329" y="385"/>
                  </a:cubicBezTo>
                  <a:lnTo>
                    <a:pt x="8373" y="385"/>
                  </a:lnTo>
                  <a:lnTo>
                    <a:pt x="121" y="8637"/>
                  </a:lnTo>
                  <a:cubicBezTo>
                    <a:pt x="1" y="8762"/>
                    <a:pt x="87" y="8969"/>
                    <a:pt x="260" y="8969"/>
                  </a:cubicBezTo>
                  <a:lnTo>
                    <a:pt x="260" y="8974"/>
                  </a:lnTo>
                  <a:cubicBezTo>
                    <a:pt x="313" y="8974"/>
                    <a:pt x="361" y="8955"/>
                    <a:pt x="400" y="8916"/>
                  </a:cubicBezTo>
                  <a:lnTo>
                    <a:pt x="8652" y="664"/>
                  </a:lnTo>
                  <a:lnTo>
                    <a:pt x="8652" y="1713"/>
                  </a:lnTo>
                  <a:cubicBezTo>
                    <a:pt x="8652" y="1843"/>
                    <a:pt x="8750" y="1908"/>
                    <a:pt x="8847" y="1908"/>
                  </a:cubicBezTo>
                  <a:cubicBezTo>
                    <a:pt x="8944" y="1908"/>
                    <a:pt x="9042" y="1843"/>
                    <a:pt x="9042" y="1713"/>
                  </a:cubicBezTo>
                  <a:lnTo>
                    <a:pt x="9042" y="193"/>
                  </a:lnTo>
                  <a:cubicBezTo>
                    <a:pt x="9042" y="87"/>
                    <a:pt x="8950" y="0"/>
                    <a:pt x="88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8"/>
            <p:cNvSpPr/>
            <p:nvPr/>
          </p:nvSpPr>
          <p:spPr>
            <a:xfrm>
              <a:off x="5441857" y="4584202"/>
              <a:ext cx="14923" cy="10255"/>
            </a:xfrm>
            <a:custGeom>
              <a:rect b="b" l="l" r="r" t="t"/>
              <a:pathLst>
                <a:path extrusionOk="0" h="391" w="569">
                  <a:moveTo>
                    <a:pt x="0" y="1"/>
                  </a:moveTo>
                  <a:cubicBezTo>
                    <a:pt x="255" y="1"/>
                    <a:pt x="255" y="390"/>
                    <a:pt x="0" y="390"/>
                  </a:cubicBezTo>
                  <a:lnTo>
                    <a:pt x="308" y="390"/>
                  </a:lnTo>
                  <a:cubicBezTo>
                    <a:pt x="568" y="390"/>
                    <a:pt x="568" y="1"/>
                    <a:pt x="30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8"/>
            <p:cNvSpPr/>
            <p:nvPr/>
          </p:nvSpPr>
          <p:spPr>
            <a:xfrm>
              <a:off x="5376367" y="4570590"/>
              <a:ext cx="8104" cy="49727"/>
            </a:xfrm>
            <a:custGeom>
              <a:rect b="b" l="l" r="r" t="t"/>
              <a:pathLst>
                <a:path extrusionOk="0" h="1896" w="309">
                  <a:moveTo>
                    <a:pt x="0" y="0"/>
                  </a:moveTo>
                  <a:lnTo>
                    <a:pt x="0" y="1896"/>
                  </a:lnTo>
                  <a:lnTo>
                    <a:pt x="308" y="1896"/>
                  </a:lnTo>
                  <a:lnTo>
                    <a:pt x="308"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8"/>
            <p:cNvSpPr/>
            <p:nvPr/>
          </p:nvSpPr>
          <p:spPr>
            <a:xfrm>
              <a:off x="5533601" y="4504576"/>
              <a:ext cx="14923" cy="10124"/>
            </a:xfrm>
            <a:custGeom>
              <a:rect b="b" l="l" r="r" t="t"/>
              <a:pathLst>
                <a:path extrusionOk="0" h="386" w="569">
                  <a:moveTo>
                    <a:pt x="1" y="1"/>
                  </a:moveTo>
                  <a:cubicBezTo>
                    <a:pt x="260" y="1"/>
                    <a:pt x="260" y="385"/>
                    <a:pt x="1" y="385"/>
                  </a:cubicBezTo>
                  <a:lnTo>
                    <a:pt x="308" y="385"/>
                  </a:lnTo>
                  <a:cubicBezTo>
                    <a:pt x="568" y="385"/>
                    <a:pt x="568" y="1"/>
                    <a:pt x="30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8"/>
            <p:cNvSpPr/>
            <p:nvPr/>
          </p:nvSpPr>
          <p:spPr>
            <a:xfrm>
              <a:off x="5467718" y="4490937"/>
              <a:ext cx="8235" cy="129380"/>
            </a:xfrm>
            <a:custGeom>
              <a:rect b="b" l="l" r="r" t="t"/>
              <a:pathLst>
                <a:path extrusionOk="0" h="4933" w="314">
                  <a:moveTo>
                    <a:pt x="1" y="1"/>
                  </a:moveTo>
                  <a:lnTo>
                    <a:pt x="1" y="2845"/>
                  </a:lnTo>
                  <a:lnTo>
                    <a:pt x="1" y="4933"/>
                  </a:lnTo>
                  <a:lnTo>
                    <a:pt x="314" y="4933"/>
                  </a:lnTo>
                  <a:lnTo>
                    <a:pt x="314" y="2845"/>
                  </a:lnTo>
                  <a:lnTo>
                    <a:pt x="314"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8"/>
            <p:cNvSpPr/>
            <p:nvPr/>
          </p:nvSpPr>
          <p:spPr>
            <a:xfrm>
              <a:off x="5625214" y="4418759"/>
              <a:ext cx="15055" cy="10255"/>
            </a:xfrm>
            <a:custGeom>
              <a:rect b="b" l="l" r="r" t="t"/>
              <a:pathLst>
                <a:path extrusionOk="0" h="391" w="574">
                  <a:moveTo>
                    <a:pt x="1" y="1"/>
                  </a:moveTo>
                  <a:cubicBezTo>
                    <a:pt x="261" y="1"/>
                    <a:pt x="261" y="390"/>
                    <a:pt x="1" y="390"/>
                  </a:cubicBezTo>
                  <a:lnTo>
                    <a:pt x="314" y="390"/>
                  </a:lnTo>
                  <a:cubicBezTo>
                    <a:pt x="573" y="385"/>
                    <a:pt x="573" y="1"/>
                    <a:pt x="314"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8"/>
            <p:cNvSpPr/>
            <p:nvPr/>
          </p:nvSpPr>
          <p:spPr>
            <a:xfrm>
              <a:off x="5559225" y="4405121"/>
              <a:ext cx="8104" cy="215197"/>
            </a:xfrm>
            <a:custGeom>
              <a:rect b="b" l="l" r="r" t="t"/>
              <a:pathLst>
                <a:path extrusionOk="0" h="8205" w="309">
                  <a:moveTo>
                    <a:pt x="0" y="1"/>
                  </a:moveTo>
                  <a:lnTo>
                    <a:pt x="0" y="3080"/>
                  </a:lnTo>
                  <a:lnTo>
                    <a:pt x="0" y="8205"/>
                  </a:lnTo>
                  <a:lnTo>
                    <a:pt x="308" y="8205"/>
                  </a:lnTo>
                  <a:lnTo>
                    <a:pt x="308" y="3080"/>
                  </a:lnTo>
                  <a:lnTo>
                    <a:pt x="308"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48"/>
          <p:cNvGrpSpPr/>
          <p:nvPr/>
        </p:nvGrpSpPr>
        <p:grpSpPr>
          <a:xfrm>
            <a:off x="6902866" y="3648561"/>
            <a:ext cx="414964" cy="389139"/>
            <a:chOff x="6658158" y="2918992"/>
            <a:chExt cx="362857" cy="340276"/>
          </a:xfrm>
        </p:grpSpPr>
        <p:sp>
          <p:nvSpPr>
            <p:cNvPr id="1543" name="Google Shape;1543;p48"/>
            <p:cNvSpPr/>
            <p:nvPr/>
          </p:nvSpPr>
          <p:spPr>
            <a:xfrm>
              <a:off x="6856674" y="2958517"/>
              <a:ext cx="158912" cy="166256"/>
            </a:xfrm>
            <a:custGeom>
              <a:rect b="b" l="l" r="r" t="t"/>
              <a:pathLst>
                <a:path extrusionOk="0" h="6339" w="6059">
                  <a:moveTo>
                    <a:pt x="650" y="0"/>
                  </a:moveTo>
                  <a:cubicBezTo>
                    <a:pt x="290" y="0"/>
                    <a:pt x="1" y="289"/>
                    <a:pt x="1" y="650"/>
                  </a:cubicBezTo>
                  <a:lnTo>
                    <a:pt x="1" y="4114"/>
                  </a:lnTo>
                  <a:cubicBezTo>
                    <a:pt x="1" y="4470"/>
                    <a:pt x="290" y="4759"/>
                    <a:pt x="650" y="4759"/>
                  </a:cubicBezTo>
                  <a:lnTo>
                    <a:pt x="1300" y="4759"/>
                  </a:lnTo>
                  <a:lnTo>
                    <a:pt x="939" y="6202"/>
                  </a:lnTo>
                  <a:cubicBezTo>
                    <a:pt x="921" y="6279"/>
                    <a:pt x="979" y="6338"/>
                    <a:pt x="1044" y="6338"/>
                  </a:cubicBezTo>
                  <a:cubicBezTo>
                    <a:pt x="1066" y="6338"/>
                    <a:pt x="1087" y="6332"/>
                    <a:pt x="1108" y="6318"/>
                  </a:cubicBezTo>
                  <a:lnTo>
                    <a:pt x="3244" y="4764"/>
                  </a:lnTo>
                  <a:lnTo>
                    <a:pt x="5409" y="4764"/>
                  </a:lnTo>
                  <a:cubicBezTo>
                    <a:pt x="5770" y="4764"/>
                    <a:pt x="6059" y="4470"/>
                    <a:pt x="6059" y="4114"/>
                  </a:cubicBezTo>
                  <a:lnTo>
                    <a:pt x="6059" y="650"/>
                  </a:lnTo>
                  <a:cubicBezTo>
                    <a:pt x="6059" y="289"/>
                    <a:pt x="5770" y="0"/>
                    <a:pt x="54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8"/>
            <p:cNvSpPr/>
            <p:nvPr/>
          </p:nvSpPr>
          <p:spPr>
            <a:xfrm>
              <a:off x="6907791" y="2958517"/>
              <a:ext cx="56809" cy="113460"/>
            </a:xfrm>
            <a:custGeom>
              <a:rect b="b" l="l" r="r" t="t"/>
              <a:pathLst>
                <a:path extrusionOk="0" h="4326" w="2166">
                  <a:moveTo>
                    <a:pt x="1" y="0"/>
                  </a:moveTo>
                  <a:lnTo>
                    <a:pt x="1" y="3460"/>
                  </a:lnTo>
                  <a:cubicBezTo>
                    <a:pt x="1" y="3941"/>
                    <a:pt x="385" y="4326"/>
                    <a:pt x="867" y="4326"/>
                  </a:cubicBezTo>
                  <a:lnTo>
                    <a:pt x="1300" y="4326"/>
                  </a:lnTo>
                  <a:cubicBezTo>
                    <a:pt x="1776" y="4326"/>
                    <a:pt x="2161" y="3941"/>
                    <a:pt x="2166" y="3464"/>
                  </a:cubicBezTo>
                  <a:lnTo>
                    <a:pt x="21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8"/>
            <p:cNvSpPr/>
            <p:nvPr/>
          </p:nvSpPr>
          <p:spPr>
            <a:xfrm>
              <a:off x="6924708" y="2924421"/>
              <a:ext cx="22739" cy="90773"/>
            </a:xfrm>
            <a:custGeom>
              <a:rect b="b" l="l" r="r" t="t"/>
              <a:pathLst>
                <a:path extrusionOk="0" h="3461" w="867">
                  <a:moveTo>
                    <a:pt x="0" y="1"/>
                  </a:moveTo>
                  <a:lnTo>
                    <a:pt x="217" y="3461"/>
                  </a:lnTo>
                  <a:lnTo>
                    <a:pt x="650" y="3461"/>
                  </a:lnTo>
                  <a:lnTo>
                    <a:pt x="866"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8"/>
            <p:cNvSpPr/>
            <p:nvPr/>
          </p:nvSpPr>
          <p:spPr>
            <a:xfrm>
              <a:off x="6924708" y="3032216"/>
              <a:ext cx="22739" cy="22739"/>
            </a:xfrm>
            <a:custGeom>
              <a:rect b="b" l="l" r="r" t="t"/>
              <a:pathLst>
                <a:path extrusionOk="0" h="867" w="867">
                  <a:moveTo>
                    <a:pt x="433" y="0"/>
                  </a:moveTo>
                  <a:cubicBezTo>
                    <a:pt x="193" y="0"/>
                    <a:pt x="0" y="197"/>
                    <a:pt x="0" y="433"/>
                  </a:cubicBezTo>
                  <a:cubicBezTo>
                    <a:pt x="0" y="674"/>
                    <a:pt x="193" y="866"/>
                    <a:pt x="433" y="866"/>
                  </a:cubicBezTo>
                  <a:cubicBezTo>
                    <a:pt x="674" y="866"/>
                    <a:pt x="866" y="674"/>
                    <a:pt x="866" y="433"/>
                  </a:cubicBezTo>
                  <a:cubicBezTo>
                    <a:pt x="866" y="197"/>
                    <a:pt x="674" y="0"/>
                    <a:pt x="43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8"/>
            <p:cNvSpPr/>
            <p:nvPr/>
          </p:nvSpPr>
          <p:spPr>
            <a:xfrm>
              <a:off x="6663482" y="3174186"/>
              <a:ext cx="193218" cy="79522"/>
            </a:xfrm>
            <a:custGeom>
              <a:rect b="b" l="l" r="r" t="t"/>
              <a:pathLst>
                <a:path extrusionOk="0" h="3032" w="7367">
                  <a:moveTo>
                    <a:pt x="2382" y="0"/>
                  </a:moveTo>
                  <a:lnTo>
                    <a:pt x="573" y="659"/>
                  </a:lnTo>
                  <a:cubicBezTo>
                    <a:pt x="226" y="785"/>
                    <a:pt x="0" y="1112"/>
                    <a:pt x="0" y="1473"/>
                  </a:cubicBezTo>
                  <a:lnTo>
                    <a:pt x="0" y="3032"/>
                  </a:lnTo>
                  <a:lnTo>
                    <a:pt x="7367" y="3032"/>
                  </a:lnTo>
                  <a:lnTo>
                    <a:pt x="7367" y="1473"/>
                  </a:lnTo>
                  <a:cubicBezTo>
                    <a:pt x="7362" y="1112"/>
                    <a:pt x="7136" y="785"/>
                    <a:pt x="6794" y="659"/>
                  </a:cubicBezTo>
                  <a:lnTo>
                    <a:pt x="4980" y="0"/>
                  </a:lnTo>
                  <a:lnTo>
                    <a:pt x="3681" y="433"/>
                  </a:lnTo>
                  <a:lnTo>
                    <a:pt x="23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8"/>
            <p:cNvSpPr/>
            <p:nvPr/>
          </p:nvSpPr>
          <p:spPr>
            <a:xfrm>
              <a:off x="6822473" y="3197397"/>
              <a:ext cx="34096" cy="56310"/>
            </a:xfrm>
            <a:custGeom>
              <a:rect b="b" l="l" r="r" t="t"/>
              <a:pathLst>
                <a:path extrusionOk="0" h="2147" w="1300">
                  <a:moveTo>
                    <a:pt x="1069" y="1"/>
                  </a:moveTo>
                  <a:lnTo>
                    <a:pt x="256" y="814"/>
                  </a:lnTo>
                  <a:cubicBezTo>
                    <a:pt x="92" y="977"/>
                    <a:pt x="1" y="1199"/>
                    <a:pt x="1" y="1425"/>
                  </a:cubicBezTo>
                  <a:lnTo>
                    <a:pt x="1" y="2147"/>
                  </a:lnTo>
                  <a:lnTo>
                    <a:pt x="1300" y="2147"/>
                  </a:lnTo>
                  <a:lnTo>
                    <a:pt x="1300" y="588"/>
                  </a:lnTo>
                  <a:cubicBezTo>
                    <a:pt x="1300" y="371"/>
                    <a:pt x="1218" y="159"/>
                    <a:pt x="1069"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8"/>
            <p:cNvSpPr/>
            <p:nvPr/>
          </p:nvSpPr>
          <p:spPr>
            <a:xfrm>
              <a:off x="6697683" y="2998121"/>
              <a:ext cx="124817" cy="91036"/>
            </a:xfrm>
            <a:custGeom>
              <a:rect b="b" l="l" r="r" t="t"/>
              <a:pathLst>
                <a:path extrusionOk="0" h="3471" w="4759">
                  <a:moveTo>
                    <a:pt x="1732" y="1"/>
                  </a:moveTo>
                  <a:cubicBezTo>
                    <a:pt x="775" y="1"/>
                    <a:pt x="0" y="780"/>
                    <a:pt x="0" y="1733"/>
                  </a:cubicBezTo>
                  <a:lnTo>
                    <a:pt x="0" y="2253"/>
                  </a:lnTo>
                  <a:cubicBezTo>
                    <a:pt x="0" y="2484"/>
                    <a:pt x="34" y="2715"/>
                    <a:pt x="111" y="2936"/>
                  </a:cubicBezTo>
                  <a:lnTo>
                    <a:pt x="183" y="3153"/>
                  </a:lnTo>
                  <a:cubicBezTo>
                    <a:pt x="202" y="3220"/>
                    <a:pt x="217" y="3287"/>
                    <a:pt x="217" y="3360"/>
                  </a:cubicBezTo>
                  <a:lnTo>
                    <a:pt x="217" y="3470"/>
                  </a:lnTo>
                  <a:lnTo>
                    <a:pt x="4547" y="3470"/>
                  </a:lnTo>
                  <a:lnTo>
                    <a:pt x="4547" y="3360"/>
                  </a:lnTo>
                  <a:cubicBezTo>
                    <a:pt x="4542" y="3287"/>
                    <a:pt x="4557" y="3220"/>
                    <a:pt x="4576" y="3153"/>
                  </a:cubicBezTo>
                  <a:lnTo>
                    <a:pt x="4648" y="2936"/>
                  </a:lnTo>
                  <a:cubicBezTo>
                    <a:pt x="4725" y="2715"/>
                    <a:pt x="4759" y="2484"/>
                    <a:pt x="4759" y="2253"/>
                  </a:cubicBezTo>
                  <a:lnTo>
                    <a:pt x="4759" y="439"/>
                  </a:lnTo>
                  <a:cubicBezTo>
                    <a:pt x="4759" y="198"/>
                    <a:pt x="4566" y="1"/>
                    <a:pt x="43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8"/>
            <p:cNvSpPr/>
            <p:nvPr/>
          </p:nvSpPr>
          <p:spPr>
            <a:xfrm>
              <a:off x="6725930" y="2998121"/>
              <a:ext cx="96570" cy="90905"/>
            </a:xfrm>
            <a:custGeom>
              <a:rect b="b" l="l" r="r" t="t"/>
              <a:pathLst>
                <a:path extrusionOk="0" h="3466" w="3682">
                  <a:moveTo>
                    <a:pt x="881" y="1"/>
                  </a:moveTo>
                  <a:cubicBezTo>
                    <a:pt x="395" y="1"/>
                    <a:pt x="1" y="395"/>
                    <a:pt x="1" y="881"/>
                  </a:cubicBezTo>
                  <a:cubicBezTo>
                    <a:pt x="1" y="1367"/>
                    <a:pt x="395" y="1762"/>
                    <a:pt x="881" y="1762"/>
                  </a:cubicBezTo>
                  <a:lnTo>
                    <a:pt x="1002" y="1762"/>
                  </a:lnTo>
                  <a:lnTo>
                    <a:pt x="1064" y="3465"/>
                  </a:lnTo>
                  <a:lnTo>
                    <a:pt x="3470" y="3465"/>
                  </a:lnTo>
                  <a:lnTo>
                    <a:pt x="3470" y="3355"/>
                  </a:lnTo>
                  <a:cubicBezTo>
                    <a:pt x="3465" y="3287"/>
                    <a:pt x="3480" y="3215"/>
                    <a:pt x="3499" y="3153"/>
                  </a:cubicBezTo>
                  <a:lnTo>
                    <a:pt x="3571" y="2936"/>
                  </a:lnTo>
                  <a:cubicBezTo>
                    <a:pt x="3648" y="2715"/>
                    <a:pt x="3682" y="2484"/>
                    <a:pt x="3682" y="2248"/>
                  </a:cubicBezTo>
                  <a:lnTo>
                    <a:pt x="3682" y="439"/>
                  </a:lnTo>
                  <a:cubicBezTo>
                    <a:pt x="3682" y="198"/>
                    <a:pt x="3489" y="1"/>
                    <a:pt x="3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8"/>
            <p:cNvSpPr/>
            <p:nvPr/>
          </p:nvSpPr>
          <p:spPr>
            <a:xfrm>
              <a:off x="6725930" y="3134425"/>
              <a:ext cx="68191" cy="51144"/>
            </a:xfrm>
            <a:custGeom>
              <a:rect b="b" l="l" r="r" t="t"/>
              <a:pathLst>
                <a:path extrusionOk="0" h="1950" w="2600">
                  <a:moveTo>
                    <a:pt x="1" y="1"/>
                  </a:moveTo>
                  <a:lnTo>
                    <a:pt x="1" y="1949"/>
                  </a:lnTo>
                  <a:lnTo>
                    <a:pt x="2599" y="1949"/>
                  </a:lnTo>
                  <a:lnTo>
                    <a:pt x="25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8"/>
            <p:cNvSpPr/>
            <p:nvPr/>
          </p:nvSpPr>
          <p:spPr>
            <a:xfrm>
              <a:off x="6714573" y="3164770"/>
              <a:ext cx="45452" cy="40600"/>
            </a:xfrm>
            <a:custGeom>
              <a:rect b="b" l="l" r="r" t="t"/>
              <a:pathLst>
                <a:path extrusionOk="0" h="1548" w="1733">
                  <a:moveTo>
                    <a:pt x="388" y="0"/>
                  </a:moveTo>
                  <a:cubicBezTo>
                    <a:pt x="306" y="0"/>
                    <a:pt x="228" y="45"/>
                    <a:pt x="188" y="124"/>
                  </a:cubicBezTo>
                  <a:lnTo>
                    <a:pt x="1" y="518"/>
                  </a:lnTo>
                  <a:lnTo>
                    <a:pt x="718" y="1461"/>
                  </a:lnTo>
                  <a:cubicBezTo>
                    <a:pt x="762" y="1519"/>
                    <a:pt x="826" y="1548"/>
                    <a:pt x="891" y="1548"/>
                  </a:cubicBezTo>
                  <a:cubicBezTo>
                    <a:pt x="946" y="1548"/>
                    <a:pt x="1001" y="1527"/>
                    <a:pt x="1045" y="1485"/>
                  </a:cubicBezTo>
                  <a:lnTo>
                    <a:pt x="1733" y="792"/>
                  </a:lnTo>
                  <a:lnTo>
                    <a:pt x="501" y="32"/>
                  </a:lnTo>
                  <a:cubicBezTo>
                    <a:pt x="466" y="10"/>
                    <a:pt x="426" y="0"/>
                    <a:pt x="3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8"/>
            <p:cNvSpPr/>
            <p:nvPr/>
          </p:nvSpPr>
          <p:spPr>
            <a:xfrm>
              <a:off x="6760025" y="3164770"/>
              <a:ext cx="45452" cy="40600"/>
            </a:xfrm>
            <a:custGeom>
              <a:rect b="b" l="l" r="r" t="t"/>
              <a:pathLst>
                <a:path extrusionOk="0" h="1548" w="1733">
                  <a:moveTo>
                    <a:pt x="1350" y="0"/>
                  </a:moveTo>
                  <a:cubicBezTo>
                    <a:pt x="1311" y="0"/>
                    <a:pt x="1272" y="10"/>
                    <a:pt x="1237" y="32"/>
                  </a:cubicBezTo>
                  <a:lnTo>
                    <a:pt x="0" y="792"/>
                  </a:lnTo>
                  <a:lnTo>
                    <a:pt x="693" y="1485"/>
                  </a:lnTo>
                  <a:cubicBezTo>
                    <a:pt x="735" y="1527"/>
                    <a:pt x="790" y="1548"/>
                    <a:pt x="844" y="1548"/>
                  </a:cubicBezTo>
                  <a:cubicBezTo>
                    <a:pt x="909" y="1548"/>
                    <a:pt x="974" y="1519"/>
                    <a:pt x="1015" y="1461"/>
                  </a:cubicBezTo>
                  <a:lnTo>
                    <a:pt x="1732" y="518"/>
                  </a:lnTo>
                  <a:lnTo>
                    <a:pt x="1545" y="124"/>
                  </a:lnTo>
                  <a:cubicBezTo>
                    <a:pt x="1509" y="45"/>
                    <a:pt x="1431" y="0"/>
                    <a:pt x="13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8"/>
            <p:cNvSpPr/>
            <p:nvPr/>
          </p:nvSpPr>
          <p:spPr>
            <a:xfrm>
              <a:off x="6703217" y="3044307"/>
              <a:ext cx="113749" cy="107192"/>
            </a:xfrm>
            <a:custGeom>
              <a:rect b="b" l="l" r="r" t="t"/>
              <a:pathLst>
                <a:path extrusionOk="0" h="4087" w="4337">
                  <a:moveTo>
                    <a:pt x="1845" y="0"/>
                  </a:moveTo>
                  <a:cubicBezTo>
                    <a:pt x="1166" y="0"/>
                    <a:pt x="650" y="193"/>
                    <a:pt x="650" y="193"/>
                  </a:cubicBezTo>
                  <a:lnTo>
                    <a:pt x="650" y="925"/>
                  </a:lnTo>
                  <a:cubicBezTo>
                    <a:pt x="650" y="1141"/>
                    <a:pt x="544" y="1343"/>
                    <a:pt x="362" y="1464"/>
                  </a:cubicBezTo>
                  <a:lnTo>
                    <a:pt x="1" y="1704"/>
                  </a:lnTo>
                  <a:lnTo>
                    <a:pt x="1" y="1921"/>
                  </a:lnTo>
                  <a:cubicBezTo>
                    <a:pt x="1" y="3119"/>
                    <a:pt x="973" y="4086"/>
                    <a:pt x="2166" y="4086"/>
                  </a:cubicBezTo>
                  <a:cubicBezTo>
                    <a:pt x="2169" y="4086"/>
                    <a:pt x="2172" y="4086"/>
                    <a:pt x="2175" y="4086"/>
                  </a:cubicBezTo>
                  <a:cubicBezTo>
                    <a:pt x="3369" y="4086"/>
                    <a:pt x="4331" y="3116"/>
                    <a:pt x="4336" y="1926"/>
                  </a:cubicBezTo>
                  <a:lnTo>
                    <a:pt x="4336" y="1709"/>
                  </a:lnTo>
                  <a:lnTo>
                    <a:pt x="3975" y="1469"/>
                  </a:lnTo>
                  <a:cubicBezTo>
                    <a:pt x="3792" y="1343"/>
                    <a:pt x="3682" y="1141"/>
                    <a:pt x="3682" y="925"/>
                  </a:cubicBezTo>
                  <a:lnTo>
                    <a:pt x="3682" y="627"/>
                  </a:lnTo>
                  <a:cubicBezTo>
                    <a:pt x="3091" y="134"/>
                    <a:pt x="2411" y="0"/>
                    <a:pt x="18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8"/>
            <p:cNvSpPr/>
            <p:nvPr/>
          </p:nvSpPr>
          <p:spPr>
            <a:xfrm>
              <a:off x="6703217" y="3044307"/>
              <a:ext cx="96570" cy="106798"/>
            </a:xfrm>
            <a:custGeom>
              <a:rect b="b" l="l" r="r" t="t"/>
              <a:pathLst>
                <a:path extrusionOk="0" h="4072" w="3682">
                  <a:moveTo>
                    <a:pt x="1845" y="0"/>
                  </a:moveTo>
                  <a:cubicBezTo>
                    <a:pt x="1166" y="0"/>
                    <a:pt x="650" y="193"/>
                    <a:pt x="650" y="193"/>
                  </a:cubicBezTo>
                  <a:lnTo>
                    <a:pt x="650" y="925"/>
                  </a:lnTo>
                  <a:cubicBezTo>
                    <a:pt x="650" y="1146"/>
                    <a:pt x="544" y="1348"/>
                    <a:pt x="362" y="1469"/>
                  </a:cubicBezTo>
                  <a:lnTo>
                    <a:pt x="1" y="1709"/>
                  </a:lnTo>
                  <a:lnTo>
                    <a:pt x="1" y="1926"/>
                  </a:lnTo>
                  <a:cubicBezTo>
                    <a:pt x="1" y="3018"/>
                    <a:pt x="819" y="3942"/>
                    <a:pt x="1906" y="4072"/>
                  </a:cubicBezTo>
                  <a:cubicBezTo>
                    <a:pt x="1516" y="3672"/>
                    <a:pt x="1305" y="3133"/>
                    <a:pt x="1305" y="2575"/>
                  </a:cubicBezTo>
                  <a:lnTo>
                    <a:pt x="1305" y="1141"/>
                  </a:lnTo>
                  <a:cubicBezTo>
                    <a:pt x="1305" y="925"/>
                    <a:pt x="1463" y="737"/>
                    <a:pt x="1680" y="713"/>
                  </a:cubicBezTo>
                  <a:cubicBezTo>
                    <a:pt x="1852" y="690"/>
                    <a:pt x="2071" y="671"/>
                    <a:pt x="2314" y="671"/>
                  </a:cubicBezTo>
                  <a:cubicBezTo>
                    <a:pt x="2738" y="671"/>
                    <a:pt x="3235" y="729"/>
                    <a:pt x="3682" y="925"/>
                  </a:cubicBezTo>
                  <a:lnTo>
                    <a:pt x="3682" y="627"/>
                  </a:lnTo>
                  <a:cubicBezTo>
                    <a:pt x="3091" y="134"/>
                    <a:pt x="2411" y="0"/>
                    <a:pt x="18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8"/>
            <p:cNvSpPr/>
            <p:nvPr/>
          </p:nvSpPr>
          <p:spPr>
            <a:xfrm>
              <a:off x="6714966" y="3041107"/>
              <a:ext cx="92976" cy="30503"/>
            </a:xfrm>
            <a:custGeom>
              <a:rect b="b" l="l" r="r" t="t"/>
              <a:pathLst>
                <a:path extrusionOk="0" h="1163" w="3545">
                  <a:moveTo>
                    <a:pt x="1403" y="0"/>
                  </a:moveTo>
                  <a:cubicBezTo>
                    <a:pt x="985" y="0"/>
                    <a:pt x="606" y="44"/>
                    <a:pt x="361" y="80"/>
                  </a:cubicBezTo>
                  <a:cubicBezTo>
                    <a:pt x="154" y="109"/>
                    <a:pt x="0" y="287"/>
                    <a:pt x="5" y="494"/>
                  </a:cubicBezTo>
                  <a:lnTo>
                    <a:pt x="5" y="960"/>
                  </a:lnTo>
                  <a:cubicBezTo>
                    <a:pt x="5" y="1095"/>
                    <a:pt x="106" y="1162"/>
                    <a:pt x="207" y="1162"/>
                  </a:cubicBezTo>
                  <a:cubicBezTo>
                    <a:pt x="308" y="1162"/>
                    <a:pt x="409" y="1095"/>
                    <a:pt x="409" y="960"/>
                  </a:cubicBezTo>
                  <a:lnTo>
                    <a:pt x="409" y="494"/>
                  </a:lnTo>
                  <a:cubicBezTo>
                    <a:pt x="409" y="489"/>
                    <a:pt x="414" y="479"/>
                    <a:pt x="419" y="479"/>
                  </a:cubicBezTo>
                  <a:cubicBezTo>
                    <a:pt x="737" y="430"/>
                    <a:pt x="1055" y="407"/>
                    <a:pt x="1375" y="407"/>
                  </a:cubicBezTo>
                  <a:cubicBezTo>
                    <a:pt x="1495" y="407"/>
                    <a:pt x="1616" y="410"/>
                    <a:pt x="1737" y="417"/>
                  </a:cubicBezTo>
                  <a:cubicBezTo>
                    <a:pt x="2368" y="460"/>
                    <a:pt x="2825" y="619"/>
                    <a:pt x="3094" y="888"/>
                  </a:cubicBezTo>
                  <a:cubicBezTo>
                    <a:pt x="3140" y="939"/>
                    <a:pt x="3193" y="960"/>
                    <a:pt x="3243" y="960"/>
                  </a:cubicBezTo>
                  <a:cubicBezTo>
                    <a:pt x="3404" y="960"/>
                    <a:pt x="3544" y="746"/>
                    <a:pt x="3383" y="599"/>
                  </a:cubicBezTo>
                  <a:cubicBezTo>
                    <a:pt x="2905" y="121"/>
                    <a:pt x="2099" y="0"/>
                    <a:pt x="140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8"/>
            <p:cNvSpPr/>
            <p:nvPr/>
          </p:nvSpPr>
          <p:spPr>
            <a:xfrm>
              <a:off x="6658158" y="2992954"/>
              <a:ext cx="203840" cy="266314"/>
            </a:xfrm>
            <a:custGeom>
              <a:rect b="b" l="l" r="r" t="t"/>
              <a:pathLst>
                <a:path extrusionOk="0" h="10154" w="7772">
                  <a:moveTo>
                    <a:pt x="6064" y="400"/>
                  </a:moveTo>
                  <a:lnTo>
                    <a:pt x="6064" y="2363"/>
                  </a:lnTo>
                  <a:cubicBezTo>
                    <a:pt x="6064" y="2662"/>
                    <a:pt x="5996" y="2950"/>
                    <a:pt x="5866" y="3215"/>
                  </a:cubicBezTo>
                  <a:cubicBezTo>
                    <a:pt x="5852" y="3244"/>
                    <a:pt x="5847" y="3273"/>
                    <a:pt x="5847" y="3301"/>
                  </a:cubicBezTo>
                  <a:lnTo>
                    <a:pt x="5847" y="3879"/>
                  </a:lnTo>
                  <a:cubicBezTo>
                    <a:pt x="5847" y="4969"/>
                    <a:pt x="4960" y="5842"/>
                    <a:pt x="3889" y="5842"/>
                  </a:cubicBezTo>
                  <a:cubicBezTo>
                    <a:pt x="3844" y="5842"/>
                    <a:pt x="3799" y="5840"/>
                    <a:pt x="3754" y="5837"/>
                  </a:cubicBezTo>
                  <a:cubicBezTo>
                    <a:pt x="2729" y="5775"/>
                    <a:pt x="1921" y="4880"/>
                    <a:pt x="1921" y="3807"/>
                  </a:cubicBezTo>
                  <a:lnTo>
                    <a:pt x="1926" y="3807"/>
                  </a:lnTo>
                  <a:lnTo>
                    <a:pt x="1926" y="3306"/>
                  </a:lnTo>
                  <a:cubicBezTo>
                    <a:pt x="1921" y="3273"/>
                    <a:pt x="1916" y="3244"/>
                    <a:pt x="1902" y="3215"/>
                  </a:cubicBezTo>
                  <a:cubicBezTo>
                    <a:pt x="1772" y="2950"/>
                    <a:pt x="1704" y="2662"/>
                    <a:pt x="1704" y="2363"/>
                  </a:cubicBezTo>
                  <a:lnTo>
                    <a:pt x="1704" y="1930"/>
                  </a:lnTo>
                  <a:cubicBezTo>
                    <a:pt x="1709" y="1088"/>
                    <a:pt x="2392" y="400"/>
                    <a:pt x="3239" y="400"/>
                  </a:cubicBezTo>
                  <a:close/>
                  <a:moveTo>
                    <a:pt x="2787" y="5972"/>
                  </a:moveTo>
                  <a:cubicBezTo>
                    <a:pt x="3076" y="6131"/>
                    <a:pt x="3398" y="6222"/>
                    <a:pt x="3730" y="6246"/>
                  </a:cubicBezTo>
                  <a:cubicBezTo>
                    <a:pt x="3783" y="6246"/>
                    <a:pt x="3836" y="6251"/>
                    <a:pt x="3889" y="6251"/>
                  </a:cubicBezTo>
                  <a:cubicBezTo>
                    <a:pt x="4269" y="6251"/>
                    <a:pt x="4644" y="6160"/>
                    <a:pt x="4981" y="5982"/>
                  </a:cubicBezTo>
                  <a:lnTo>
                    <a:pt x="4981" y="6352"/>
                  </a:lnTo>
                  <a:lnTo>
                    <a:pt x="3884" y="7103"/>
                  </a:lnTo>
                  <a:lnTo>
                    <a:pt x="2787" y="6352"/>
                  </a:lnTo>
                  <a:lnTo>
                    <a:pt x="2787" y="5972"/>
                  </a:lnTo>
                  <a:close/>
                  <a:moveTo>
                    <a:pt x="2614" y="6723"/>
                  </a:moveTo>
                  <a:lnTo>
                    <a:pt x="3566" y="7377"/>
                  </a:lnTo>
                  <a:lnTo>
                    <a:pt x="3061" y="7882"/>
                  </a:lnTo>
                  <a:cubicBezTo>
                    <a:pt x="3061" y="7887"/>
                    <a:pt x="3056" y="7887"/>
                    <a:pt x="3052" y="7887"/>
                  </a:cubicBezTo>
                  <a:cubicBezTo>
                    <a:pt x="3047" y="7887"/>
                    <a:pt x="3042" y="7882"/>
                    <a:pt x="3042" y="7882"/>
                  </a:cubicBezTo>
                  <a:lnTo>
                    <a:pt x="2412" y="6934"/>
                  </a:lnTo>
                  <a:lnTo>
                    <a:pt x="2614" y="6723"/>
                  </a:lnTo>
                  <a:close/>
                  <a:moveTo>
                    <a:pt x="5154" y="6723"/>
                  </a:moveTo>
                  <a:lnTo>
                    <a:pt x="5356" y="6939"/>
                  </a:lnTo>
                  <a:lnTo>
                    <a:pt x="4731" y="7882"/>
                  </a:lnTo>
                  <a:cubicBezTo>
                    <a:pt x="4726" y="7887"/>
                    <a:pt x="4721" y="7887"/>
                    <a:pt x="4716" y="7887"/>
                  </a:cubicBezTo>
                  <a:cubicBezTo>
                    <a:pt x="4716" y="7887"/>
                    <a:pt x="4712" y="7887"/>
                    <a:pt x="4707" y="7882"/>
                  </a:cubicBezTo>
                  <a:lnTo>
                    <a:pt x="4202" y="7377"/>
                  </a:lnTo>
                  <a:lnTo>
                    <a:pt x="5154" y="6723"/>
                  </a:lnTo>
                  <a:close/>
                  <a:moveTo>
                    <a:pt x="3239" y="1"/>
                  </a:moveTo>
                  <a:cubicBezTo>
                    <a:pt x="2166" y="1"/>
                    <a:pt x="1300" y="867"/>
                    <a:pt x="1300" y="1935"/>
                  </a:cubicBezTo>
                  <a:lnTo>
                    <a:pt x="1300" y="2368"/>
                  </a:lnTo>
                  <a:cubicBezTo>
                    <a:pt x="1300" y="2710"/>
                    <a:pt x="1377" y="3042"/>
                    <a:pt x="1517" y="3354"/>
                  </a:cubicBezTo>
                  <a:lnTo>
                    <a:pt x="1517" y="3812"/>
                  </a:lnTo>
                  <a:cubicBezTo>
                    <a:pt x="1517" y="4538"/>
                    <a:pt x="1834" y="5226"/>
                    <a:pt x="2383" y="5698"/>
                  </a:cubicBezTo>
                  <a:lnTo>
                    <a:pt x="2383" y="6381"/>
                  </a:lnTo>
                  <a:lnTo>
                    <a:pt x="2007" y="6776"/>
                  </a:lnTo>
                  <a:cubicBezTo>
                    <a:pt x="1969" y="6819"/>
                    <a:pt x="1945" y="6877"/>
                    <a:pt x="1950" y="6930"/>
                  </a:cubicBezTo>
                  <a:lnTo>
                    <a:pt x="703" y="7387"/>
                  </a:lnTo>
                  <a:cubicBezTo>
                    <a:pt x="285" y="7541"/>
                    <a:pt x="1" y="7940"/>
                    <a:pt x="1" y="8387"/>
                  </a:cubicBezTo>
                  <a:lnTo>
                    <a:pt x="1" y="9946"/>
                  </a:lnTo>
                  <a:cubicBezTo>
                    <a:pt x="1" y="10084"/>
                    <a:pt x="102" y="10152"/>
                    <a:pt x="203" y="10152"/>
                  </a:cubicBezTo>
                  <a:cubicBezTo>
                    <a:pt x="304" y="10152"/>
                    <a:pt x="405" y="10084"/>
                    <a:pt x="405" y="9946"/>
                  </a:cubicBezTo>
                  <a:lnTo>
                    <a:pt x="405" y="8387"/>
                  </a:lnTo>
                  <a:cubicBezTo>
                    <a:pt x="410" y="8113"/>
                    <a:pt x="583" y="7863"/>
                    <a:pt x="843" y="7767"/>
                  </a:cubicBezTo>
                  <a:lnTo>
                    <a:pt x="2157" y="7290"/>
                  </a:lnTo>
                  <a:lnTo>
                    <a:pt x="2705" y="8108"/>
                  </a:lnTo>
                  <a:cubicBezTo>
                    <a:pt x="2777" y="8214"/>
                    <a:pt x="2888" y="8282"/>
                    <a:pt x="3013" y="8291"/>
                  </a:cubicBezTo>
                  <a:lnTo>
                    <a:pt x="3056" y="8291"/>
                  </a:lnTo>
                  <a:cubicBezTo>
                    <a:pt x="3062" y="8291"/>
                    <a:pt x="3068" y="8292"/>
                    <a:pt x="3073" y="8292"/>
                  </a:cubicBezTo>
                  <a:cubicBezTo>
                    <a:pt x="3178" y="8292"/>
                    <a:pt x="3277" y="8249"/>
                    <a:pt x="3350" y="8171"/>
                  </a:cubicBezTo>
                  <a:lnTo>
                    <a:pt x="3687" y="7839"/>
                  </a:lnTo>
                  <a:lnTo>
                    <a:pt x="3687" y="9951"/>
                  </a:lnTo>
                  <a:cubicBezTo>
                    <a:pt x="3687" y="10086"/>
                    <a:pt x="3788" y="10153"/>
                    <a:pt x="3889" y="10153"/>
                  </a:cubicBezTo>
                  <a:cubicBezTo>
                    <a:pt x="3990" y="10153"/>
                    <a:pt x="4091" y="10086"/>
                    <a:pt x="4091" y="9951"/>
                  </a:cubicBezTo>
                  <a:lnTo>
                    <a:pt x="4091" y="7839"/>
                  </a:lnTo>
                  <a:lnTo>
                    <a:pt x="4423" y="8171"/>
                  </a:lnTo>
                  <a:cubicBezTo>
                    <a:pt x="4506" y="8254"/>
                    <a:pt x="4614" y="8295"/>
                    <a:pt x="4721" y="8295"/>
                  </a:cubicBezTo>
                  <a:cubicBezTo>
                    <a:pt x="4855" y="8295"/>
                    <a:pt x="4987" y="8231"/>
                    <a:pt x="5068" y="8108"/>
                  </a:cubicBezTo>
                  <a:lnTo>
                    <a:pt x="5616" y="7290"/>
                  </a:lnTo>
                  <a:lnTo>
                    <a:pt x="6930" y="7767"/>
                  </a:lnTo>
                  <a:cubicBezTo>
                    <a:pt x="7194" y="7863"/>
                    <a:pt x="7368" y="8113"/>
                    <a:pt x="7368" y="8392"/>
                  </a:cubicBezTo>
                  <a:lnTo>
                    <a:pt x="7368" y="9951"/>
                  </a:lnTo>
                  <a:cubicBezTo>
                    <a:pt x="7368" y="10086"/>
                    <a:pt x="7469" y="10153"/>
                    <a:pt x="7570" y="10153"/>
                  </a:cubicBezTo>
                  <a:cubicBezTo>
                    <a:pt x="7671" y="10153"/>
                    <a:pt x="7772" y="10086"/>
                    <a:pt x="7772" y="9951"/>
                  </a:cubicBezTo>
                  <a:lnTo>
                    <a:pt x="7772" y="8392"/>
                  </a:lnTo>
                  <a:cubicBezTo>
                    <a:pt x="7772" y="7940"/>
                    <a:pt x="7493" y="7536"/>
                    <a:pt x="7069" y="7382"/>
                  </a:cubicBezTo>
                  <a:lnTo>
                    <a:pt x="5823" y="6930"/>
                  </a:lnTo>
                  <a:cubicBezTo>
                    <a:pt x="5828" y="6872"/>
                    <a:pt x="5804" y="6814"/>
                    <a:pt x="5765" y="6776"/>
                  </a:cubicBezTo>
                  <a:lnTo>
                    <a:pt x="5390" y="6376"/>
                  </a:lnTo>
                  <a:lnTo>
                    <a:pt x="5390" y="5712"/>
                  </a:lnTo>
                  <a:cubicBezTo>
                    <a:pt x="5429" y="5678"/>
                    <a:pt x="5467" y="5645"/>
                    <a:pt x="5510" y="5611"/>
                  </a:cubicBezTo>
                  <a:cubicBezTo>
                    <a:pt x="5987" y="5159"/>
                    <a:pt x="6256" y="4533"/>
                    <a:pt x="6256" y="3879"/>
                  </a:cubicBezTo>
                  <a:lnTo>
                    <a:pt x="6256" y="3354"/>
                  </a:lnTo>
                  <a:cubicBezTo>
                    <a:pt x="6401" y="3042"/>
                    <a:pt x="6473" y="2710"/>
                    <a:pt x="6473" y="2368"/>
                  </a:cubicBezTo>
                  <a:lnTo>
                    <a:pt x="6473" y="203"/>
                  </a:lnTo>
                  <a:cubicBezTo>
                    <a:pt x="6473" y="92"/>
                    <a:pt x="6386" y="1"/>
                    <a:pt x="62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8"/>
            <p:cNvSpPr/>
            <p:nvPr/>
          </p:nvSpPr>
          <p:spPr>
            <a:xfrm>
              <a:off x="6817306" y="3225801"/>
              <a:ext cx="10622" cy="33335"/>
            </a:xfrm>
            <a:custGeom>
              <a:rect b="b" l="l" r="r" t="t"/>
              <a:pathLst>
                <a:path extrusionOk="0" h="1271" w="405">
                  <a:moveTo>
                    <a:pt x="203" y="0"/>
                  </a:moveTo>
                  <a:cubicBezTo>
                    <a:pt x="87" y="0"/>
                    <a:pt x="1" y="87"/>
                    <a:pt x="1" y="202"/>
                  </a:cubicBezTo>
                  <a:lnTo>
                    <a:pt x="1" y="1068"/>
                  </a:lnTo>
                  <a:cubicBezTo>
                    <a:pt x="1" y="1203"/>
                    <a:pt x="102" y="1271"/>
                    <a:pt x="203" y="1271"/>
                  </a:cubicBezTo>
                  <a:cubicBezTo>
                    <a:pt x="304" y="1271"/>
                    <a:pt x="405" y="1203"/>
                    <a:pt x="405" y="1068"/>
                  </a:cubicBezTo>
                  <a:lnTo>
                    <a:pt x="405" y="202"/>
                  </a:lnTo>
                  <a:cubicBezTo>
                    <a:pt x="405" y="87"/>
                    <a:pt x="313" y="0"/>
                    <a:pt x="20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8"/>
            <p:cNvSpPr/>
            <p:nvPr/>
          </p:nvSpPr>
          <p:spPr>
            <a:xfrm>
              <a:off x="6851376" y="2953088"/>
              <a:ext cx="169639" cy="177062"/>
            </a:xfrm>
            <a:custGeom>
              <a:rect b="b" l="l" r="r" t="t"/>
              <a:pathLst>
                <a:path extrusionOk="0" h="6751" w="6468">
                  <a:moveTo>
                    <a:pt x="852" y="0"/>
                  </a:moveTo>
                  <a:cubicBezTo>
                    <a:pt x="381" y="0"/>
                    <a:pt x="1" y="380"/>
                    <a:pt x="1" y="852"/>
                  </a:cubicBezTo>
                  <a:lnTo>
                    <a:pt x="1" y="4316"/>
                  </a:lnTo>
                  <a:cubicBezTo>
                    <a:pt x="1" y="4788"/>
                    <a:pt x="381" y="5168"/>
                    <a:pt x="852" y="5168"/>
                  </a:cubicBezTo>
                  <a:lnTo>
                    <a:pt x="1242" y="5168"/>
                  </a:lnTo>
                  <a:lnTo>
                    <a:pt x="939" y="6361"/>
                  </a:lnTo>
                  <a:cubicBezTo>
                    <a:pt x="885" y="6575"/>
                    <a:pt x="1054" y="6750"/>
                    <a:pt x="1241" y="6750"/>
                  </a:cubicBezTo>
                  <a:cubicBezTo>
                    <a:pt x="1303" y="6750"/>
                    <a:pt x="1367" y="6731"/>
                    <a:pt x="1425" y="6688"/>
                  </a:cubicBezTo>
                  <a:lnTo>
                    <a:pt x="3508" y="5173"/>
                  </a:lnTo>
                  <a:lnTo>
                    <a:pt x="5616" y="5173"/>
                  </a:lnTo>
                  <a:cubicBezTo>
                    <a:pt x="6083" y="5173"/>
                    <a:pt x="6463" y="4793"/>
                    <a:pt x="6468" y="4321"/>
                  </a:cubicBezTo>
                  <a:lnTo>
                    <a:pt x="6468" y="852"/>
                  </a:lnTo>
                  <a:cubicBezTo>
                    <a:pt x="6463" y="380"/>
                    <a:pt x="6083" y="0"/>
                    <a:pt x="5616" y="0"/>
                  </a:cubicBezTo>
                  <a:lnTo>
                    <a:pt x="4533" y="0"/>
                  </a:lnTo>
                  <a:cubicBezTo>
                    <a:pt x="4259" y="0"/>
                    <a:pt x="4259" y="404"/>
                    <a:pt x="4533" y="404"/>
                  </a:cubicBezTo>
                  <a:lnTo>
                    <a:pt x="5616" y="404"/>
                  </a:lnTo>
                  <a:cubicBezTo>
                    <a:pt x="5861" y="404"/>
                    <a:pt x="6064" y="606"/>
                    <a:pt x="6064" y="852"/>
                  </a:cubicBezTo>
                  <a:lnTo>
                    <a:pt x="6064" y="4321"/>
                  </a:lnTo>
                  <a:cubicBezTo>
                    <a:pt x="6064" y="4566"/>
                    <a:pt x="5861" y="4769"/>
                    <a:pt x="5616" y="4769"/>
                  </a:cubicBezTo>
                  <a:lnTo>
                    <a:pt x="3451" y="4769"/>
                  </a:lnTo>
                  <a:cubicBezTo>
                    <a:pt x="3445" y="4768"/>
                    <a:pt x="3440" y="4768"/>
                    <a:pt x="3434" y="4768"/>
                  </a:cubicBezTo>
                  <a:cubicBezTo>
                    <a:pt x="3397" y="4768"/>
                    <a:pt x="3360" y="4782"/>
                    <a:pt x="3330" y="4807"/>
                  </a:cubicBezTo>
                  <a:lnTo>
                    <a:pt x="1396" y="6212"/>
                  </a:lnTo>
                  <a:lnTo>
                    <a:pt x="1396" y="6212"/>
                  </a:lnTo>
                  <a:lnTo>
                    <a:pt x="1699" y="5019"/>
                  </a:lnTo>
                  <a:cubicBezTo>
                    <a:pt x="1728" y="4889"/>
                    <a:pt x="1632" y="4769"/>
                    <a:pt x="1502" y="4769"/>
                  </a:cubicBezTo>
                  <a:lnTo>
                    <a:pt x="852" y="4769"/>
                  </a:lnTo>
                  <a:cubicBezTo>
                    <a:pt x="602" y="4769"/>
                    <a:pt x="405" y="4566"/>
                    <a:pt x="405" y="4321"/>
                  </a:cubicBezTo>
                  <a:lnTo>
                    <a:pt x="405" y="852"/>
                  </a:lnTo>
                  <a:cubicBezTo>
                    <a:pt x="405" y="606"/>
                    <a:pt x="602" y="404"/>
                    <a:pt x="852" y="404"/>
                  </a:cubicBezTo>
                  <a:lnTo>
                    <a:pt x="1935" y="404"/>
                  </a:lnTo>
                  <a:cubicBezTo>
                    <a:pt x="2204" y="404"/>
                    <a:pt x="2204" y="0"/>
                    <a:pt x="193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8"/>
            <p:cNvSpPr/>
            <p:nvPr/>
          </p:nvSpPr>
          <p:spPr>
            <a:xfrm>
              <a:off x="6919148" y="2918992"/>
              <a:ext cx="33729" cy="101500"/>
            </a:xfrm>
            <a:custGeom>
              <a:rect b="b" l="l" r="r" t="t"/>
              <a:pathLst>
                <a:path extrusionOk="0" h="3870" w="1286">
                  <a:moveTo>
                    <a:pt x="867" y="405"/>
                  </a:moveTo>
                  <a:lnTo>
                    <a:pt x="669" y="3465"/>
                  </a:lnTo>
                  <a:lnTo>
                    <a:pt x="621" y="3465"/>
                  </a:lnTo>
                  <a:lnTo>
                    <a:pt x="429" y="405"/>
                  </a:lnTo>
                  <a:close/>
                  <a:moveTo>
                    <a:pt x="212" y="1"/>
                  </a:moveTo>
                  <a:cubicBezTo>
                    <a:pt x="97" y="1"/>
                    <a:pt x="1" y="97"/>
                    <a:pt x="10" y="218"/>
                  </a:cubicBezTo>
                  <a:lnTo>
                    <a:pt x="227" y="3682"/>
                  </a:lnTo>
                  <a:cubicBezTo>
                    <a:pt x="232" y="3788"/>
                    <a:pt x="323" y="3870"/>
                    <a:pt x="429" y="3870"/>
                  </a:cubicBezTo>
                  <a:lnTo>
                    <a:pt x="862" y="3870"/>
                  </a:lnTo>
                  <a:cubicBezTo>
                    <a:pt x="968" y="3870"/>
                    <a:pt x="1054" y="3788"/>
                    <a:pt x="1064" y="3682"/>
                  </a:cubicBezTo>
                  <a:lnTo>
                    <a:pt x="1281" y="218"/>
                  </a:lnTo>
                  <a:cubicBezTo>
                    <a:pt x="1285" y="97"/>
                    <a:pt x="1194" y="1"/>
                    <a:pt x="10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8"/>
            <p:cNvSpPr/>
            <p:nvPr/>
          </p:nvSpPr>
          <p:spPr>
            <a:xfrm>
              <a:off x="6919410" y="3026945"/>
              <a:ext cx="39027" cy="33440"/>
            </a:xfrm>
            <a:custGeom>
              <a:rect b="b" l="l" r="r" t="t"/>
              <a:pathLst>
                <a:path extrusionOk="0" h="1275" w="1488">
                  <a:moveTo>
                    <a:pt x="635" y="403"/>
                  </a:moveTo>
                  <a:lnTo>
                    <a:pt x="635" y="408"/>
                  </a:lnTo>
                  <a:cubicBezTo>
                    <a:pt x="842" y="408"/>
                    <a:pt x="943" y="658"/>
                    <a:pt x="799" y="803"/>
                  </a:cubicBezTo>
                  <a:cubicBezTo>
                    <a:pt x="752" y="849"/>
                    <a:pt x="694" y="870"/>
                    <a:pt x="637" y="870"/>
                  </a:cubicBezTo>
                  <a:cubicBezTo>
                    <a:pt x="519" y="870"/>
                    <a:pt x="404" y="779"/>
                    <a:pt x="404" y="639"/>
                  </a:cubicBezTo>
                  <a:cubicBezTo>
                    <a:pt x="404" y="509"/>
                    <a:pt x="505" y="403"/>
                    <a:pt x="635" y="403"/>
                  </a:cubicBezTo>
                  <a:close/>
                  <a:moveTo>
                    <a:pt x="640" y="0"/>
                  </a:moveTo>
                  <a:cubicBezTo>
                    <a:pt x="314" y="0"/>
                    <a:pt x="0" y="254"/>
                    <a:pt x="0" y="639"/>
                  </a:cubicBezTo>
                  <a:cubicBezTo>
                    <a:pt x="0" y="990"/>
                    <a:pt x="284" y="1274"/>
                    <a:pt x="635" y="1274"/>
                  </a:cubicBezTo>
                  <a:cubicBezTo>
                    <a:pt x="1203" y="1274"/>
                    <a:pt x="1487" y="591"/>
                    <a:pt x="1083" y="187"/>
                  </a:cubicBezTo>
                  <a:cubicBezTo>
                    <a:pt x="954" y="58"/>
                    <a:pt x="796" y="0"/>
                    <a:pt x="64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2" name="Google Shape;1562;p48"/>
          <p:cNvSpPr/>
          <p:nvPr/>
        </p:nvSpPr>
        <p:spPr>
          <a:xfrm rot="-5400000">
            <a:off x="-302001" y="2580973"/>
            <a:ext cx="2602502" cy="370201"/>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Market share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49"/>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cxnSp>
        <p:nvCxnSpPr>
          <p:cNvPr id="1568" name="Google Shape;1568;p49"/>
          <p:cNvCxnSpPr>
            <a:stCxn id="1569" idx="0"/>
            <a:endCxn id="1570" idx="0"/>
          </p:cNvCxnSpPr>
          <p:nvPr/>
        </p:nvCxnSpPr>
        <p:spPr>
          <a:xfrm flipH="1" rot="-5400000">
            <a:off x="2549228" y="769275"/>
            <a:ext cx="600" cy="2022300"/>
          </a:xfrm>
          <a:prstGeom prst="bentConnector3">
            <a:avLst>
              <a:gd fmla="val -39687500" name="adj1"/>
            </a:avLst>
          </a:prstGeom>
          <a:noFill/>
          <a:ln cap="flat" cmpd="sng" w="9525">
            <a:solidFill>
              <a:schemeClr val="dk1"/>
            </a:solidFill>
            <a:prstDash val="solid"/>
            <a:round/>
            <a:headEnd len="med" w="med" type="none"/>
            <a:tailEnd len="med" w="med" type="triangle"/>
          </a:ln>
        </p:spPr>
      </p:cxnSp>
      <p:cxnSp>
        <p:nvCxnSpPr>
          <p:cNvPr id="1571" name="Google Shape;1571;p49"/>
          <p:cNvCxnSpPr>
            <a:stCxn id="1572" idx="0"/>
            <a:endCxn id="1573" idx="0"/>
          </p:cNvCxnSpPr>
          <p:nvPr/>
        </p:nvCxnSpPr>
        <p:spPr>
          <a:xfrm flipH="1" rot="-5400000">
            <a:off x="6594053" y="769275"/>
            <a:ext cx="600" cy="2022300"/>
          </a:xfrm>
          <a:prstGeom prst="bentConnector3">
            <a:avLst>
              <a:gd fmla="val -39687500" name="adj1"/>
            </a:avLst>
          </a:prstGeom>
          <a:noFill/>
          <a:ln cap="flat" cmpd="sng" w="9525">
            <a:solidFill>
              <a:schemeClr val="dk1"/>
            </a:solidFill>
            <a:prstDash val="solid"/>
            <a:round/>
            <a:headEnd len="med" w="med" type="none"/>
            <a:tailEnd len="med" w="med" type="triangle"/>
          </a:ln>
        </p:spPr>
      </p:cxnSp>
      <p:cxnSp>
        <p:nvCxnSpPr>
          <p:cNvPr id="1574" name="Google Shape;1574;p49"/>
          <p:cNvCxnSpPr>
            <a:stCxn id="1570" idx="6"/>
            <a:endCxn id="1572" idx="2"/>
          </p:cNvCxnSpPr>
          <p:nvPr/>
        </p:nvCxnSpPr>
        <p:spPr>
          <a:xfrm>
            <a:off x="3890941" y="2110275"/>
            <a:ext cx="1362000" cy="0"/>
          </a:xfrm>
          <a:prstGeom prst="straightConnector1">
            <a:avLst/>
          </a:prstGeom>
          <a:noFill/>
          <a:ln cap="flat" cmpd="sng" w="9525">
            <a:solidFill>
              <a:schemeClr val="dk1"/>
            </a:solidFill>
            <a:prstDash val="solid"/>
            <a:round/>
            <a:headEnd len="med" w="med" type="none"/>
            <a:tailEnd len="med" w="med" type="triangle"/>
          </a:ln>
        </p:spPr>
      </p:cxnSp>
      <p:grpSp>
        <p:nvGrpSpPr>
          <p:cNvPr id="1575" name="Google Shape;1575;p49"/>
          <p:cNvGrpSpPr/>
          <p:nvPr/>
        </p:nvGrpSpPr>
        <p:grpSpPr>
          <a:xfrm>
            <a:off x="833062" y="1780125"/>
            <a:ext cx="1410632" cy="2475862"/>
            <a:chOff x="833062" y="1780125"/>
            <a:chExt cx="1410632" cy="2475862"/>
          </a:xfrm>
        </p:grpSpPr>
        <p:grpSp>
          <p:nvGrpSpPr>
            <p:cNvPr id="1576" name="Google Shape;1576;p49"/>
            <p:cNvGrpSpPr/>
            <p:nvPr/>
          </p:nvGrpSpPr>
          <p:grpSpPr>
            <a:xfrm>
              <a:off x="833062" y="3205363"/>
              <a:ext cx="1410632" cy="1050625"/>
              <a:chOff x="1468227" y="1631138"/>
              <a:chExt cx="1706960" cy="1050625"/>
            </a:xfrm>
          </p:grpSpPr>
          <p:sp>
            <p:nvSpPr>
              <p:cNvPr id="1577" name="Google Shape;1577;p49"/>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p:txBody>
          </p:sp>
          <p:sp>
            <p:nvSpPr>
              <p:cNvPr id="1578" name="Google Shape;1578;p49"/>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sp>
          <p:nvSpPr>
            <p:cNvPr id="1569" name="Google Shape;1569;p49"/>
            <p:cNvSpPr/>
            <p:nvPr/>
          </p:nvSpPr>
          <p:spPr>
            <a:xfrm>
              <a:off x="1208228" y="1780125"/>
              <a:ext cx="660300" cy="660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Staatliches"/>
                  <a:ea typeface="Staatliches"/>
                  <a:cs typeface="Staatliches"/>
                  <a:sym typeface="Staatliches"/>
                </a:rPr>
                <a:t>01</a:t>
              </a:r>
              <a:endParaRPr sz="1600"/>
            </a:p>
          </p:txBody>
        </p:sp>
        <p:cxnSp>
          <p:nvCxnSpPr>
            <p:cNvPr id="1579" name="Google Shape;1579;p49"/>
            <p:cNvCxnSpPr>
              <a:stCxn id="1569" idx="4"/>
              <a:endCxn id="1580" idx="0"/>
            </p:cNvCxnSpPr>
            <p:nvPr/>
          </p:nvCxnSpPr>
          <p:spPr>
            <a:xfrm>
              <a:off x="1538378" y="2440425"/>
              <a:ext cx="0" cy="435600"/>
            </a:xfrm>
            <a:prstGeom prst="straightConnector1">
              <a:avLst/>
            </a:prstGeom>
            <a:noFill/>
            <a:ln cap="flat" cmpd="sng" w="9525">
              <a:solidFill>
                <a:schemeClr val="dk1"/>
              </a:solidFill>
              <a:prstDash val="solid"/>
              <a:round/>
              <a:headEnd len="med" w="med" type="none"/>
              <a:tailEnd len="med" w="med" type="none"/>
            </a:ln>
          </p:spPr>
        </p:cxnSp>
        <p:sp>
          <p:nvSpPr>
            <p:cNvPr id="1580" name="Google Shape;1580;p49"/>
            <p:cNvSpPr/>
            <p:nvPr/>
          </p:nvSpPr>
          <p:spPr>
            <a:xfrm>
              <a:off x="1419425" y="2875925"/>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1" name="Google Shape;1581;p49"/>
          <p:cNvGrpSpPr/>
          <p:nvPr/>
        </p:nvGrpSpPr>
        <p:grpSpPr>
          <a:xfrm>
            <a:off x="2855475" y="1780125"/>
            <a:ext cx="1410632" cy="2475862"/>
            <a:chOff x="2855475" y="1780125"/>
            <a:chExt cx="1410632" cy="2475862"/>
          </a:xfrm>
        </p:grpSpPr>
        <p:grpSp>
          <p:nvGrpSpPr>
            <p:cNvPr id="1582" name="Google Shape;1582;p49"/>
            <p:cNvGrpSpPr/>
            <p:nvPr/>
          </p:nvGrpSpPr>
          <p:grpSpPr>
            <a:xfrm>
              <a:off x="2855475" y="3205363"/>
              <a:ext cx="1410632" cy="1050625"/>
              <a:chOff x="1468227" y="1631138"/>
              <a:chExt cx="1706960" cy="1050625"/>
            </a:xfrm>
          </p:grpSpPr>
          <p:sp>
            <p:nvSpPr>
              <p:cNvPr id="1583" name="Google Shape;1583;p49"/>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Jupiter</a:t>
                </a:r>
                <a:endParaRPr sz="2000">
                  <a:solidFill>
                    <a:srgbClr val="20DD20"/>
                  </a:solidFill>
                  <a:latin typeface="Staatliches"/>
                  <a:ea typeface="Staatliches"/>
                  <a:cs typeface="Staatliches"/>
                  <a:sym typeface="Staatliches"/>
                </a:endParaRPr>
              </a:p>
            </p:txBody>
          </p:sp>
          <p:sp>
            <p:nvSpPr>
              <p:cNvPr id="1584" name="Google Shape;1584;p49"/>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Jupiter is the biggest planet in the Solar System</a:t>
                </a:r>
                <a:endParaRPr sz="1200">
                  <a:solidFill>
                    <a:srgbClr val="242424"/>
                  </a:solidFill>
                  <a:latin typeface="Cairo"/>
                  <a:ea typeface="Cairo"/>
                  <a:cs typeface="Cairo"/>
                  <a:sym typeface="Cairo"/>
                </a:endParaRPr>
              </a:p>
            </p:txBody>
          </p:sp>
        </p:grpSp>
        <p:sp>
          <p:nvSpPr>
            <p:cNvPr id="1570" name="Google Shape;1570;p49"/>
            <p:cNvSpPr/>
            <p:nvPr/>
          </p:nvSpPr>
          <p:spPr>
            <a:xfrm>
              <a:off x="3230641" y="1780125"/>
              <a:ext cx="660300" cy="660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Staatliches"/>
                  <a:ea typeface="Staatliches"/>
                  <a:cs typeface="Staatliches"/>
                  <a:sym typeface="Staatliches"/>
                </a:rPr>
                <a:t>02</a:t>
              </a:r>
              <a:endParaRPr sz="1600"/>
            </a:p>
          </p:txBody>
        </p:sp>
        <p:cxnSp>
          <p:nvCxnSpPr>
            <p:cNvPr id="1585" name="Google Shape;1585;p49"/>
            <p:cNvCxnSpPr>
              <a:stCxn id="1570" idx="4"/>
              <a:endCxn id="1586" idx="0"/>
            </p:cNvCxnSpPr>
            <p:nvPr/>
          </p:nvCxnSpPr>
          <p:spPr>
            <a:xfrm>
              <a:off x="3560791" y="2440425"/>
              <a:ext cx="0" cy="435600"/>
            </a:xfrm>
            <a:prstGeom prst="straightConnector1">
              <a:avLst/>
            </a:prstGeom>
            <a:noFill/>
            <a:ln cap="flat" cmpd="sng" w="9525">
              <a:solidFill>
                <a:schemeClr val="dk1"/>
              </a:solidFill>
              <a:prstDash val="solid"/>
              <a:round/>
              <a:headEnd len="med" w="med" type="none"/>
              <a:tailEnd len="med" w="med" type="none"/>
            </a:ln>
          </p:spPr>
        </p:cxnSp>
        <p:sp>
          <p:nvSpPr>
            <p:cNvPr id="1586" name="Google Shape;1586;p49"/>
            <p:cNvSpPr/>
            <p:nvPr/>
          </p:nvSpPr>
          <p:spPr>
            <a:xfrm>
              <a:off x="3441838" y="2875925"/>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7" name="Google Shape;1587;p49"/>
          <p:cNvGrpSpPr/>
          <p:nvPr/>
        </p:nvGrpSpPr>
        <p:grpSpPr>
          <a:xfrm>
            <a:off x="4877887" y="1780125"/>
            <a:ext cx="1410632" cy="2475862"/>
            <a:chOff x="4877887" y="1780125"/>
            <a:chExt cx="1410632" cy="2475862"/>
          </a:xfrm>
        </p:grpSpPr>
        <p:grpSp>
          <p:nvGrpSpPr>
            <p:cNvPr id="1588" name="Google Shape;1588;p49"/>
            <p:cNvGrpSpPr/>
            <p:nvPr/>
          </p:nvGrpSpPr>
          <p:grpSpPr>
            <a:xfrm>
              <a:off x="4877887" y="3205363"/>
              <a:ext cx="1410632" cy="1050625"/>
              <a:chOff x="1468227" y="1631138"/>
              <a:chExt cx="1706960" cy="1050625"/>
            </a:xfrm>
          </p:grpSpPr>
          <p:sp>
            <p:nvSpPr>
              <p:cNvPr id="1589" name="Google Shape;1589;p49"/>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1590" name="Google Shape;1590;p49"/>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Venus is extremely hot, even more than Mercury</a:t>
                </a:r>
                <a:endParaRPr sz="1200">
                  <a:solidFill>
                    <a:srgbClr val="242424"/>
                  </a:solidFill>
                  <a:latin typeface="Cairo"/>
                  <a:ea typeface="Cairo"/>
                  <a:cs typeface="Cairo"/>
                  <a:sym typeface="Cairo"/>
                </a:endParaRPr>
              </a:p>
            </p:txBody>
          </p:sp>
        </p:grpSp>
        <p:sp>
          <p:nvSpPr>
            <p:cNvPr id="1572" name="Google Shape;1572;p49"/>
            <p:cNvSpPr/>
            <p:nvPr/>
          </p:nvSpPr>
          <p:spPr>
            <a:xfrm>
              <a:off x="5253053" y="1780125"/>
              <a:ext cx="660300" cy="660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Staatliches"/>
                  <a:ea typeface="Staatliches"/>
                  <a:cs typeface="Staatliches"/>
                  <a:sym typeface="Staatliches"/>
                </a:rPr>
                <a:t>03</a:t>
              </a:r>
              <a:endParaRPr sz="1600"/>
            </a:p>
          </p:txBody>
        </p:sp>
        <p:cxnSp>
          <p:nvCxnSpPr>
            <p:cNvPr id="1591" name="Google Shape;1591;p49"/>
            <p:cNvCxnSpPr>
              <a:stCxn id="1572" idx="4"/>
              <a:endCxn id="1592" idx="0"/>
            </p:cNvCxnSpPr>
            <p:nvPr/>
          </p:nvCxnSpPr>
          <p:spPr>
            <a:xfrm>
              <a:off x="5583203" y="2440425"/>
              <a:ext cx="0" cy="435600"/>
            </a:xfrm>
            <a:prstGeom prst="straightConnector1">
              <a:avLst/>
            </a:prstGeom>
            <a:noFill/>
            <a:ln cap="flat" cmpd="sng" w="9525">
              <a:solidFill>
                <a:schemeClr val="dk1"/>
              </a:solidFill>
              <a:prstDash val="solid"/>
              <a:round/>
              <a:headEnd len="med" w="med" type="none"/>
              <a:tailEnd len="med" w="med" type="none"/>
            </a:ln>
          </p:spPr>
        </p:cxnSp>
        <p:sp>
          <p:nvSpPr>
            <p:cNvPr id="1592" name="Google Shape;1592;p49"/>
            <p:cNvSpPr/>
            <p:nvPr/>
          </p:nvSpPr>
          <p:spPr>
            <a:xfrm>
              <a:off x="5464263" y="2875925"/>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3" name="Google Shape;1593;p49"/>
          <p:cNvGrpSpPr/>
          <p:nvPr/>
        </p:nvGrpSpPr>
        <p:grpSpPr>
          <a:xfrm>
            <a:off x="6900312" y="1780125"/>
            <a:ext cx="1410632" cy="2475862"/>
            <a:chOff x="6900312" y="1780125"/>
            <a:chExt cx="1410632" cy="2475862"/>
          </a:xfrm>
        </p:grpSpPr>
        <p:grpSp>
          <p:nvGrpSpPr>
            <p:cNvPr id="1594" name="Google Shape;1594;p49"/>
            <p:cNvGrpSpPr/>
            <p:nvPr/>
          </p:nvGrpSpPr>
          <p:grpSpPr>
            <a:xfrm>
              <a:off x="6900312" y="3205363"/>
              <a:ext cx="1410632" cy="1050625"/>
              <a:chOff x="1468227" y="1631138"/>
              <a:chExt cx="1706960" cy="1050625"/>
            </a:xfrm>
          </p:grpSpPr>
          <p:sp>
            <p:nvSpPr>
              <p:cNvPr id="1595" name="Google Shape;1595;p49"/>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Earth</a:t>
                </a:r>
                <a:endParaRPr sz="2000">
                  <a:solidFill>
                    <a:srgbClr val="20DD20"/>
                  </a:solidFill>
                  <a:latin typeface="Staatliches"/>
                  <a:ea typeface="Staatliches"/>
                  <a:cs typeface="Staatliches"/>
                  <a:sym typeface="Staatliches"/>
                </a:endParaRPr>
              </a:p>
            </p:txBody>
          </p:sp>
          <p:sp>
            <p:nvSpPr>
              <p:cNvPr id="1596" name="Google Shape;1596;p49"/>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 is the beautiful planet where we all live</a:t>
                </a:r>
                <a:endParaRPr sz="1200">
                  <a:solidFill>
                    <a:srgbClr val="242424"/>
                  </a:solidFill>
                  <a:latin typeface="Cairo"/>
                  <a:ea typeface="Cairo"/>
                  <a:cs typeface="Cairo"/>
                  <a:sym typeface="Cairo"/>
                </a:endParaRPr>
              </a:p>
            </p:txBody>
          </p:sp>
        </p:grpSp>
        <p:sp>
          <p:nvSpPr>
            <p:cNvPr id="1573" name="Google Shape;1573;p49"/>
            <p:cNvSpPr/>
            <p:nvPr/>
          </p:nvSpPr>
          <p:spPr>
            <a:xfrm>
              <a:off x="7275478" y="1780125"/>
              <a:ext cx="660300" cy="660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Staatliches"/>
                  <a:ea typeface="Staatliches"/>
                  <a:cs typeface="Staatliches"/>
                  <a:sym typeface="Staatliches"/>
                </a:rPr>
                <a:t>04</a:t>
              </a:r>
              <a:endParaRPr sz="1600"/>
            </a:p>
          </p:txBody>
        </p:sp>
        <p:cxnSp>
          <p:nvCxnSpPr>
            <p:cNvPr id="1597" name="Google Shape;1597;p49"/>
            <p:cNvCxnSpPr>
              <a:stCxn id="1573" idx="4"/>
              <a:endCxn id="1598" idx="0"/>
            </p:cNvCxnSpPr>
            <p:nvPr/>
          </p:nvCxnSpPr>
          <p:spPr>
            <a:xfrm>
              <a:off x="7605628" y="2440425"/>
              <a:ext cx="0" cy="435600"/>
            </a:xfrm>
            <a:prstGeom prst="straightConnector1">
              <a:avLst/>
            </a:prstGeom>
            <a:noFill/>
            <a:ln cap="flat" cmpd="sng" w="9525">
              <a:solidFill>
                <a:schemeClr val="dk1"/>
              </a:solidFill>
              <a:prstDash val="solid"/>
              <a:round/>
              <a:headEnd len="med" w="med" type="none"/>
              <a:tailEnd len="med" w="med" type="none"/>
            </a:ln>
          </p:spPr>
        </p:cxnSp>
        <p:sp>
          <p:nvSpPr>
            <p:cNvPr id="1598" name="Google Shape;1598;p49"/>
            <p:cNvSpPr/>
            <p:nvPr/>
          </p:nvSpPr>
          <p:spPr>
            <a:xfrm>
              <a:off x="7486688" y="2875925"/>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9" name="Google Shape;1599;p49"/>
          <p:cNvSpPr/>
          <p:nvPr/>
        </p:nvSpPr>
        <p:spPr>
          <a:xfrm rot="-2979600">
            <a:off x="571011" y="1349238"/>
            <a:ext cx="288185" cy="2897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9"/>
          <p:cNvSpPr/>
          <p:nvPr/>
        </p:nvSpPr>
        <p:spPr>
          <a:xfrm rot="-2979690">
            <a:off x="8263709" y="1008197"/>
            <a:ext cx="441376" cy="443846"/>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50"/>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graphicFrame>
        <p:nvGraphicFramePr>
          <p:cNvPr id="1606" name="Google Shape;1606;p50"/>
          <p:cNvGraphicFramePr/>
          <p:nvPr/>
        </p:nvGraphicFramePr>
        <p:xfrm>
          <a:off x="1274350" y="2214088"/>
          <a:ext cx="3000000" cy="3000000"/>
        </p:xfrm>
        <a:graphic>
          <a:graphicData uri="http://schemas.openxmlformats.org/drawingml/2006/table">
            <a:tbl>
              <a:tblPr>
                <a:noFill/>
                <a:tableStyleId>{6B79DA0D-0993-455D-B239-0CADAEB5E41D}</a:tableStyleId>
              </a:tblPr>
              <a:tblGrid>
                <a:gridCol w="2449400"/>
                <a:gridCol w="829175"/>
                <a:gridCol w="829175"/>
                <a:gridCol w="829175"/>
                <a:gridCol w="829175"/>
                <a:gridCol w="829175"/>
              </a:tblGrid>
              <a:tr h="661150">
                <a:tc>
                  <a:txBody>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Competitor 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61150">
                <a:tc>
                  <a:txBody>
                    <a:bodyPr/>
                    <a:lstStyle/>
                    <a:p>
                      <a:pPr indent="0" lvl="0" marL="0" rtl="0" algn="l">
                        <a:spcBef>
                          <a:spcPts val="0"/>
                        </a:spcBef>
                        <a:spcAft>
                          <a:spcPts val="0"/>
                        </a:spcAft>
                        <a:buNone/>
                      </a:pPr>
                      <a:r>
                        <a:rPr lang="en" sz="2000">
                          <a:solidFill>
                            <a:schemeClr val="dk2"/>
                          </a:solidFill>
                          <a:latin typeface="Staatliches"/>
                          <a:ea typeface="Staatliches"/>
                          <a:cs typeface="Staatliches"/>
                          <a:sym typeface="Staatliches"/>
                        </a:rPr>
                        <a:t>Competitor 2</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87575">
                <a:tc>
                  <a:txBody>
                    <a:bodyPr/>
                    <a:lstStyle/>
                    <a:p>
                      <a:pPr indent="0" lvl="0" marL="0" rtl="0" algn="l">
                        <a:spcBef>
                          <a:spcPts val="0"/>
                        </a:spcBef>
                        <a:spcAft>
                          <a:spcPts val="0"/>
                        </a:spcAft>
                        <a:buNone/>
                      </a:pPr>
                      <a:r>
                        <a:rPr lang="en" sz="2000">
                          <a:solidFill>
                            <a:schemeClr val="dk2"/>
                          </a:solidFill>
                          <a:latin typeface="Staatliches"/>
                          <a:ea typeface="Staatliches"/>
                          <a:cs typeface="Staatliches"/>
                          <a:sym typeface="Staatliches"/>
                        </a:rPr>
                        <a:t>Competitor 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607" name="Google Shape;1607;p50"/>
          <p:cNvSpPr/>
          <p:nvPr/>
        </p:nvSpPr>
        <p:spPr>
          <a:xfrm>
            <a:off x="3808203" y="134123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0"/>
          <p:cNvSpPr/>
          <p:nvPr/>
        </p:nvSpPr>
        <p:spPr>
          <a:xfrm>
            <a:off x="4637403" y="134123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0"/>
          <p:cNvSpPr/>
          <p:nvPr/>
        </p:nvSpPr>
        <p:spPr>
          <a:xfrm>
            <a:off x="5466603" y="134123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0"/>
          <p:cNvSpPr/>
          <p:nvPr/>
        </p:nvSpPr>
        <p:spPr>
          <a:xfrm>
            <a:off x="6295803" y="134123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0"/>
          <p:cNvSpPr/>
          <p:nvPr/>
        </p:nvSpPr>
        <p:spPr>
          <a:xfrm>
            <a:off x="7125003" y="134123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2" name="Google Shape;1612;p50"/>
          <p:cNvGrpSpPr/>
          <p:nvPr/>
        </p:nvGrpSpPr>
        <p:grpSpPr>
          <a:xfrm>
            <a:off x="3934752" y="1481384"/>
            <a:ext cx="407209" cy="380008"/>
            <a:chOff x="2189674" y="2439816"/>
            <a:chExt cx="376627" cy="351501"/>
          </a:xfrm>
        </p:grpSpPr>
        <p:sp>
          <p:nvSpPr>
            <p:cNvPr id="1613" name="Google Shape;1613;p50"/>
            <p:cNvSpPr/>
            <p:nvPr/>
          </p:nvSpPr>
          <p:spPr>
            <a:xfrm>
              <a:off x="2370538" y="2539638"/>
              <a:ext cx="15028" cy="13035"/>
            </a:xfrm>
            <a:custGeom>
              <a:rect b="b" l="l" r="r" t="t"/>
              <a:pathLst>
                <a:path extrusionOk="0" h="497" w="573">
                  <a:moveTo>
                    <a:pt x="0" y="1"/>
                  </a:moveTo>
                  <a:lnTo>
                    <a:pt x="0" y="222"/>
                  </a:lnTo>
                  <a:lnTo>
                    <a:pt x="279" y="497"/>
                  </a:lnTo>
                  <a:lnTo>
                    <a:pt x="573" y="193"/>
                  </a:lnTo>
                  <a:lnTo>
                    <a:pt x="573" y="1"/>
                  </a:lnTo>
                  <a:lnTo>
                    <a:pt x="525" y="6"/>
                  </a:lnTo>
                  <a:cubicBezTo>
                    <a:pt x="476" y="11"/>
                    <a:pt x="433" y="15"/>
                    <a:pt x="390" y="15"/>
                  </a:cubicBezTo>
                  <a:lnTo>
                    <a:pt x="183" y="15"/>
                  </a:lnTo>
                  <a:cubicBezTo>
                    <a:pt x="140" y="15"/>
                    <a:pt x="91" y="11"/>
                    <a:pt x="48" y="6"/>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0"/>
            <p:cNvSpPr/>
            <p:nvPr/>
          </p:nvSpPr>
          <p:spPr>
            <a:xfrm>
              <a:off x="2341374" y="2496992"/>
              <a:ext cx="4328" cy="12642"/>
            </a:xfrm>
            <a:custGeom>
              <a:rect b="b" l="l" r="r" t="t"/>
              <a:pathLst>
                <a:path extrusionOk="0" h="482" w="165">
                  <a:moveTo>
                    <a:pt x="164" y="1"/>
                  </a:moveTo>
                  <a:lnTo>
                    <a:pt x="87" y="78"/>
                  </a:lnTo>
                  <a:cubicBezTo>
                    <a:pt x="1" y="169"/>
                    <a:pt x="1" y="313"/>
                    <a:pt x="87" y="400"/>
                  </a:cubicBezTo>
                  <a:lnTo>
                    <a:pt x="164" y="482"/>
                  </a:lnTo>
                  <a:lnTo>
                    <a:pt x="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0"/>
            <p:cNvSpPr/>
            <p:nvPr/>
          </p:nvSpPr>
          <p:spPr>
            <a:xfrm>
              <a:off x="2230326" y="2662304"/>
              <a:ext cx="45715" cy="49754"/>
            </a:xfrm>
            <a:custGeom>
              <a:rect b="b" l="l" r="r" t="t"/>
              <a:pathLst>
                <a:path extrusionOk="0" h="1897" w="1743">
                  <a:moveTo>
                    <a:pt x="1271" y="1"/>
                  </a:moveTo>
                  <a:lnTo>
                    <a:pt x="1232" y="35"/>
                  </a:lnTo>
                  <a:cubicBezTo>
                    <a:pt x="837" y="362"/>
                    <a:pt x="318" y="463"/>
                    <a:pt x="44" y="492"/>
                  </a:cubicBezTo>
                  <a:lnTo>
                    <a:pt x="0" y="497"/>
                  </a:lnTo>
                  <a:lnTo>
                    <a:pt x="0" y="1132"/>
                  </a:lnTo>
                  <a:cubicBezTo>
                    <a:pt x="0" y="1555"/>
                    <a:pt x="347" y="1897"/>
                    <a:pt x="770" y="1897"/>
                  </a:cubicBezTo>
                  <a:lnTo>
                    <a:pt x="972" y="1897"/>
                  </a:lnTo>
                  <a:cubicBezTo>
                    <a:pt x="1396" y="1897"/>
                    <a:pt x="1742" y="1555"/>
                    <a:pt x="1742" y="1132"/>
                  </a:cubicBezTo>
                  <a:lnTo>
                    <a:pt x="1742" y="458"/>
                  </a:lnTo>
                  <a:lnTo>
                    <a:pt x="1713" y="444"/>
                  </a:lnTo>
                  <a:cubicBezTo>
                    <a:pt x="1540" y="357"/>
                    <a:pt x="1396" y="217"/>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0"/>
            <p:cNvSpPr/>
            <p:nvPr/>
          </p:nvSpPr>
          <p:spPr>
            <a:xfrm>
              <a:off x="2285588" y="2679850"/>
              <a:ext cx="4328" cy="11383"/>
            </a:xfrm>
            <a:custGeom>
              <a:rect b="b" l="l" r="r" t="t"/>
              <a:pathLst>
                <a:path extrusionOk="0" h="434" w="165">
                  <a:moveTo>
                    <a:pt x="1" y="1"/>
                  </a:moveTo>
                  <a:lnTo>
                    <a:pt x="1" y="434"/>
                  </a:lnTo>
                  <a:lnTo>
                    <a:pt x="73" y="381"/>
                  </a:lnTo>
                  <a:cubicBezTo>
                    <a:pt x="131" y="338"/>
                    <a:pt x="164" y="265"/>
                    <a:pt x="164" y="193"/>
                  </a:cubicBezTo>
                  <a:cubicBezTo>
                    <a:pt x="164" y="135"/>
                    <a:pt x="140" y="78"/>
                    <a:pt x="102" y="34"/>
                  </a:cubicBezTo>
                  <a:lnTo>
                    <a:pt x="92" y="25"/>
                  </a:lnTo>
                  <a:lnTo>
                    <a:pt x="78" y="25"/>
                  </a:lnTo>
                  <a:lnTo>
                    <a:pt x="58"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0"/>
            <p:cNvSpPr/>
            <p:nvPr/>
          </p:nvSpPr>
          <p:spPr>
            <a:xfrm>
              <a:off x="2245591" y="2721263"/>
              <a:ext cx="15159" cy="13009"/>
            </a:xfrm>
            <a:custGeom>
              <a:rect b="b" l="l" r="r" t="t"/>
              <a:pathLst>
                <a:path extrusionOk="0" h="496" w="578">
                  <a:moveTo>
                    <a:pt x="0" y="0"/>
                  </a:moveTo>
                  <a:lnTo>
                    <a:pt x="0" y="221"/>
                  </a:lnTo>
                  <a:lnTo>
                    <a:pt x="284" y="496"/>
                  </a:lnTo>
                  <a:lnTo>
                    <a:pt x="578" y="188"/>
                  </a:lnTo>
                  <a:lnTo>
                    <a:pt x="578" y="0"/>
                  </a:lnTo>
                  <a:lnTo>
                    <a:pt x="525" y="5"/>
                  </a:lnTo>
                  <a:cubicBezTo>
                    <a:pt x="482" y="10"/>
                    <a:pt x="438" y="10"/>
                    <a:pt x="390" y="14"/>
                  </a:cubicBezTo>
                  <a:lnTo>
                    <a:pt x="188" y="14"/>
                  </a:lnTo>
                  <a:cubicBezTo>
                    <a:pt x="140" y="14"/>
                    <a:pt x="97" y="10"/>
                    <a:pt x="53" y="5"/>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0"/>
            <p:cNvSpPr/>
            <p:nvPr/>
          </p:nvSpPr>
          <p:spPr>
            <a:xfrm>
              <a:off x="2355248" y="2480704"/>
              <a:ext cx="45583" cy="49885"/>
            </a:xfrm>
            <a:custGeom>
              <a:rect b="b" l="l" r="r" t="t"/>
              <a:pathLst>
                <a:path extrusionOk="0" h="1902" w="1738">
                  <a:moveTo>
                    <a:pt x="1271" y="1"/>
                  </a:moveTo>
                  <a:lnTo>
                    <a:pt x="1228" y="35"/>
                  </a:lnTo>
                  <a:cubicBezTo>
                    <a:pt x="833" y="362"/>
                    <a:pt x="314" y="463"/>
                    <a:pt x="39" y="492"/>
                  </a:cubicBezTo>
                  <a:lnTo>
                    <a:pt x="1" y="496"/>
                  </a:lnTo>
                  <a:lnTo>
                    <a:pt x="1" y="1132"/>
                  </a:lnTo>
                  <a:cubicBezTo>
                    <a:pt x="1" y="1555"/>
                    <a:pt x="342" y="1901"/>
                    <a:pt x="766" y="1901"/>
                  </a:cubicBezTo>
                  <a:lnTo>
                    <a:pt x="973" y="1901"/>
                  </a:lnTo>
                  <a:cubicBezTo>
                    <a:pt x="1396" y="1901"/>
                    <a:pt x="1738" y="1555"/>
                    <a:pt x="1738" y="1132"/>
                  </a:cubicBezTo>
                  <a:lnTo>
                    <a:pt x="1738" y="458"/>
                  </a:lnTo>
                  <a:lnTo>
                    <a:pt x="1714" y="444"/>
                  </a:lnTo>
                  <a:cubicBezTo>
                    <a:pt x="1536" y="357"/>
                    <a:pt x="1391"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0"/>
            <p:cNvSpPr/>
            <p:nvPr/>
          </p:nvSpPr>
          <p:spPr>
            <a:xfrm>
              <a:off x="2410273" y="2498119"/>
              <a:ext cx="4459" cy="11383"/>
            </a:xfrm>
            <a:custGeom>
              <a:rect b="b" l="l" r="r" t="t"/>
              <a:pathLst>
                <a:path extrusionOk="0" h="434" w="170">
                  <a:moveTo>
                    <a:pt x="1" y="1"/>
                  </a:moveTo>
                  <a:lnTo>
                    <a:pt x="1" y="434"/>
                  </a:lnTo>
                  <a:lnTo>
                    <a:pt x="73" y="381"/>
                  </a:lnTo>
                  <a:cubicBezTo>
                    <a:pt x="135" y="338"/>
                    <a:pt x="169" y="270"/>
                    <a:pt x="169" y="198"/>
                  </a:cubicBezTo>
                  <a:cubicBezTo>
                    <a:pt x="169" y="136"/>
                    <a:pt x="150" y="83"/>
                    <a:pt x="111" y="39"/>
                  </a:cubicBezTo>
                  <a:lnTo>
                    <a:pt x="97" y="25"/>
                  </a:lnTo>
                  <a:lnTo>
                    <a:pt x="83" y="25"/>
                  </a:lnTo>
                  <a:lnTo>
                    <a:pt x="63"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0"/>
            <p:cNvSpPr/>
            <p:nvPr/>
          </p:nvSpPr>
          <p:spPr>
            <a:xfrm>
              <a:off x="2480065" y="2662304"/>
              <a:ext cx="45715" cy="49754"/>
            </a:xfrm>
            <a:custGeom>
              <a:rect b="b" l="l" r="r" t="t"/>
              <a:pathLst>
                <a:path extrusionOk="0" h="1897" w="1743">
                  <a:moveTo>
                    <a:pt x="1271" y="1"/>
                  </a:moveTo>
                  <a:lnTo>
                    <a:pt x="1232" y="35"/>
                  </a:lnTo>
                  <a:cubicBezTo>
                    <a:pt x="838" y="362"/>
                    <a:pt x="318" y="463"/>
                    <a:pt x="44" y="492"/>
                  </a:cubicBezTo>
                  <a:lnTo>
                    <a:pt x="1" y="497"/>
                  </a:lnTo>
                  <a:lnTo>
                    <a:pt x="1" y="1132"/>
                  </a:lnTo>
                  <a:cubicBezTo>
                    <a:pt x="1" y="1555"/>
                    <a:pt x="347" y="1897"/>
                    <a:pt x="771" y="1897"/>
                  </a:cubicBezTo>
                  <a:lnTo>
                    <a:pt x="973" y="1897"/>
                  </a:lnTo>
                  <a:cubicBezTo>
                    <a:pt x="1396" y="1897"/>
                    <a:pt x="1743" y="1555"/>
                    <a:pt x="1743" y="1132"/>
                  </a:cubicBezTo>
                  <a:lnTo>
                    <a:pt x="1743" y="458"/>
                  </a:lnTo>
                  <a:lnTo>
                    <a:pt x="1714" y="444"/>
                  </a:lnTo>
                  <a:cubicBezTo>
                    <a:pt x="1540" y="357"/>
                    <a:pt x="1396"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0"/>
            <p:cNvSpPr/>
            <p:nvPr/>
          </p:nvSpPr>
          <p:spPr>
            <a:xfrm>
              <a:off x="2466190" y="2678591"/>
              <a:ext cx="4432" cy="12642"/>
            </a:xfrm>
            <a:custGeom>
              <a:rect b="b" l="l" r="r" t="t"/>
              <a:pathLst>
                <a:path extrusionOk="0" h="482" w="169">
                  <a:moveTo>
                    <a:pt x="169" y="1"/>
                  </a:moveTo>
                  <a:lnTo>
                    <a:pt x="92" y="82"/>
                  </a:lnTo>
                  <a:cubicBezTo>
                    <a:pt x="0" y="169"/>
                    <a:pt x="0" y="313"/>
                    <a:pt x="92" y="405"/>
                  </a:cubicBezTo>
                  <a:lnTo>
                    <a:pt x="169" y="482"/>
                  </a:lnTo>
                  <a:lnTo>
                    <a:pt x="1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0"/>
            <p:cNvSpPr/>
            <p:nvPr/>
          </p:nvSpPr>
          <p:spPr>
            <a:xfrm>
              <a:off x="2535221" y="2679719"/>
              <a:ext cx="4432" cy="11514"/>
            </a:xfrm>
            <a:custGeom>
              <a:rect b="b" l="l" r="r" t="t"/>
              <a:pathLst>
                <a:path extrusionOk="0" h="439" w="169">
                  <a:moveTo>
                    <a:pt x="0" y="1"/>
                  </a:moveTo>
                  <a:lnTo>
                    <a:pt x="0" y="439"/>
                  </a:lnTo>
                  <a:lnTo>
                    <a:pt x="73" y="386"/>
                  </a:lnTo>
                  <a:cubicBezTo>
                    <a:pt x="130" y="343"/>
                    <a:pt x="169" y="270"/>
                    <a:pt x="169" y="198"/>
                  </a:cubicBezTo>
                  <a:cubicBezTo>
                    <a:pt x="169" y="140"/>
                    <a:pt x="145" y="83"/>
                    <a:pt x="106" y="39"/>
                  </a:cubicBezTo>
                  <a:lnTo>
                    <a:pt x="97" y="25"/>
                  </a:lnTo>
                  <a:lnTo>
                    <a:pt x="82" y="25"/>
                  </a:lnTo>
                  <a:lnTo>
                    <a:pt x="63" y="20"/>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0"/>
            <p:cNvSpPr/>
            <p:nvPr/>
          </p:nvSpPr>
          <p:spPr>
            <a:xfrm>
              <a:off x="2495329" y="2721263"/>
              <a:ext cx="15186" cy="13009"/>
            </a:xfrm>
            <a:custGeom>
              <a:rect b="b" l="l" r="r" t="t"/>
              <a:pathLst>
                <a:path extrusionOk="0" h="496" w="579">
                  <a:moveTo>
                    <a:pt x="1" y="0"/>
                  </a:moveTo>
                  <a:lnTo>
                    <a:pt x="1" y="221"/>
                  </a:lnTo>
                  <a:lnTo>
                    <a:pt x="285" y="496"/>
                  </a:lnTo>
                  <a:lnTo>
                    <a:pt x="578" y="188"/>
                  </a:lnTo>
                  <a:lnTo>
                    <a:pt x="578" y="0"/>
                  </a:lnTo>
                  <a:lnTo>
                    <a:pt x="525" y="5"/>
                  </a:lnTo>
                  <a:cubicBezTo>
                    <a:pt x="482" y="10"/>
                    <a:pt x="439" y="10"/>
                    <a:pt x="391" y="14"/>
                  </a:cubicBezTo>
                  <a:lnTo>
                    <a:pt x="189" y="14"/>
                  </a:lnTo>
                  <a:cubicBezTo>
                    <a:pt x="140" y="10"/>
                    <a:pt x="97" y="10"/>
                    <a:pt x="54" y="5"/>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0"/>
            <p:cNvSpPr/>
            <p:nvPr/>
          </p:nvSpPr>
          <p:spPr>
            <a:xfrm>
              <a:off x="2201555" y="2733616"/>
              <a:ext cx="103363" cy="52009"/>
            </a:xfrm>
            <a:custGeom>
              <a:rect b="b" l="l" r="r" t="t"/>
              <a:pathLst>
                <a:path extrusionOk="0" h="1983" w="3941">
                  <a:moveTo>
                    <a:pt x="2570" y="1"/>
                  </a:moveTo>
                  <a:lnTo>
                    <a:pt x="2141" y="443"/>
                  </a:lnTo>
                  <a:cubicBezTo>
                    <a:pt x="2103" y="487"/>
                    <a:pt x="2045" y="511"/>
                    <a:pt x="1983" y="511"/>
                  </a:cubicBezTo>
                  <a:cubicBezTo>
                    <a:pt x="1920" y="511"/>
                    <a:pt x="1862" y="487"/>
                    <a:pt x="1824" y="448"/>
                  </a:cubicBezTo>
                  <a:lnTo>
                    <a:pt x="1371" y="10"/>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0"/>
            <p:cNvSpPr/>
            <p:nvPr/>
          </p:nvSpPr>
          <p:spPr>
            <a:xfrm>
              <a:off x="2326345" y="2551886"/>
              <a:ext cx="103258" cy="52035"/>
            </a:xfrm>
            <a:custGeom>
              <a:rect b="b" l="l" r="r" t="t"/>
              <a:pathLst>
                <a:path extrusionOk="0" h="1984" w="3937">
                  <a:moveTo>
                    <a:pt x="2570" y="1"/>
                  </a:moveTo>
                  <a:lnTo>
                    <a:pt x="2142" y="443"/>
                  </a:lnTo>
                  <a:cubicBezTo>
                    <a:pt x="2099" y="487"/>
                    <a:pt x="2041" y="511"/>
                    <a:pt x="1983" y="511"/>
                  </a:cubicBezTo>
                  <a:lnTo>
                    <a:pt x="1979" y="511"/>
                  </a:lnTo>
                  <a:cubicBezTo>
                    <a:pt x="1921" y="511"/>
                    <a:pt x="1863" y="487"/>
                    <a:pt x="1820" y="448"/>
                  </a:cubicBezTo>
                  <a:lnTo>
                    <a:pt x="1367" y="5"/>
                  </a:lnTo>
                  <a:lnTo>
                    <a:pt x="521" y="337"/>
                  </a:lnTo>
                  <a:lnTo>
                    <a:pt x="511" y="342"/>
                  </a:lnTo>
                  <a:cubicBezTo>
                    <a:pt x="492" y="347"/>
                    <a:pt x="1" y="530"/>
                    <a:pt x="1" y="1160"/>
                  </a:cubicBezTo>
                  <a:lnTo>
                    <a:pt x="1" y="1983"/>
                  </a:lnTo>
                  <a:lnTo>
                    <a:pt x="3937" y="1983"/>
                  </a:lnTo>
                  <a:lnTo>
                    <a:pt x="3937" y="1165"/>
                  </a:lnTo>
                  <a:cubicBezTo>
                    <a:pt x="3937" y="535"/>
                    <a:pt x="3446" y="352"/>
                    <a:pt x="3427" y="347"/>
                  </a:cubicBezTo>
                  <a:lnTo>
                    <a:pt x="3417" y="342"/>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0"/>
            <p:cNvSpPr/>
            <p:nvPr/>
          </p:nvSpPr>
          <p:spPr>
            <a:xfrm>
              <a:off x="2450926" y="2733616"/>
              <a:ext cx="103363" cy="52009"/>
            </a:xfrm>
            <a:custGeom>
              <a:rect b="b" l="l" r="r" t="t"/>
              <a:pathLst>
                <a:path extrusionOk="0" h="1983" w="3941">
                  <a:moveTo>
                    <a:pt x="2570" y="1"/>
                  </a:moveTo>
                  <a:lnTo>
                    <a:pt x="2141" y="443"/>
                  </a:lnTo>
                  <a:cubicBezTo>
                    <a:pt x="2103" y="487"/>
                    <a:pt x="2045" y="511"/>
                    <a:pt x="1983" y="511"/>
                  </a:cubicBezTo>
                  <a:lnTo>
                    <a:pt x="1978" y="511"/>
                  </a:lnTo>
                  <a:cubicBezTo>
                    <a:pt x="1920" y="511"/>
                    <a:pt x="1862" y="487"/>
                    <a:pt x="1824" y="448"/>
                  </a:cubicBezTo>
                  <a:lnTo>
                    <a:pt x="1371" y="5"/>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0"/>
            <p:cNvSpPr/>
            <p:nvPr/>
          </p:nvSpPr>
          <p:spPr>
            <a:xfrm>
              <a:off x="2347301" y="2450543"/>
              <a:ext cx="61372" cy="34751"/>
            </a:xfrm>
            <a:custGeom>
              <a:rect b="b" l="l" r="r" t="t"/>
              <a:pathLst>
                <a:path extrusionOk="0" h="1325" w="2340">
                  <a:moveTo>
                    <a:pt x="1117" y="1"/>
                  </a:moveTo>
                  <a:cubicBezTo>
                    <a:pt x="501" y="6"/>
                    <a:pt x="1" y="501"/>
                    <a:pt x="1" y="1117"/>
                  </a:cubicBezTo>
                  <a:lnTo>
                    <a:pt x="1" y="1324"/>
                  </a:lnTo>
                  <a:lnTo>
                    <a:pt x="63" y="1305"/>
                  </a:lnTo>
                  <a:lnTo>
                    <a:pt x="73" y="1305"/>
                  </a:lnTo>
                  <a:lnTo>
                    <a:pt x="83" y="1300"/>
                  </a:lnTo>
                  <a:lnTo>
                    <a:pt x="121" y="1300"/>
                  </a:lnTo>
                  <a:cubicBezTo>
                    <a:pt x="131" y="1300"/>
                    <a:pt x="1069" y="1295"/>
                    <a:pt x="1488" y="713"/>
                  </a:cubicBezTo>
                  <a:cubicBezTo>
                    <a:pt x="1525" y="660"/>
                    <a:pt x="1580" y="636"/>
                    <a:pt x="1634" y="636"/>
                  </a:cubicBezTo>
                  <a:cubicBezTo>
                    <a:pt x="1715" y="636"/>
                    <a:pt x="1795" y="689"/>
                    <a:pt x="1815" y="780"/>
                  </a:cubicBezTo>
                  <a:cubicBezTo>
                    <a:pt x="1820" y="800"/>
                    <a:pt x="1925" y="1228"/>
                    <a:pt x="2262" y="1305"/>
                  </a:cubicBezTo>
                  <a:lnTo>
                    <a:pt x="2277" y="1305"/>
                  </a:lnTo>
                  <a:lnTo>
                    <a:pt x="2339" y="1324"/>
                  </a:lnTo>
                  <a:lnTo>
                    <a:pt x="2339" y="1117"/>
                  </a:lnTo>
                  <a:cubicBezTo>
                    <a:pt x="2339" y="501"/>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0"/>
            <p:cNvSpPr/>
            <p:nvPr/>
          </p:nvSpPr>
          <p:spPr>
            <a:xfrm>
              <a:off x="2222484" y="2632142"/>
              <a:ext cx="61372" cy="34751"/>
            </a:xfrm>
            <a:custGeom>
              <a:rect b="b" l="l" r="r" t="t"/>
              <a:pathLst>
                <a:path extrusionOk="0" h="1325" w="2340">
                  <a:moveTo>
                    <a:pt x="1112" y="1"/>
                  </a:moveTo>
                  <a:cubicBezTo>
                    <a:pt x="501" y="1"/>
                    <a:pt x="1" y="501"/>
                    <a:pt x="1" y="1117"/>
                  </a:cubicBezTo>
                  <a:lnTo>
                    <a:pt x="1" y="1324"/>
                  </a:lnTo>
                  <a:lnTo>
                    <a:pt x="63" y="1305"/>
                  </a:lnTo>
                  <a:lnTo>
                    <a:pt x="121" y="1305"/>
                  </a:lnTo>
                  <a:cubicBezTo>
                    <a:pt x="131" y="1305"/>
                    <a:pt x="1064" y="1295"/>
                    <a:pt x="1488" y="713"/>
                  </a:cubicBezTo>
                  <a:cubicBezTo>
                    <a:pt x="1523" y="661"/>
                    <a:pt x="1577" y="636"/>
                    <a:pt x="1631" y="636"/>
                  </a:cubicBezTo>
                  <a:cubicBezTo>
                    <a:pt x="1710" y="636"/>
                    <a:pt x="1790" y="689"/>
                    <a:pt x="1810" y="780"/>
                  </a:cubicBezTo>
                  <a:cubicBezTo>
                    <a:pt x="1815" y="800"/>
                    <a:pt x="1921" y="1233"/>
                    <a:pt x="2262" y="1310"/>
                  </a:cubicBezTo>
                  <a:lnTo>
                    <a:pt x="2277" y="1310"/>
                  </a:lnTo>
                  <a:lnTo>
                    <a:pt x="2335" y="1324"/>
                  </a:lnTo>
                  <a:lnTo>
                    <a:pt x="2335" y="1122"/>
                  </a:lnTo>
                  <a:cubicBezTo>
                    <a:pt x="2339" y="506"/>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0"/>
            <p:cNvSpPr/>
            <p:nvPr/>
          </p:nvSpPr>
          <p:spPr>
            <a:xfrm>
              <a:off x="2472249" y="2632142"/>
              <a:ext cx="61346" cy="34751"/>
            </a:xfrm>
            <a:custGeom>
              <a:rect b="b" l="l" r="r" t="t"/>
              <a:pathLst>
                <a:path extrusionOk="0" h="1325" w="2339">
                  <a:moveTo>
                    <a:pt x="1117" y="1"/>
                  </a:moveTo>
                  <a:cubicBezTo>
                    <a:pt x="501" y="1"/>
                    <a:pt x="5" y="501"/>
                    <a:pt x="0" y="1117"/>
                  </a:cubicBezTo>
                  <a:lnTo>
                    <a:pt x="0" y="1324"/>
                  </a:lnTo>
                  <a:lnTo>
                    <a:pt x="63" y="1305"/>
                  </a:lnTo>
                  <a:lnTo>
                    <a:pt x="121" y="1305"/>
                  </a:lnTo>
                  <a:cubicBezTo>
                    <a:pt x="130" y="1305"/>
                    <a:pt x="1069" y="1295"/>
                    <a:pt x="1487" y="713"/>
                  </a:cubicBezTo>
                  <a:cubicBezTo>
                    <a:pt x="1524" y="661"/>
                    <a:pt x="1579" y="636"/>
                    <a:pt x="1634" y="636"/>
                  </a:cubicBezTo>
                  <a:cubicBezTo>
                    <a:pt x="1715" y="636"/>
                    <a:pt x="1794" y="689"/>
                    <a:pt x="1814" y="780"/>
                  </a:cubicBezTo>
                  <a:cubicBezTo>
                    <a:pt x="1819" y="800"/>
                    <a:pt x="1925" y="1233"/>
                    <a:pt x="2267" y="1310"/>
                  </a:cubicBezTo>
                  <a:lnTo>
                    <a:pt x="2276" y="1310"/>
                  </a:lnTo>
                  <a:lnTo>
                    <a:pt x="2339" y="1324"/>
                  </a:lnTo>
                  <a:lnTo>
                    <a:pt x="2339" y="1122"/>
                  </a:lnTo>
                  <a:cubicBezTo>
                    <a:pt x="2339" y="501"/>
                    <a:pt x="1838"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0"/>
            <p:cNvSpPr/>
            <p:nvPr/>
          </p:nvSpPr>
          <p:spPr>
            <a:xfrm>
              <a:off x="2326109" y="2552148"/>
              <a:ext cx="37505" cy="45583"/>
            </a:xfrm>
            <a:custGeom>
              <a:rect b="b" l="l" r="r" t="t"/>
              <a:pathLst>
                <a:path extrusionOk="0" h="1738" w="1430">
                  <a:moveTo>
                    <a:pt x="1367" y="0"/>
                  </a:moveTo>
                  <a:lnTo>
                    <a:pt x="520" y="337"/>
                  </a:lnTo>
                  <a:lnTo>
                    <a:pt x="510" y="337"/>
                  </a:lnTo>
                  <a:cubicBezTo>
                    <a:pt x="491" y="347"/>
                    <a:pt x="0" y="530"/>
                    <a:pt x="0" y="1155"/>
                  </a:cubicBezTo>
                  <a:lnTo>
                    <a:pt x="0" y="1737"/>
                  </a:lnTo>
                  <a:lnTo>
                    <a:pt x="212" y="1737"/>
                  </a:lnTo>
                  <a:lnTo>
                    <a:pt x="212" y="1155"/>
                  </a:lnTo>
                  <a:cubicBezTo>
                    <a:pt x="207" y="530"/>
                    <a:pt x="698" y="347"/>
                    <a:pt x="722" y="342"/>
                  </a:cubicBezTo>
                  <a:lnTo>
                    <a:pt x="732" y="337"/>
                  </a:lnTo>
                  <a:lnTo>
                    <a:pt x="1429" y="63"/>
                  </a:lnTo>
                  <a:lnTo>
                    <a:pt x="136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0"/>
            <p:cNvSpPr/>
            <p:nvPr/>
          </p:nvSpPr>
          <p:spPr>
            <a:xfrm>
              <a:off x="2450926" y="2733747"/>
              <a:ext cx="37505" cy="45583"/>
            </a:xfrm>
            <a:custGeom>
              <a:rect b="b" l="l" r="r" t="t"/>
              <a:pathLst>
                <a:path extrusionOk="0" h="1738" w="1430">
                  <a:moveTo>
                    <a:pt x="1371" y="0"/>
                  </a:moveTo>
                  <a:lnTo>
                    <a:pt x="520" y="332"/>
                  </a:lnTo>
                  <a:lnTo>
                    <a:pt x="510" y="337"/>
                  </a:lnTo>
                  <a:cubicBezTo>
                    <a:pt x="491" y="342"/>
                    <a:pt x="0" y="525"/>
                    <a:pt x="0" y="1155"/>
                  </a:cubicBezTo>
                  <a:lnTo>
                    <a:pt x="0" y="1737"/>
                  </a:lnTo>
                  <a:lnTo>
                    <a:pt x="212" y="1737"/>
                  </a:lnTo>
                  <a:lnTo>
                    <a:pt x="212" y="1155"/>
                  </a:lnTo>
                  <a:cubicBezTo>
                    <a:pt x="212" y="530"/>
                    <a:pt x="703" y="347"/>
                    <a:pt x="722" y="337"/>
                  </a:cubicBezTo>
                  <a:lnTo>
                    <a:pt x="732" y="337"/>
                  </a:lnTo>
                  <a:lnTo>
                    <a:pt x="1429" y="63"/>
                  </a:lnTo>
                  <a:lnTo>
                    <a:pt x="137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0"/>
            <p:cNvSpPr/>
            <p:nvPr/>
          </p:nvSpPr>
          <p:spPr>
            <a:xfrm>
              <a:off x="2355248" y="2480704"/>
              <a:ext cx="35879" cy="49885"/>
            </a:xfrm>
            <a:custGeom>
              <a:rect b="b" l="l" r="r" t="t"/>
              <a:pathLst>
                <a:path extrusionOk="0" h="1902" w="1368">
                  <a:moveTo>
                    <a:pt x="1271" y="1"/>
                  </a:moveTo>
                  <a:lnTo>
                    <a:pt x="1228" y="35"/>
                  </a:lnTo>
                  <a:cubicBezTo>
                    <a:pt x="833" y="367"/>
                    <a:pt x="314" y="463"/>
                    <a:pt x="39" y="492"/>
                  </a:cubicBezTo>
                  <a:lnTo>
                    <a:pt x="1" y="496"/>
                  </a:lnTo>
                  <a:lnTo>
                    <a:pt x="1" y="1132"/>
                  </a:lnTo>
                  <a:cubicBezTo>
                    <a:pt x="1" y="1555"/>
                    <a:pt x="342" y="1901"/>
                    <a:pt x="766" y="1901"/>
                  </a:cubicBezTo>
                  <a:lnTo>
                    <a:pt x="1021" y="1901"/>
                  </a:lnTo>
                  <a:cubicBezTo>
                    <a:pt x="617" y="1873"/>
                    <a:pt x="299" y="1536"/>
                    <a:pt x="304" y="1132"/>
                  </a:cubicBezTo>
                  <a:lnTo>
                    <a:pt x="304" y="496"/>
                  </a:lnTo>
                  <a:lnTo>
                    <a:pt x="342" y="492"/>
                  </a:lnTo>
                  <a:cubicBezTo>
                    <a:pt x="583" y="468"/>
                    <a:pt x="1002" y="391"/>
                    <a:pt x="1367" y="155"/>
                  </a:cubicBezTo>
                  <a:cubicBezTo>
                    <a:pt x="1343" y="121"/>
                    <a:pt x="1319" y="83"/>
                    <a:pt x="1295" y="49"/>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50"/>
            <p:cNvSpPr/>
            <p:nvPr/>
          </p:nvSpPr>
          <p:spPr>
            <a:xfrm>
              <a:off x="2347301" y="2450674"/>
              <a:ext cx="33466" cy="34620"/>
            </a:xfrm>
            <a:custGeom>
              <a:rect b="b" l="l" r="r" t="t"/>
              <a:pathLst>
                <a:path extrusionOk="0" h="1320" w="1276">
                  <a:moveTo>
                    <a:pt x="1117" y="1"/>
                  </a:moveTo>
                  <a:cubicBezTo>
                    <a:pt x="501" y="1"/>
                    <a:pt x="6" y="501"/>
                    <a:pt x="1" y="1112"/>
                  </a:cubicBezTo>
                  <a:lnTo>
                    <a:pt x="1" y="1319"/>
                  </a:lnTo>
                  <a:lnTo>
                    <a:pt x="63" y="1300"/>
                  </a:lnTo>
                  <a:lnTo>
                    <a:pt x="121" y="1300"/>
                  </a:lnTo>
                  <a:cubicBezTo>
                    <a:pt x="121" y="1300"/>
                    <a:pt x="159" y="1300"/>
                    <a:pt x="217" y="1295"/>
                  </a:cubicBezTo>
                  <a:lnTo>
                    <a:pt x="217" y="1112"/>
                  </a:lnTo>
                  <a:lnTo>
                    <a:pt x="212" y="1112"/>
                  </a:lnTo>
                  <a:cubicBezTo>
                    <a:pt x="212" y="520"/>
                    <a:pt x="679" y="30"/>
                    <a:pt x="1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50"/>
            <p:cNvSpPr/>
            <p:nvPr/>
          </p:nvSpPr>
          <p:spPr>
            <a:xfrm>
              <a:off x="2230326" y="2662304"/>
              <a:ext cx="35984" cy="49885"/>
            </a:xfrm>
            <a:custGeom>
              <a:rect b="b" l="l" r="r" t="t"/>
              <a:pathLst>
                <a:path extrusionOk="0" h="1902" w="1372">
                  <a:moveTo>
                    <a:pt x="1271" y="1"/>
                  </a:moveTo>
                  <a:lnTo>
                    <a:pt x="1232" y="35"/>
                  </a:lnTo>
                  <a:cubicBezTo>
                    <a:pt x="837" y="362"/>
                    <a:pt x="318" y="463"/>
                    <a:pt x="44" y="492"/>
                  </a:cubicBezTo>
                  <a:lnTo>
                    <a:pt x="0" y="497"/>
                  </a:lnTo>
                  <a:lnTo>
                    <a:pt x="0" y="1132"/>
                  </a:lnTo>
                  <a:cubicBezTo>
                    <a:pt x="0" y="1555"/>
                    <a:pt x="347" y="1897"/>
                    <a:pt x="770" y="1902"/>
                  </a:cubicBezTo>
                  <a:lnTo>
                    <a:pt x="1020" y="1902"/>
                  </a:lnTo>
                  <a:cubicBezTo>
                    <a:pt x="616" y="1873"/>
                    <a:pt x="303" y="1536"/>
                    <a:pt x="303" y="1132"/>
                  </a:cubicBezTo>
                  <a:lnTo>
                    <a:pt x="303" y="497"/>
                  </a:lnTo>
                  <a:lnTo>
                    <a:pt x="342" y="492"/>
                  </a:lnTo>
                  <a:cubicBezTo>
                    <a:pt x="582" y="468"/>
                    <a:pt x="1006" y="386"/>
                    <a:pt x="1372" y="155"/>
                  </a:cubicBezTo>
                  <a:cubicBezTo>
                    <a:pt x="1343" y="116"/>
                    <a:pt x="1319" y="83"/>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0"/>
            <p:cNvSpPr/>
            <p:nvPr/>
          </p:nvSpPr>
          <p:spPr>
            <a:xfrm>
              <a:off x="2222484" y="2632142"/>
              <a:ext cx="33361" cy="34751"/>
            </a:xfrm>
            <a:custGeom>
              <a:rect b="b" l="l" r="r" t="t"/>
              <a:pathLst>
                <a:path extrusionOk="0" h="1325" w="1272">
                  <a:moveTo>
                    <a:pt x="1112" y="1"/>
                  </a:moveTo>
                  <a:cubicBezTo>
                    <a:pt x="501" y="6"/>
                    <a:pt x="1" y="501"/>
                    <a:pt x="1" y="1117"/>
                  </a:cubicBezTo>
                  <a:lnTo>
                    <a:pt x="1" y="1324"/>
                  </a:lnTo>
                  <a:lnTo>
                    <a:pt x="63" y="1305"/>
                  </a:lnTo>
                  <a:lnTo>
                    <a:pt x="121" y="1305"/>
                  </a:lnTo>
                  <a:cubicBezTo>
                    <a:pt x="121" y="1305"/>
                    <a:pt x="155" y="1305"/>
                    <a:pt x="213" y="1300"/>
                  </a:cubicBezTo>
                  <a:lnTo>
                    <a:pt x="213" y="1127"/>
                  </a:lnTo>
                  <a:lnTo>
                    <a:pt x="213" y="1112"/>
                  </a:lnTo>
                  <a:cubicBezTo>
                    <a:pt x="213"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0"/>
            <p:cNvSpPr/>
            <p:nvPr/>
          </p:nvSpPr>
          <p:spPr>
            <a:xfrm>
              <a:off x="2480065" y="2662304"/>
              <a:ext cx="35984" cy="49885"/>
            </a:xfrm>
            <a:custGeom>
              <a:rect b="b" l="l" r="r" t="t"/>
              <a:pathLst>
                <a:path extrusionOk="0" h="1902" w="1372">
                  <a:moveTo>
                    <a:pt x="1271" y="1"/>
                  </a:moveTo>
                  <a:lnTo>
                    <a:pt x="1232" y="35"/>
                  </a:lnTo>
                  <a:cubicBezTo>
                    <a:pt x="838" y="362"/>
                    <a:pt x="318" y="463"/>
                    <a:pt x="44" y="492"/>
                  </a:cubicBezTo>
                  <a:lnTo>
                    <a:pt x="1" y="497"/>
                  </a:lnTo>
                  <a:lnTo>
                    <a:pt x="1" y="1132"/>
                  </a:lnTo>
                  <a:cubicBezTo>
                    <a:pt x="1" y="1555"/>
                    <a:pt x="347" y="1897"/>
                    <a:pt x="771" y="1902"/>
                  </a:cubicBezTo>
                  <a:lnTo>
                    <a:pt x="1021" y="1902"/>
                  </a:lnTo>
                  <a:cubicBezTo>
                    <a:pt x="617" y="1873"/>
                    <a:pt x="304" y="1536"/>
                    <a:pt x="304" y="1132"/>
                  </a:cubicBezTo>
                  <a:lnTo>
                    <a:pt x="304" y="497"/>
                  </a:lnTo>
                  <a:lnTo>
                    <a:pt x="347" y="492"/>
                  </a:lnTo>
                  <a:cubicBezTo>
                    <a:pt x="588" y="468"/>
                    <a:pt x="1006" y="386"/>
                    <a:pt x="1372" y="155"/>
                  </a:cubicBezTo>
                  <a:cubicBezTo>
                    <a:pt x="1343" y="116"/>
                    <a:pt x="1324" y="83"/>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0"/>
            <p:cNvSpPr/>
            <p:nvPr/>
          </p:nvSpPr>
          <p:spPr>
            <a:xfrm>
              <a:off x="2472249" y="2632142"/>
              <a:ext cx="33335" cy="34751"/>
            </a:xfrm>
            <a:custGeom>
              <a:rect b="b" l="l" r="r" t="t"/>
              <a:pathLst>
                <a:path extrusionOk="0" h="1325" w="1271">
                  <a:moveTo>
                    <a:pt x="1112" y="1"/>
                  </a:moveTo>
                  <a:cubicBezTo>
                    <a:pt x="501" y="6"/>
                    <a:pt x="0" y="501"/>
                    <a:pt x="0" y="1117"/>
                  </a:cubicBezTo>
                  <a:lnTo>
                    <a:pt x="0" y="1324"/>
                  </a:lnTo>
                  <a:lnTo>
                    <a:pt x="63" y="1305"/>
                  </a:lnTo>
                  <a:lnTo>
                    <a:pt x="121" y="1305"/>
                  </a:lnTo>
                  <a:cubicBezTo>
                    <a:pt x="121" y="1305"/>
                    <a:pt x="159" y="1305"/>
                    <a:pt x="212" y="1300"/>
                  </a:cubicBezTo>
                  <a:lnTo>
                    <a:pt x="212" y="1127"/>
                  </a:lnTo>
                  <a:lnTo>
                    <a:pt x="212" y="1112"/>
                  </a:lnTo>
                  <a:cubicBezTo>
                    <a:pt x="212"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0"/>
            <p:cNvSpPr/>
            <p:nvPr/>
          </p:nvSpPr>
          <p:spPr>
            <a:xfrm>
              <a:off x="2313835" y="2622648"/>
              <a:ext cx="121774" cy="102313"/>
            </a:xfrm>
            <a:custGeom>
              <a:rect b="b" l="l" r="r" t="t"/>
              <a:pathLst>
                <a:path extrusionOk="0" h="3901" w="4643">
                  <a:moveTo>
                    <a:pt x="2321" y="1"/>
                  </a:moveTo>
                  <a:cubicBezTo>
                    <a:pt x="2208" y="1"/>
                    <a:pt x="2095" y="77"/>
                    <a:pt x="2095" y="228"/>
                  </a:cubicBezTo>
                  <a:lnTo>
                    <a:pt x="2095" y="2393"/>
                  </a:lnTo>
                  <a:lnTo>
                    <a:pt x="223" y="3476"/>
                  </a:lnTo>
                  <a:cubicBezTo>
                    <a:pt x="0" y="3602"/>
                    <a:pt x="125" y="3901"/>
                    <a:pt x="328" y="3901"/>
                  </a:cubicBezTo>
                  <a:cubicBezTo>
                    <a:pt x="366" y="3901"/>
                    <a:pt x="407" y="3890"/>
                    <a:pt x="449" y="3866"/>
                  </a:cubicBezTo>
                  <a:lnTo>
                    <a:pt x="2321" y="2783"/>
                  </a:lnTo>
                  <a:lnTo>
                    <a:pt x="4197" y="3866"/>
                  </a:lnTo>
                  <a:cubicBezTo>
                    <a:pt x="4239" y="3890"/>
                    <a:pt x="4279" y="3901"/>
                    <a:pt x="4317" y="3901"/>
                  </a:cubicBezTo>
                  <a:cubicBezTo>
                    <a:pt x="4517" y="3901"/>
                    <a:pt x="4642" y="3602"/>
                    <a:pt x="4424" y="3476"/>
                  </a:cubicBezTo>
                  <a:lnTo>
                    <a:pt x="2547" y="2393"/>
                  </a:lnTo>
                  <a:lnTo>
                    <a:pt x="2547" y="228"/>
                  </a:lnTo>
                  <a:cubicBezTo>
                    <a:pt x="2547" y="77"/>
                    <a:pt x="2434"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0"/>
            <p:cNvSpPr/>
            <p:nvPr/>
          </p:nvSpPr>
          <p:spPr>
            <a:xfrm>
              <a:off x="2314490" y="2439816"/>
              <a:ext cx="127125" cy="169771"/>
            </a:xfrm>
            <a:custGeom>
              <a:rect b="b" l="l" r="r" t="t"/>
              <a:pathLst>
                <a:path extrusionOk="0" h="6473" w="4847">
                  <a:moveTo>
                    <a:pt x="2378" y="453"/>
                  </a:moveTo>
                  <a:lnTo>
                    <a:pt x="2378" y="458"/>
                  </a:lnTo>
                  <a:lnTo>
                    <a:pt x="2488" y="458"/>
                  </a:lnTo>
                  <a:cubicBezTo>
                    <a:pt x="3075" y="458"/>
                    <a:pt x="3552" y="934"/>
                    <a:pt x="3552" y="1526"/>
                  </a:cubicBezTo>
                  <a:lnTo>
                    <a:pt x="3552" y="1666"/>
                  </a:lnTo>
                  <a:lnTo>
                    <a:pt x="3537" y="1666"/>
                  </a:lnTo>
                  <a:cubicBezTo>
                    <a:pt x="3220" y="1594"/>
                    <a:pt x="3119" y="1175"/>
                    <a:pt x="3119" y="1170"/>
                  </a:cubicBezTo>
                  <a:cubicBezTo>
                    <a:pt x="3093" y="1058"/>
                    <a:pt x="2996" y="994"/>
                    <a:pt x="2897" y="994"/>
                  </a:cubicBezTo>
                  <a:cubicBezTo>
                    <a:pt x="2829" y="994"/>
                    <a:pt x="2761" y="1024"/>
                    <a:pt x="2714" y="1088"/>
                  </a:cubicBezTo>
                  <a:cubicBezTo>
                    <a:pt x="2305" y="1651"/>
                    <a:pt x="1396" y="1661"/>
                    <a:pt x="1382" y="1661"/>
                  </a:cubicBezTo>
                  <a:lnTo>
                    <a:pt x="1309" y="1661"/>
                  </a:lnTo>
                  <a:lnTo>
                    <a:pt x="1309" y="1517"/>
                  </a:lnTo>
                  <a:cubicBezTo>
                    <a:pt x="1314" y="930"/>
                    <a:pt x="1791" y="458"/>
                    <a:pt x="2378" y="453"/>
                  </a:cubicBezTo>
                  <a:close/>
                  <a:moveTo>
                    <a:pt x="3711" y="2286"/>
                  </a:moveTo>
                  <a:lnTo>
                    <a:pt x="3739" y="2291"/>
                  </a:lnTo>
                  <a:cubicBezTo>
                    <a:pt x="3812" y="2373"/>
                    <a:pt x="3802" y="2503"/>
                    <a:pt x="3711" y="2570"/>
                  </a:cubicBezTo>
                  <a:lnTo>
                    <a:pt x="3711" y="2286"/>
                  </a:lnTo>
                  <a:close/>
                  <a:moveTo>
                    <a:pt x="1155" y="2291"/>
                  </a:moveTo>
                  <a:lnTo>
                    <a:pt x="1155" y="2575"/>
                  </a:lnTo>
                  <a:cubicBezTo>
                    <a:pt x="1103" y="2541"/>
                    <a:pt x="1069" y="2479"/>
                    <a:pt x="1074" y="2416"/>
                  </a:cubicBezTo>
                  <a:lnTo>
                    <a:pt x="1074" y="2416"/>
                  </a:lnTo>
                  <a:lnTo>
                    <a:pt x="1074" y="2421"/>
                  </a:lnTo>
                  <a:cubicBezTo>
                    <a:pt x="1074" y="2373"/>
                    <a:pt x="1088" y="2335"/>
                    <a:pt x="1117" y="2301"/>
                  </a:cubicBezTo>
                  <a:cubicBezTo>
                    <a:pt x="1131" y="2296"/>
                    <a:pt x="1141" y="2296"/>
                    <a:pt x="1155" y="2291"/>
                  </a:cubicBezTo>
                  <a:close/>
                  <a:moveTo>
                    <a:pt x="2820" y="1627"/>
                  </a:moveTo>
                  <a:cubicBezTo>
                    <a:pt x="2921" y="1805"/>
                    <a:pt x="3075" y="1954"/>
                    <a:pt x="3258" y="2046"/>
                  </a:cubicBezTo>
                  <a:lnTo>
                    <a:pt x="3258" y="2691"/>
                  </a:lnTo>
                  <a:cubicBezTo>
                    <a:pt x="3258" y="3090"/>
                    <a:pt x="2936" y="3412"/>
                    <a:pt x="2536" y="3412"/>
                  </a:cubicBezTo>
                  <a:lnTo>
                    <a:pt x="2330" y="3412"/>
                  </a:lnTo>
                  <a:cubicBezTo>
                    <a:pt x="1930" y="3412"/>
                    <a:pt x="1608" y="3090"/>
                    <a:pt x="1608" y="2691"/>
                  </a:cubicBezTo>
                  <a:lnTo>
                    <a:pt x="1608" y="2099"/>
                  </a:lnTo>
                  <a:cubicBezTo>
                    <a:pt x="1901" y="2065"/>
                    <a:pt x="2421" y="1964"/>
                    <a:pt x="2820" y="1627"/>
                  </a:cubicBezTo>
                  <a:close/>
                  <a:moveTo>
                    <a:pt x="2676" y="3855"/>
                  </a:moveTo>
                  <a:lnTo>
                    <a:pt x="2676" y="3975"/>
                  </a:lnTo>
                  <a:lnTo>
                    <a:pt x="2426" y="4240"/>
                  </a:lnTo>
                  <a:lnTo>
                    <a:pt x="2190" y="4009"/>
                  </a:lnTo>
                  <a:lnTo>
                    <a:pt x="2190" y="3855"/>
                  </a:lnTo>
                  <a:cubicBezTo>
                    <a:pt x="2238" y="3865"/>
                    <a:pt x="2286" y="3865"/>
                    <a:pt x="2330" y="3865"/>
                  </a:cubicBezTo>
                  <a:lnTo>
                    <a:pt x="2536" y="3865"/>
                  </a:lnTo>
                  <a:cubicBezTo>
                    <a:pt x="2585" y="3865"/>
                    <a:pt x="2628" y="3865"/>
                    <a:pt x="2676" y="3855"/>
                  </a:cubicBezTo>
                  <a:close/>
                  <a:moveTo>
                    <a:pt x="2378" y="1"/>
                  </a:moveTo>
                  <a:cubicBezTo>
                    <a:pt x="1540" y="1"/>
                    <a:pt x="857" y="684"/>
                    <a:pt x="857" y="1521"/>
                  </a:cubicBezTo>
                  <a:lnTo>
                    <a:pt x="857" y="1921"/>
                  </a:lnTo>
                  <a:cubicBezTo>
                    <a:pt x="405" y="2286"/>
                    <a:pt x="636" y="3018"/>
                    <a:pt x="1213" y="3056"/>
                  </a:cubicBezTo>
                  <a:cubicBezTo>
                    <a:pt x="1305" y="3326"/>
                    <a:pt x="1492" y="3557"/>
                    <a:pt x="1738" y="3706"/>
                  </a:cubicBezTo>
                  <a:lnTo>
                    <a:pt x="1738" y="3831"/>
                  </a:lnTo>
                  <a:lnTo>
                    <a:pt x="809" y="4192"/>
                  </a:lnTo>
                  <a:cubicBezTo>
                    <a:pt x="727" y="4221"/>
                    <a:pt x="1" y="4509"/>
                    <a:pt x="1" y="5433"/>
                  </a:cubicBezTo>
                  <a:lnTo>
                    <a:pt x="1" y="6242"/>
                  </a:lnTo>
                  <a:cubicBezTo>
                    <a:pt x="1" y="6367"/>
                    <a:pt x="102" y="6468"/>
                    <a:pt x="227" y="6473"/>
                  </a:cubicBezTo>
                  <a:lnTo>
                    <a:pt x="804" y="6473"/>
                  </a:lnTo>
                  <a:cubicBezTo>
                    <a:pt x="1103" y="6473"/>
                    <a:pt x="1103" y="6016"/>
                    <a:pt x="804" y="6016"/>
                  </a:cubicBezTo>
                  <a:lnTo>
                    <a:pt x="453" y="6016"/>
                  </a:lnTo>
                  <a:lnTo>
                    <a:pt x="453" y="5438"/>
                  </a:lnTo>
                  <a:cubicBezTo>
                    <a:pt x="453" y="4808"/>
                    <a:pt x="944" y="4625"/>
                    <a:pt x="963" y="4620"/>
                  </a:cubicBezTo>
                  <a:lnTo>
                    <a:pt x="973" y="4615"/>
                  </a:lnTo>
                  <a:lnTo>
                    <a:pt x="1824" y="4283"/>
                  </a:lnTo>
                  <a:lnTo>
                    <a:pt x="2277" y="4721"/>
                  </a:lnTo>
                  <a:cubicBezTo>
                    <a:pt x="2315" y="4764"/>
                    <a:pt x="2373" y="4789"/>
                    <a:pt x="2431" y="4789"/>
                  </a:cubicBezTo>
                  <a:lnTo>
                    <a:pt x="2435" y="4789"/>
                  </a:lnTo>
                  <a:cubicBezTo>
                    <a:pt x="2498" y="4784"/>
                    <a:pt x="2556" y="4760"/>
                    <a:pt x="2594" y="4716"/>
                  </a:cubicBezTo>
                  <a:lnTo>
                    <a:pt x="3022" y="4274"/>
                  </a:lnTo>
                  <a:lnTo>
                    <a:pt x="3869" y="4615"/>
                  </a:lnTo>
                  <a:lnTo>
                    <a:pt x="3879" y="4620"/>
                  </a:lnTo>
                  <a:cubicBezTo>
                    <a:pt x="3903" y="4625"/>
                    <a:pt x="4394" y="4808"/>
                    <a:pt x="4394" y="5438"/>
                  </a:cubicBezTo>
                  <a:lnTo>
                    <a:pt x="4394" y="6016"/>
                  </a:lnTo>
                  <a:lnTo>
                    <a:pt x="1526" y="6016"/>
                  </a:lnTo>
                  <a:cubicBezTo>
                    <a:pt x="1223" y="6016"/>
                    <a:pt x="1223" y="6473"/>
                    <a:pt x="1526" y="6473"/>
                  </a:cubicBezTo>
                  <a:lnTo>
                    <a:pt x="4620" y="6473"/>
                  </a:lnTo>
                  <a:cubicBezTo>
                    <a:pt x="4745" y="6468"/>
                    <a:pt x="4846" y="6367"/>
                    <a:pt x="4846" y="6242"/>
                  </a:cubicBezTo>
                  <a:lnTo>
                    <a:pt x="4846" y="5438"/>
                  </a:lnTo>
                  <a:cubicBezTo>
                    <a:pt x="4846" y="4519"/>
                    <a:pt x="4124" y="4226"/>
                    <a:pt x="4033" y="4192"/>
                  </a:cubicBezTo>
                  <a:lnTo>
                    <a:pt x="3133" y="3831"/>
                  </a:lnTo>
                  <a:lnTo>
                    <a:pt x="3133" y="3706"/>
                  </a:lnTo>
                  <a:cubicBezTo>
                    <a:pt x="3378" y="3562"/>
                    <a:pt x="3566" y="3331"/>
                    <a:pt x="3658" y="3056"/>
                  </a:cubicBezTo>
                  <a:cubicBezTo>
                    <a:pt x="4230" y="3008"/>
                    <a:pt x="4452" y="2286"/>
                    <a:pt x="4009" y="1926"/>
                  </a:cubicBezTo>
                  <a:lnTo>
                    <a:pt x="4009" y="1526"/>
                  </a:lnTo>
                  <a:cubicBezTo>
                    <a:pt x="4009" y="684"/>
                    <a:pt x="3326" y="1"/>
                    <a:pt x="24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0"/>
            <p:cNvSpPr/>
            <p:nvPr/>
          </p:nvSpPr>
          <p:spPr>
            <a:xfrm>
              <a:off x="2439045" y="2621546"/>
              <a:ext cx="127256" cy="169639"/>
            </a:xfrm>
            <a:custGeom>
              <a:rect b="b" l="l" r="r" t="t"/>
              <a:pathLst>
                <a:path extrusionOk="0" h="6468" w="4852">
                  <a:moveTo>
                    <a:pt x="2378" y="453"/>
                  </a:moveTo>
                  <a:lnTo>
                    <a:pt x="2378" y="458"/>
                  </a:lnTo>
                  <a:lnTo>
                    <a:pt x="2489" y="458"/>
                  </a:lnTo>
                  <a:cubicBezTo>
                    <a:pt x="3076" y="458"/>
                    <a:pt x="3557" y="934"/>
                    <a:pt x="3557" y="1521"/>
                  </a:cubicBezTo>
                  <a:lnTo>
                    <a:pt x="3557" y="1666"/>
                  </a:lnTo>
                  <a:lnTo>
                    <a:pt x="3537" y="1666"/>
                  </a:lnTo>
                  <a:cubicBezTo>
                    <a:pt x="3225" y="1593"/>
                    <a:pt x="3124" y="1175"/>
                    <a:pt x="3124" y="1175"/>
                  </a:cubicBezTo>
                  <a:cubicBezTo>
                    <a:pt x="3098" y="1060"/>
                    <a:pt x="2998" y="995"/>
                    <a:pt x="2897" y="995"/>
                  </a:cubicBezTo>
                  <a:cubicBezTo>
                    <a:pt x="2829" y="995"/>
                    <a:pt x="2761" y="1024"/>
                    <a:pt x="2715" y="1088"/>
                  </a:cubicBezTo>
                  <a:cubicBezTo>
                    <a:pt x="2310" y="1656"/>
                    <a:pt x="1396" y="1661"/>
                    <a:pt x="1387" y="1661"/>
                  </a:cubicBezTo>
                  <a:lnTo>
                    <a:pt x="1334" y="1661"/>
                  </a:lnTo>
                  <a:lnTo>
                    <a:pt x="1319" y="1666"/>
                  </a:lnTo>
                  <a:lnTo>
                    <a:pt x="1314" y="1666"/>
                  </a:lnTo>
                  <a:lnTo>
                    <a:pt x="1314" y="1521"/>
                  </a:lnTo>
                  <a:cubicBezTo>
                    <a:pt x="1314" y="929"/>
                    <a:pt x="1791" y="453"/>
                    <a:pt x="2378" y="453"/>
                  </a:cubicBezTo>
                  <a:close/>
                  <a:moveTo>
                    <a:pt x="3715" y="2286"/>
                  </a:moveTo>
                  <a:lnTo>
                    <a:pt x="3740" y="2291"/>
                  </a:lnTo>
                  <a:cubicBezTo>
                    <a:pt x="3817" y="2373"/>
                    <a:pt x="3802" y="2503"/>
                    <a:pt x="3715" y="2565"/>
                  </a:cubicBezTo>
                  <a:lnTo>
                    <a:pt x="3715" y="2286"/>
                  </a:lnTo>
                  <a:close/>
                  <a:moveTo>
                    <a:pt x="1156" y="2286"/>
                  </a:moveTo>
                  <a:lnTo>
                    <a:pt x="1156" y="2575"/>
                  </a:lnTo>
                  <a:cubicBezTo>
                    <a:pt x="1103" y="2537"/>
                    <a:pt x="1074" y="2479"/>
                    <a:pt x="1074" y="2416"/>
                  </a:cubicBezTo>
                  <a:cubicBezTo>
                    <a:pt x="1074" y="2373"/>
                    <a:pt x="1088" y="2330"/>
                    <a:pt x="1122" y="2296"/>
                  </a:cubicBezTo>
                  <a:cubicBezTo>
                    <a:pt x="1132" y="2296"/>
                    <a:pt x="1146" y="2291"/>
                    <a:pt x="1156" y="2286"/>
                  </a:cubicBezTo>
                  <a:close/>
                  <a:moveTo>
                    <a:pt x="2825" y="1627"/>
                  </a:moveTo>
                  <a:cubicBezTo>
                    <a:pt x="2926" y="1805"/>
                    <a:pt x="3076" y="1949"/>
                    <a:pt x="3258" y="2041"/>
                  </a:cubicBezTo>
                  <a:lnTo>
                    <a:pt x="3258" y="2690"/>
                  </a:lnTo>
                  <a:cubicBezTo>
                    <a:pt x="3258" y="3085"/>
                    <a:pt x="2936" y="3412"/>
                    <a:pt x="2537" y="3412"/>
                  </a:cubicBezTo>
                  <a:lnTo>
                    <a:pt x="2335" y="3412"/>
                  </a:lnTo>
                  <a:cubicBezTo>
                    <a:pt x="1935" y="3412"/>
                    <a:pt x="1613" y="3085"/>
                    <a:pt x="1613" y="2690"/>
                  </a:cubicBezTo>
                  <a:lnTo>
                    <a:pt x="1613" y="2094"/>
                  </a:lnTo>
                  <a:cubicBezTo>
                    <a:pt x="1906" y="2060"/>
                    <a:pt x="2426" y="1959"/>
                    <a:pt x="2825" y="1627"/>
                  </a:cubicBezTo>
                  <a:close/>
                  <a:moveTo>
                    <a:pt x="2676" y="3855"/>
                  </a:moveTo>
                  <a:lnTo>
                    <a:pt x="2676" y="3975"/>
                  </a:lnTo>
                  <a:lnTo>
                    <a:pt x="2431" y="4240"/>
                  </a:lnTo>
                  <a:lnTo>
                    <a:pt x="2195" y="4009"/>
                  </a:lnTo>
                  <a:lnTo>
                    <a:pt x="2195" y="3855"/>
                  </a:lnTo>
                  <a:cubicBezTo>
                    <a:pt x="2238" y="3860"/>
                    <a:pt x="2286" y="3865"/>
                    <a:pt x="2335" y="3865"/>
                  </a:cubicBezTo>
                  <a:lnTo>
                    <a:pt x="2537" y="3865"/>
                  </a:lnTo>
                  <a:cubicBezTo>
                    <a:pt x="2585" y="3865"/>
                    <a:pt x="2633" y="3860"/>
                    <a:pt x="2676" y="3855"/>
                  </a:cubicBezTo>
                  <a:close/>
                  <a:moveTo>
                    <a:pt x="2383" y="1"/>
                  </a:moveTo>
                  <a:cubicBezTo>
                    <a:pt x="1541" y="1"/>
                    <a:pt x="862" y="679"/>
                    <a:pt x="862" y="1521"/>
                  </a:cubicBezTo>
                  <a:lnTo>
                    <a:pt x="862" y="1921"/>
                  </a:lnTo>
                  <a:cubicBezTo>
                    <a:pt x="405" y="2286"/>
                    <a:pt x="636" y="3013"/>
                    <a:pt x="1218" y="3051"/>
                  </a:cubicBezTo>
                  <a:cubicBezTo>
                    <a:pt x="1310" y="3326"/>
                    <a:pt x="1492" y="3557"/>
                    <a:pt x="1743" y="3701"/>
                  </a:cubicBezTo>
                  <a:lnTo>
                    <a:pt x="1743" y="3826"/>
                  </a:lnTo>
                  <a:lnTo>
                    <a:pt x="814" y="4187"/>
                  </a:lnTo>
                  <a:cubicBezTo>
                    <a:pt x="727" y="4221"/>
                    <a:pt x="1" y="4509"/>
                    <a:pt x="1" y="5433"/>
                  </a:cubicBezTo>
                  <a:lnTo>
                    <a:pt x="1" y="6242"/>
                  </a:lnTo>
                  <a:cubicBezTo>
                    <a:pt x="1" y="6367"/>
                    <a:pt x="102" y="6468"/>
                    <a:pt x="227" y="6468"/>
                  </a:cubicBezTo>
                  <a:lnTo>
                    <a:pt x="804" y="6468"/>
                  </a:lnTo>
                  <a:cubicBezTo>
                    <a:pt x="1108" y="6468"/>
                    <a:pt x="1108" y="6015"/>
                    <a:pt x="804" y="6015"/>
                  </a:cubicBezTo>
                  <a:lnTo>
                    <a:pt x="453" y="6015"/>
                  </a:lnTo>
                  <a:lnTo>
                    <a:pt x="453" y="5433"/>
                  </a:lnTo>
                  <a:cubicBezTo>
                    <a:pt x="453" y="4808"/>
                    <a:pt x="944" y="4625"/>
                    <a:pt x="963" y="4615"/>
                  </a:cubicBezTo>
                  <a:lnTo>
                    <a:pt x="978" y="4615"/>
                  </a:lnTo>
                  <a:lnTo>
                    <a:pt x="1824" y="4283"/>
                  </a:lnTo>
                  <a:lnTo>
                    <a:pt x="2277" y="4721"/>
                  </a:lnTo>
                  <a:cubicBezTo>
                    <a:pt x="2320" y="4760"/>
                    <a:pt x="2378" y="4784"/>
                    <a:pt x="2436" y="4784"/>
                  </a:cubicBezTo>
                  <a:lnTo>
                    <a:pt x="2440" y="4784"/>
                  </a:lnTo>
                  <a:cubicBezTo>
                    <a:pt x="2498" y="4784"/>
                    <a:pt x="2556" y="4760"/>
                    <a:pt x="2599" y="4716"/>
                  </a:cubicBezTo>
                  <a:lnTo>
                    <a:pt x="3027" y="4274"/>
                  </a:lnTo>
                  <a:lnTo>
                    <a:pt x="3874" y="4615"/>
                  </a:lnTo>
                  <a:lnTo>
                    <a:pt x="3884" y="4615"/>
                  </a:lnTo>
                  <a:cubicBezTo>
                    <a:pt x="3903" y="4625"/>
                    <a:pt x="4394" y="4808"/>
                    <a:pt x="4394" y="5433"/>
                  </a:cubicBezTo>
                  <a:lnTo>
                    <a:pt x="4394" y="6015"/>
                  </a:lnTo>
                  <a:lnTo>
                    <a:pt x="1526" y="6015"/>
                  </a:lnTo>
                  <a:cubicBezTo>
                    <a:pt x="1223" y="6015"/>
                    <a:pt x="1223" y="6468"/>
                    <a:pt x="1526" y="6468"/>
                  </a:cubicBezTo>
                  <a:lnTo>
                    <a:pt x="4625" y="6468"/>
                  </a:lnTo>
                  <a:cubicBezTo>
                    <a:pt x="4750" y="6468"/>
                    <a:pt x="4851" y="6367"/>
                    <a:pt x="4851" y="6242"/>
                  </a:cubicBezTo>
                  <a:lnTo>
                    <a:pt x="4851" y="5433"/>
                  </a:lnTo>
                  <a:cubicBezTo>
                    <a:pt x="4846" y="4514"/>
                    <a:pt x="4124" y="4225"/>
                    <a:pt x="4038" y="4192"/>
                  </a:cubicBezTo>
                  <a:lnTo>
                    <a:pt x="3133" y="3831"/>
                  </a:lnTo>
                  <a:lnTo>
                    <a:pt x="3133" y="3706"/>
                  </a:lnTo>
                  <a:cubicBezTo>
                    <a:pt x="3383" y="3557"/>
                    <a:pt x="3566" y="3326"/>
                    <a:pt x="3658" y="3056"/>
                  </a:cubicBezTo>
                  <a:cubicBezTo>
                    <a:pt x="4230" y="3008"/>
                    <a:pt x="4457" y="2286"/>
                    <a:pt x="4009" y="1925"/>
                  </a:cubicBezTo>
                  <a:lnTo>
                    <a:pt x="4009" y="1521"/>
                  </a:lnTo>
                  <a:cubicBezTo>
                    <a:pt x="4009" y="684"/>
                    <a:pt x="3331"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0"/>
            <p:cNvSpPr/>
            <p:nvPr/>
          </p:nvSpPr>
          <p:spPr>
            <a:xfrm>
              <a:off x="2189674" y="2621546"/>
              <a:ext cx="127125" cy="169771"/>
            </a:xfrm>
            <a:custGeom>
              <a:rect b="b" l="l" r="r" t="t"/>
              <a:pathLst>
                <a:path extrusionOk="0" h="6473" w="4847">
                  <a:moveTo>
                    <a:pt x="2378" y="453"/>
                  </a:moveTo>
                  <a:lnTo>
                    <a:pt x="2378" y="458"/>
                  </a:lnTo>
                  <a:lnTo>
                    <a:pt x="2484" y="458"/>
                  </a:lnTo>
                  <a:cubicBezTo>
                    <a:pt x="3076" y="458"/>
                    <a:pt x="3552" y="934"/>
                    <a:pt x="3552" y="1521"/>
                  </a:cubicBezTo>
                  <a:lnTo>
                    <a:pt x="3552" y="1666"/>
                  </a:lnTo>
                  <a:lnTo>
                    <a:pt x="3533" y="1666"/>
                  </a:lnTo>
                  <a:cubicBezTo>
                    <a:pt x="3220" y="1593"/>
                    <a:pt x="3119" y="1175"/>
                    <a:pt x="3119" y="1175"/>
                  </a:cubicBezTo>
                  <a:cubicBezTo>
                    <a:pt x="3093" y="1060"/>
                    <a:pt x="2993" y="995"/>
                    <a:pt x="2894" y="995"/>
                  </a:cubicBezTo>
                  <a:cubicBezTo>
                    <a:pt x="2826" y="995"/>
                    <a:pt x="2759" y="1024"/>
                    <a:pt x="2715" y="1088"/>
                  </a:cubicBezTo>
                  <a:cubicBezTo>
                    <a:pt x="2306" y="1656"/>
                    <a:pt x="1396" y="1661"/>
                    <a:pt x="1382" y="1661"/>
                  </a:cubicBezTo>
                  <a:lnTo>
                    <a:pt x="1329" y="1661"/>
                  </a:lnTo>
                  <a:lnTo>
                    <a:pt x="1314" y="1666"/>
                  </a:lnTo>
                  <a:lnTo>
                    <a:pt x="1310" y="1666"/>
                  </a:lnTo>
                  <a:lnTo>
                    <a:pt x="1310" y="1521"/>
                  </a:lnTo>
                  <a:cubicBezTo>
                    <a:pt x="1314" y="929"/>
                    <a:pt x="1791" y="453"/>
                    <a:pt x="2378" y="453"/>
                  </a:cubicBezTo>
                  <a:close/>
                  <a:moveTo>
                    <a:pt x="3711" y="2286"/>
                  </a:moveTo>
                  <a:lnTo>
                    <a:pt x="3740" y="2291"/>
                  </a:lnTo>
                  <a:cubicBezTo>
                    <a:pt x="3812" y="2373"/>
                    <a:pt x="3802" y="2503"/>
                    <a:pt x="3711" y="2565"/>
                  </a:cubicBezTo>
                  <a:lnTo>
                    <a:pt x="3711" y="2286"/>
                  </a:lnTo>
                  <a:close/>
                  <a:moveTo>
                    <a:pt x="1156" y="2286"/>
                  </a:moveTo>
                  <a:lnTo>
                    <a:pt x="1156" y="2575"/>
                  </a:lnTo>
                  <a:cubicBezTo>
                    <a:pt x="1103" y="2537"/>
                    <a:pt x="1069" y="2479"/>
                    <a:pt x="1074" y="2416"/>
                  </a:cubicBezTo>
                  <a:cubicBezTo>
                    <a:pt x="1074" y="2373"/>
                    <a:pt x="1088" y="2330"/>
                    <a:pt x="1117" y="2296"/>
                  </a:cubicBezTo>
                  <a:cubicBezTo>
                    <a:pt x="1132" y="2296"/>
                    <a:pt x="1141" y="2291"/>
                    <a:pt x="1156" y="2286"/>
                  </a:cubicBezTo>
                  <a:close/>
                  <a:moveTo>
                    <a:pt x="2821" y="1627"/>
                  </a:moveTo>
                  <a:cubicBezTo>
                    <a:pt x="2922" y="1805"/>
                    <a:pt x="3076" y="1949"/>
                    <a:pt x="3258" y="2041"/>
                  </a:cubicBezTo>
                  <a:lnTo>
                    <a:pt x="3258" y="2690"/>
                  </a:lnTo>
                  <a:cubicBezTo>
                    <a:pt x="3258" y="3085"/>
                    <a:pt x="2936" y="3412"/>
                    <a:pt x="2537" y="3412"/>
                  </a:cubicBezTo>
                  <a:lnTo>
                    <a:pt x="2330" y="3412"/>
                  </a:lnTo>
                  <a:cubicBezTo>
                    <a:pt x="1930" y="3412"/>
                    <a:pt x="1608" y="3085"/>
                    <a:pt x="1608" y="2690"/>
                  </a:cubicBezTo>
                  <a:lnTo>
                    <a:pt x="1608" y="2094"/>
                  </a:lnTo>
                  <a:cubicBezTo>
                    <a:pt x="1901" y="2060"/>
                    <a:pt x="2421" y="1959"/>
                    <a:pt x="2821" y="1627"/>
                  </a:cubicBezTo>
                  <a:close/>
                  <a:moveTo>
                    <a:pt x="2676" y="3855"/>
                  </a:moveTo>
                  <a:lnTo>
                    <a:pt x="2676" y="3975"/>
                  </a:lnTo>
                  <a:lnTo>
                    <a:pt x="2426" y="4240"/>
                  </a:lnTo>
                  <a:lnTo>
                    <a:pt x="2190" y="4009"/>
                  </a:lnTo>
                  <a:lnTo>
                    <a:pt x="2190" y="3855"/>
                  </a:lnTo>
                  <a:cubicBezTo>
                    <a:pt x="2238" y="3860"/>
                    <a:pt x="2286" y="3865"/>
                    <a:pt x="2330" y="3865"/>
                  </a:cubicBezTo>
                  <a:lnTo>
                    <a:pt x="2537" y="3865"/>
                  </a:lnTo>
                  <a:cubicBezTo>
                    <a:pt x="2585" y="3865"/>
                    <a:pt x="2628" y="3860"/>
                    <a:pt x="2676" y="3855"/>
                  </a:cubicBezTo>
                  <a:close/>
                  <a:moveTo>
                    <a:pt x="2378" y="1"/>
                  </a:moveTo>
                  <a:cubicBezTo>
                    <a:pt x="1541" y="1"/>
                    <a:pt x="857" y="684"/>
                    <a:pt x="857" y="1521"/>
                  </a:cubicBezTo>
                  <a:lnTo>
                    <a:pt x="857" y="1921"/>
                  </a:lnTo>
                  <a:cubicBezTo>
                    <a:pt x="405" y="2286"/>
                    <a:pt x="636" y="3018"/>
                    <a:pt x="1218" y="3056"/>
                  </a:cubicBezTo>
                  <a:cubicBezTo>
                    <a:pt x="1305" y="3330"/>
                    <a:pt x="1492" y="3561"/>
                    <a:pt x="1743" y="3706"/>
                  </a:cubicBezTo>
                  <a:lnTo>
                    <a:pt x="1743" y="3831"/>
                  </a:lnTo>
                  <a:lnTo>
                    <a:pt x="814" y="4192"/>
                  </a:lnTo>
                  <a:cubicBezTo>
                    <a:pt x="727" y="4221"/>
                    <a:pt x="1" y="4514"/>
                    <a:pt x="1" y="5433"/>
                  </a:cubicBezTo>
                  <a:lnTo>
                    <a:pt x="1" y="6242"/>
                  </a:lnTo>
                  <a:cubicBezTo>
                    <a:pt x="1" y="6367"/>
                    <a:pt x="102" y="6473"/>
                    <a:pt x="227" y="6473"/>
                  </a:cubicBezTo>
                  <a:lnTo>
                    <a:pt x="804" y="6473"/>
                  </a:lnTo>
                  <a:cubicBezTo>
                    <a:pt x="1108" y="6473"/>
                    <a:pt x="1108" y="6015"/>
                    <a:pt x="804" y="6015"/>
                  </a:cubicBezTo>
                  <a:lnTo>
                    <a:pt x="448" y="6015"/>
                  </a:lnTo>
                  <a:lnTo>
                    <a:pt x="448" y="5438"/>
                  </a:lnTo>
                  <a:cubicBezTo>
                    <a:pt x="448" y="4808"/>
                    <a:pt x="939" y="4625"/>
                    <a:pt x="958" y="4620"/>
                  </a:cubicBezTo>
                  <a:lnTo>
                    <a:pt x="968" y="4615"/>
                  </a:lnTo>
                  <a:lnTo>
                    <a:pt x="1820" y="4283"/>
                  </a:lnTo>
                  <a:lnTo>
                    <a:pt x="2272" y="4721"/>
                  </a:lnTo>
                  <a:cubicBezTo>
                    <a:pt x="2315" y="4764"/>
                    <a:pt x="2373" y="4788"/>
                    <a:pt x="2436" y="4788"/>
                  </a:cubicBezTo>
                  <a:cubicBezTo>
                    <a:pt x="2493" y="4784"/>
                    <a:pt x="2551" y="4760"/>
                    <a:pt x="2594" y="4716"/>
                  </a:cubicBezTo>
                  <a:lnTo>
                    <a:pt x="3018" y="4274"/>
                  </a:lnTo>
                  <a:lnTo>
                    <a:pt x="3869" y="4615"/>
                  </a:lnTo>
                  <a:lnTo>
                    <a:pt x="3879" y="4615"/>
                  </a:lnTo>
                  <a:cubicBezTo>
                    <a:pt x="3898" y="4625"/>
                    <a:pt x="4389" y="4808"/>
                    <a:pt x="4389" y="5433"/>
                  </a:cubicBezTo>
                  <a:lnTo>
                    <a:pt x="4389" y="6015"/>
                  </a:lnTo>
                  <a:lnTo>
                    <a:pt x="1521" y="6015"/>
                  </a:lnTo>
                  <a:cubicBezTo>
                    <a:pt x="1220" y="6015"/>
                    <a:pt x="1218" y="6468"/>
                    <a:pt x="1517" y="6468"/>
                  </a:cubicBezTo>
                  <a:cubicBezTo>
                    <a:pt x="1518" y="6468"/>
                    <a:pt x="1520" y="6468"/>
                    <a:pt x="1521" y="6468"/>
                  </a:cubicBezTo>
                  <a:lnTo>
                    <a:pt x="4615" y="6468"/>
                  </a:lnTo>
                  <a:cubicBezTo>
                    <a:pt x="4740" y="6468"/>
                    <a:pt x="4846" y="6367"/>
                    <a:pt x="4846" y="6242"/>
                  </a:cubicBezTo>
                  <a:lnTo>
                    <a:pt x="4846" y="5433"/>
                  </a:lnTo>
                  <a:cubicBezTo>
                    <a:pt x="4846" y="4514"/>
                    <a:pt x="4124" y="4225"/>
                    <a:pt x="4033" y="4192"/>
                  </a:cubicBezTo>
                  <a:lnTo>
                    <a:pt x="3133" y="3831"/>
                  </a:lnTo>
                  <a:lnTo>
                    <a:pt x="3133" y="3706"/>
                  </a:lnTo>
                  <a:cubicBezTo>
                    <a:pt x="3379" y="3557"/>
                    <a:pt x="3566" y="3326"/>
                    <a:pt x="3658" y="3056"/>
                  </a:cubicBezTo>
                  <a:cubicBezTo>
                    <a:pt x="4230" y="3008"/>
                    <a:pt x="4452" y="2286"/>
                    <a:pt x="4009" y="1925"/>
                  </a:cubicBezTo>
                  <a:lnTo>
                    <a:pt x="4009" y="1521"/>
                  </a:lnTo>
                  <a:cubicBezTo>
                    <a:pt x="4009" y="684"/>
                    <a:pt x="3326"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2" name="Google Shape;1642;p50"/>
          <p:cNvGrpSpPr/>
          <p:nvPr/>
        </p:nvGrpSpPr>
        <p:grpSpPr>
          <a:xfrm>
            <a:off x="4793771" y="1498220"/>
            <a:ext cx="347567" cy="346334"/>
            <a:chOff x="3547471" y="2442334"/>
            <a:chExt cx="347567" cy="346334"/>
          </a:xfrm>
        </p:grpSpPr>
        <p:sp>
          <p:nvSpPr>
            <p:cNvPr id="1643" name="Google Shape;1643;p50"/>
            <p:cNvSpPr/>
            <p:nvPr/>
          </p:nvSpPr>
          <p:spPr>
            <a:xfrm>
              <a:off x="3552507" y="2645518"/>
              <a:ext cx="60979" cy="138088"/>
            </a:xfrm>
            <a:custGeom>
              <a:rect b="b" l="l" r="r" t="t"/>
              <a:pathLst>
                <a:path extrusionOk="0" h="5265" w="2325">
                  <a:moveTo>
                    <a:pt x="2001" y="1"/>
                  </a:moveTo>
                  <a:cubicBezTo>
                    <a:pt x="1999" y="1"/>
                    <a:pt x="1996" y="1"/>
                    <a:pt x="1993" y="1"/>
                  </a:cubicBezTo>
                  <a:lnTo>
                    <a:pt x="333" y="1"/>
                  </a:lnTo>
                  <a:cubicBezTo>
                    <a:pt x="150" y="1"/>
                    <a:pt x="1" y="145"/>
                    <a:pt x="1" y="333"/>
                  </a:cubicBezTo>
                  <a:lnTo>
                    <a:pt x="1" y="5265"/>
                  </a:lnTo>
                  <a:lnTo>
                    <a:pt x="2325" y="5265"/>
                  </a:lnTo>
                  <a:lnTo>
                    <a:pt x="2325" y="333"/>
                  </a:lnTo>
                  <a:cubicBezTo>
                    <a:pt x="2325" y="148"/>
                    <a:pt x="2180" y="1"/>
                    <a:pt x="20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0"/>
            <p:cNvSpPr/>
            <p:nvPr/>
          </p:nvSpPr>
          <p:spPr>
            <a:xfrm>
              <a:off x="3552507" y="2645518"/>
              <a:ext cx="29060" cy="138088"/>
            </a:xfrm>
            <a:custGeom>
              <a:rect b="b" l="l" r="r" t="t"/>
              <a:pathLst>
                <a:path extrusionOk="0" h="5265" w="1108">
                  <a:moveTo>
                    <a:pt x="333" y="1"/>
                  </a:moveTo>
                  <a:cubicBezTo>
                    <a:pt x="150" y="1"/>
                    <a:pt x="1" y="145"/>
                    <a:pt x="1" y="333"/>
                  </a:cubicBezTo>
                  <a:lnTo>
                    <a:pt x="1" y="5265"/>
                  </a:lnTo>
                  <a:lnTo>
                    <a:pt x="776" y="5265"/>
                  </a:lnTo>
                  <a:lnTo>
                    <a:pt x="776" y="333"/>
                  </a:lnTo>
                  <a:cubicBezTo>
                    <a:pt x="776" y="150"/>
                    <a:pt x="925" y="1"/>
                    <a:pt x="1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0"/>
            <p:cNvSpPr/>
            <p:nvPr/>
          </p:nvSpPr>
          <p:spPr>
            <a:xfrm>
              <a:off x="3644644" y="2611212"/>
              <a:ext cx="60979" cy="172393"/>
            </a:xfrm>
            <a:custGeom>
              <a:rect b="b" l="l" r="r" t="t"/>
              <a:pathLst>
                <a:path extrusionOk="0" h="6573" w="2325">
                  <a:moveTo>
                    <a:pt x="332" y="0"/>
                  </a:moveTo>
                  <a:cubicBezTo>
                    <a:pt x="150" y="0"/>
                    <a:pt x="0" y="149"/>
                    <a:pt x="0" y="332"/>
                  </a:cubicBezTo>
                  <a:lnTo>
                    <a:pt x="0" y="6573"/>
                  </a:lnTo>
                  <a:lnTo>
                    <a:pt x="2324" y="6573"/>
                  </a:lnTo>
                  <a:lnTo>
                    <a:pt x="2324" y="337"/>
                  </a:lnTo>
                  <a:cubicBezTo>
                    <a:pt x="2324" y="149"/>
                    <a:pt x="2175" y="0"/>
                    <a:pt x="19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0"/>
            <p:cNvSpPr/>
            <p:nvPr/>
          </p:nvSpPr>
          <p:spPr>
            <a:xfrm>
              <a:off x="3644644" y="2611212"/>
              <a:ext cx="29060" cy="172393"/>
            </a:xfrm>
            <a:custGeom>
              <a:rect b="b" l="l" r="r" t="t"/>
              <a:pathLst>
                <a:path extrusionOk="0" h="6573" w="1108">
                  <a:moveTo>
                    <a:pt x="332" y="0"/>
                  </a:moveTo>
                  <a:cubicBezTo>
                    <a:pt x="150" y="0"/>
                    <a:pt x="0" y="149"/>
                    <a:pt x="0" y="332"/>
                  </a:cubicBezTo>
                  <a:lnTo>
                    <a:pt x="0" y="6573"/>
                  </a:lnTo>
                  <a:lnTo>
                    <a:pt x="775" y="6573"/>
                  </a:lnTo>
                  <a:lnTo>
                    <a:pt x="775" y="337"/>
                  </a:lnTo>
                  <a:cubicBezTo>
                    <a:pt x="775" y="149"/>
                    <a:pt x="924" y="0"/>
                    <a:pt x="1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0"/>
            <p:cNvSpPr/>
            <p:nvPr/>
          </p:nvSpPr>
          <p:spPr>
            <a:xfrm>
              <a:off x="3736755" y="2577143"/>
              <a:ext cx="61005" cy="206463"/>
            </a:xfrm>
            <a:custGeom>
              <a:rect b="b" l="l" r="r" t="t"/>
              <a:pathLst>
                <a:path extrusionOk="0" h="7872" w="2326">
                  <a:moveTo>
                    <a:pt x="333" y="0"/>
                  </a:moveTo>
                  <a:cubicBezTo>
                    <a:pt x="150" y="0"/>
                    <a:pt x="1" y="149"/>
                    <a:pt x="1" y="332"/>
                  </a:cubicBezTo>
                  <a:lnTo>
                    <a:pt x="1" y="7872"/>
                  </a:lnTo>
                  <a:lnTo>
                    <a:pt x="2325" y="7872"/>
                  </a:lnTo>
                  <a:lnTo>
                    <a:pt x="2325" y="332"/>
                  </a:lnTo>
                  <a:cubicBezTo>
                    <a:pt x="2325" y="149"/>
                    <a:pt x="2176"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0"/>
            <p:cNvSpPr/>
            <p:nvPr/>
          </p:nvSpPr>
          <p:spPr>
            <a:xfrm>
              <a:off x="3736755" y="2577143"/>
              <a:ext cx="29060" cy="206463"/>
            </a:xfrm>
            <a:custGeom>
              <a:rect b="b" l="l" r="r" t="t"/>
              <a:pathLst>
                <a:path extrusionOk="0" h="7872" w="1108">
                  <a:moveTo>
                    <a:pt x="333" y="0"/>
                  </a:moveTo>
                  <a:cubicBezTo>
                    <a:pt x="150" y="0"/>
                    <a:pt x="1" y="149"/>
                    <a:pt x="1" y="332"/>
                  </a:cubicBezTo>
                  <a:lnTo>
                    <a:pt x="1" y="7872"/>
                  </a:lnTo>
                  <a:lnTo>
                    <a:pt x="776" y="7872"/>
                  </a:lnTo>
                  <a:lnTo>
                    <a:pt x="776" y="332"/>
                  </a:lnTo>
                  <a:cubicBezTo>
                    <a:pt x="776" y="149"/>
                    <a:pt x="925" y="0"/>
                    <a:pt x="11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0"/>
            <p:cNvSpPr/>
            <p:nvPr/>
          </p:nvSpPr>
          <p:spPr>
            <a:xfrm>
              <a:off x="3828892" y="2542942"/>
              <a:ext cx="60979" cy="240664"/>
            </a:xfrm>
            <a:custGeom>
              <a:rect b="b" l="l" r="r" t="t"/>
              <a:pathLst>
                <a:path extrusionOk="0" h="9176" w="2325">
                  <a:moveTo>
                    <a:pt x="333" y="0"/>
                  </a:moveTo>
                  <a:cubicBezTo>
                    <a:pt x="150" y="0"/>
                    <a:pt x="1" y="149"/>
                    <a:pt x="1" y="332"/>
                  </a:cubicBezTo>
                  <a:lnTo>
                    <a:pt x="1" y="9176"/>
                  </a:lnTo>
                  <a:lnTo>
                    <a:pt x="2325" y="9176"/>
                  </a:lnTo>
                  <a:lnTo>
                    <a:pt x="2325" y="332"/>
                  </a:lnTo>
                  <a:cubicBezTo>
                    <a:pt x="2325" y="149"/>
                    <a:pt x="2175"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0"/>
            <p:cNvSpPr/>
            <p:nvPr/>
          </p:nvSpPr>
          <p:spPr>
            <a:xfrm>
              <a:off x="3828892" y="2542942"/>
              <a:ext cx="29191" cy="240664"/>
            </a:xfrm>
            <a:custGeom>
              <a:rect b="b" l="l" r="r" t="t"/>
              <a:pathLst>
                <a:path extrusionOk="0" h="9176" w="1113">
                  <a:moveTo>
                    <a:pt x="333" y="0"/>
                  </a:moveTo>
                  <a:cubicBezTo>
                    <a:pt x="150" y="0"/>
                    <a:pt x="1" y="149"/>
                    <a:pt x="1" y="332"/>
                  </a:cubicBezTo>
                  <a:lnTo>
                    <a:pt x="1" y="9176"/>
                  </a:lnTo>
                  <a:lnTo>
                    <a:pt x="775" y="9176"/>
                  </a:lnTo>
                  <a:lnTo>
                    <a:pt x="775" y="332"/>
                  </a:lnTo>
                  <a:cubicBezTo>
                    <a:pt x="775" y="149"/>
                    <a:pt x="924" y="0"/>
                    <a:pt x="11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0"/>
            <p:cNvSpPr/>
            <p:nvPr/>
          </p:nvSpPr>
          <p:spPr>
            <a:xfrm>
              <a:off x="3567142" y="2447527"/>
              <a:ext cx="313130" cy="126338"/>
            </a:xfrm>
            <a:custGeom>
              <a:rect b="b" l="l" r="r" t="t"/>
              <a:pathLst>
                <a:path extrusionOk="0" h="4817" w="11939">
                  <a:moveTo>
                    <a:pt x="9603" y="0"/>
                  </a:moveTo>
                  <a:cubicBezTo>
                    <a:pt x="9429" y="0"/>
                    <a:pt x="9327" y="190"/>
                    <a:pt x="9427" y="332"/>
                  </a:cubicBezTo>
                  <a:lnTo>
                    <a:pt x="9764" y="818"/>
                  </a:lnTo>
                  <a:cubicBezTo>
                    <a:pt x="8624" y="1502"/>
                    <a:pt x="4976" y="3426"/>
                    <a:pt x="1" y="3426"/>
                  </a:cubicBezTo>
                  <a:lnTo>
                    <a:pt x="1" y="4817"/>
                  </a:lnTo>
                  <a:cubicBezTo>
                    <a:pt x="2705" y="4812"/>
                    <a:pt x="5385" y="4288"/>
                    <a:pt x="7897" y="3282"/>
                  </a:cubicBezTo>
                  <a:cubicBezTo>
                    <a:pt x="8816" y="2916"/>
                    <a:pt x="9711" y="2478"/>
                    <a:pt x="10563" y="1968"/>
                  </a:cubicBezTo>
                  <a:lnTo>
                    <a:pt x="10861" y="2401"/>
                  </a:lnTo>
                  <a:cubicBezTo>
                    <a:pt x="10905" y="2462"/>
                    <a:pt x="10970" y="2491"/>
                    <a:pt x="11035" y="2491"/>
                  </a:cubicBezTo>
                  <a:cubicBezTo>
                    <a:pt x="11120" y="2491"/>
                    <a:pt x="11204" y="2441"/>
                    <a:pt x="11236" y="2348"/>
                  </a:cubicBezTo>
                  <a:lnTo>
                    <a:pt x="11896" y="352"/>
                  </a:lnTo>
                  <a:cubicBezTo>
                    <a:pt x="11939" y="222"/>
                    <a:pt x="11847" y="82"/>
                    <a:pt x="11708" y="73"/>
                  </a:cubicBezTo>
                  <a:lnTo>
                    <a:pt x="9610" y="0"/>
                  </a:lnTo>
                  <a:cubicBezTo>
                    <a:pt x="9608" y="0"/>
                    <a:pt x="9606" y="0"/>
                    <a:pt x="960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0"/>
            <p:cNvSpPr/>
            <p:nvPr/>
          </p:nvSpPr>
          <p:spPr>
            <a:xfrm>
              <a:off x="3547471" y="2640351"/>
              <a:ext cx="71077" cy="148317"/>
            </a:xfrm>
            <a:custGeom>
              <a:rect b="b" l="l" r="r" t="t"/>
              <a:pathLst>
                <a:path extrusionOk="0" h="5655" w="2710">
                  <a:moveTo>
                    <a:pt x="2185" y="386"/>
                  </a:moveTo>
                  <a:cubicBezTo>
                    <a:pt x="2262" y="386"/>
                    <a:pt x="2320" y="448"/>
                    <a:pt x="2320" y="525"/>
                  </a:cubicBezTo>
                  <a:lnTo>
                    <a:pt x="2320" y="5265"/>
                  </a:lnTo>
                  <a:lnTo>
                    <a:pt x="385" y="5265"/>
                  </a:lnTo>
                  <a:lnTo>
                    <a:pt x="385" y="525"/>
                  </a:lnTo>
                  <a:cubicBezTo>
                    <a:pt x="385" y="448"/>
                    <a:pt x="448" y="386"/>
                    <a:pt x="525" y="386"/>
                  </a:cubicBezTo>
                  <a:close/>
                  <a:moveTo>
                    <a:pt x="525" y="1"/>
                  </a:moveTo>
                  <a:cubicBezTo>
                    <a:pt x="236" y="1"/>
                    <a:pt x="0" y="236"/>
                    <a:pt x="0" y="530"/>
                  </a:cubicBezTo>
                  <a:lnTo>
                    <a:pt x="0" y="5462"/>
                  </a:lnTo>
                  <a:cubicBezTo>
                    <a:pt x="0" y="5568"/>
                    <a:pt x="87" y="5654"/>
                    <a:pt x="193" y="5654"/>
                  </a:cubicBezTo>
                  <a:lnTo>
                    <a:pt x="2517" y="5654"/>
                  </a:lnTo>
                  <a:cubicBezTo>
                    <a:pt x="2623" y="5654"/>
                    <a:pt x="2709" y="5568"/>
                    <a:pt x="2709" y="5462"/>
                  </a:cubicBezTo>
                  <a:lnTo>
                    <a:pt x="2709" y="530"/>
                  </a:lnTo>
                  <a:cubicBezTo>
                    <a:pt x="2709" y="236"/>
                    <a:pt x="2474"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0"/>
            <p:cNvSpPr/>
            <p:nvPr/>
          </p:nvSpPr>
          <p:spPr>
            <a:xfrm>
              <a:off x="3639477" y="2606151"/>
              <a:ext cx="71181" cy="182517"/>
            </a:xfrm>
            <a:custGeom>
              <a:rect b="b" l="l" r="r" t="t"/>
              <a:pathLst>
                <a:path extrusionOk="0" h="6959" w="2714">
                  <a:moveTo>
                    <a:pt x="2189" y="390"/>
                  </a:moveTo>
                  <a:cubicBezTo>
                    <a:pt x="2266" y="390"/>
                    <a:pt x="2329" y="453"/>
                    <a:pt x="2329" y="530"/>
                  </a:cubicBezTo>
                  <a:lnTo>
                    <a:pt x="2329" y="6569"/>
                  </a:lnTo>
                  <a:lnTo>
                    <a:pt x="390" y="6569"/>
                  </a:lnTo>
                  <a:lnTo>
                    <a:pt x="390" y="530"/>
                  </a:lnTo>
                  <a:cubicBezTo>
                    <a:pt x="390" y="453"/>
                    <a:pt x="452" y="390"/>
                    <a:pt x="529" y="390"/>
                  </a:cubicBezTo>
                  <a:close/>
                  <a:moveTo>
                    <a:pt x="529" y="1"/>
                  </a:moveTo>
                  <a:cubicBezTo>
                    <a:pt x="236" y="1"/>
                    <a:pt x="0" y="236"/>
                    <a:pt x="0" y="530"/>
                  </a:cubicBezTo>
                  <a:lnTo>
                    <a:pt x="0" y="6766"/>
                  </a:lnTo>
                  <a:cubicBezTo>
                    <a:pt x="0" y="6872"/>
                    <a:pt x="87" y="6958"/>
                    <a:pt x="197" y="6958"/>
                  </a:cubicBezTo>
                  <a:lnTo>
                    <a:pt x="2521" y="6958"/>
                  </a:lnTo>
                  <a:cubicBezTo>
                    <a:pt x="2627" y="6958"/>
                    <a:pt x="2714" y="6872"/>
                    <a:pt x="2714" y="6766"/>
                  </a:cubicBezTo>
                  <a:lnTo>
                    <a:pt x="2714" y="530"/>
                  </a:lnTo>
                  <a:cubicBezTo>
                    <a:pt x="2714" y="236"/>
                    <a:pt x="2478" y="1"/>
                    <a:pt x="21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0"/>
            <p:cNvSpPr/>
            <p:nvPr/>
          </p:nvSpPr>
          <p:spPr>
            <a:xfrm>
              <a:off x="3731588" y="2572081"/>
              <a:ext cx="71208" cy="216587"/>
            </a:xfrm>
            <a:custGeom>
              <a:rect b="b" l="l" r="r" t="t"/>
              <a:pathLst>
                <a:path extrusionOk="0" h="8258" w="2715">
                  <a:moveTo>
                    <a:pt x="2190" y="385"/>
                  </a:moveTo>
                  <a:cubicBezTo>
                    <a:pt x="2267" y="385"/>
                    <a:pt x="2330" y="448"/>
                    <a:pt x="2330" y="525"/>
                  </a:cubicBezTo>
                  <a:lnTo>
                    <a:pt x="2330" y="7868"/>
                  </a:lnTo>
                  <a:lnTo>
                    <a:pt x="390" y="7868"/>
                  </a:lnTo>
                  <a:lnTo>
                    <a:pt x="390" y="525"/>
                  </a:lnTo>
                  <a:cubicBezTo>
                    <a:pt x="390" y="448"/>
                    <a:pt x="453" y="385"/>
                    <a:pt x="530" y="385"/>
                  </a:cubicBezTo>
                  <a:close/>
                  <a:moveTo>
                    <a:pt x="530" y="1"/>
                  </a:moveTo>
                  <a:cubicBezTo>
                    <a:pt x="236" y="1"/>
                    <a:pt x="1" y="236"/>
                    <a:pt x="1" y="525"/>
                  </a:cubicBezTo>
                  <a:lnTo>
                    <a:pt x="1" y="8065"/>
                  </a:lnTo>
                  <a:cubicBezTo>
                    <a:pt x="1" y="8171"/>
                    <a:pt x="87" y="8257"/>
                    <a:pt x="198" y="8257"/>
                  </a:cubicBezTo>
                  <a:lnTo>
                    <a:pt x="2522" y="8257"/>
                  </a:lnTo>
                  <a:cubicBezTo>
                    <a:pt x="2628" y="8257"/>
                    <a:pt x="2715" y="8171"/>
                    <a:pt x="2715" y="8065"/>
                  </a:cubicBezTo>
                  <a:lnTo>
                    <a:pt x="2715" y="525"/>
                  </a:lnTo>
                  <a:cubicBezTo>
                    <a:pt x="2715" y="236"/>
                    <a:pt x="2479" y="1"/>
                    <a:pt x="21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0"/>
            <p:cNvSpPr/>
            <p:nvPr/>
          </p:nvSpPr>
          <p:spPr>
            <a:xfrm>
              <a:off x="3823857" y="2537880"/>
              <a:ext cx="71181" cy="250787"/>
            </a:xfrm>
            <a:custGeom>
              <a:rect b="b" l="l" r="r" t="t"/>
              <a:pathLst>
                <a:path extrusionOk="0" h="9562" w="2714">
                  <a:moveTo>
                    <a:pt x="2185" y="390"/>
                  </a:moveTo>
                  <a:cubicBezTo>
                    <a:pt x="2262" y="390"/>
                    <a:pt x="2324" y="448"/>
                    <a:pt x="2324" y="525"/>
                  </a:cubicBezTo>
                  <a:lnTo>
                    <a:pt x="2324" y="9172"/>
                  </a:lnTo>
                  <a:lnTo>
                    <a:pt x="385" y="9172"/>
                  </a:lnTo>
                  <a:lnTo>
                    <a:pt x="390" y="525"/>
                  </a:lnTo>
                  <a:cubicBezTo>
                    <a:pt x="390" y="448"/>
                    <a:pt x="448" y="390"/>
                    <a:pt x="525" y="390"/>
                  </a:cubicBezTo>
                  <a:close/>
                  <a:moveTo>
                    <a:pt x="525" y="1"/>
                  </a:moveTo>
                  <a:cubicBezTo>
                    <a:pt x="236" y="1"/>
                    <a:pt x="0" y="236"/>
                    <a:pt x="0" y="525"/>
                  </a:cubicBezTo>
                  <a:lnTo>
                    <a:pt x="0" y="9369"/>
                  </a:lnTo>
                  <a:cubicBezTo>
                    <a:pt x="0" y="9475"/>
                    <a:pt x="87" y="9561"/>
                    <a:pt x="193" y="9561"/>
                  </a:cubicBezTo>
                  <a:lnTo>
                    <a:pt x="2517" y="9561"/>
                  </a:lnTo>
                  <a:cubicBezTo>
                    <a:pt x="2627" y="9561"/>
                    <a:pt x="2714" y="9475"/>
                    <a:pt x="2714" y="9369"/>
                  </a:cubicBezTo>
                  <a:lnTo>
                    <a:pt x="2714" y="525"/>
                  </a:lnTo>
                  <a:cubicBezTo>
                    <a:pt x="2714" y="236"/>
                    <a:pt x="2478"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0"/>
            <p:cNvSpPr/>
            <p:nvPr/>
          </p:nvSpPr>
          <p:spPr>
            <a:xfrm>
              <a:off x="3613984" y="2442334"/>
              <a:ext cx="272346" cy="97225"/>
            </a:xfrm>
            <a:custGeom>
              <a:rect b="b" l="l" r="r" t="t"/>
              <a:pathLst>
                <a:path extrusionOk="0" h="3707" w="10384">
                  <a:moveTo>
                    <a:pt x="7816" y="1"/>
                  </a:moveTo>
                  <a:cubicBezTo>
                    <a:pt x="7487" y="1"/>
                    <a:pt x="7292" y="370"/>
                    <a:pt x="7478" y="641"/>
                  </a:cubicBezTo>
                  <a:lnTo>
                    <a:pt x="7699" y="954"/>
                  </a:lnTo>
                  <a:cubicBezTo>
                    <a:pt x="6563" y="1608"/>
                    <a:pt x="3888" y="2931"/>
                    <a:pt x="246" y="3316"/>
                  </a:cubicBezTo>
                  <a:cubicBezTo>
                    <a:pt x="0" y="3345"/>
                    <a:pt x="19" y="3706"/>
                    <a:pt x="265" y="3706"/>
                  </a:cubicBezTo>
                  <a:lnTo>
                    <a:pt x="284" y="3706"/>
                  </a:lnTo>
                  <a:cubicBezTo>
                    <a:pt x="4215" y="3288"/>
                    <a:pt x="7045" y="1801"/>
                    <a:pt x="8079" y="1185"/>
                  </a:cubicBezTo>
                  <a:cubicBezTo>
                    <a:pt x="8170" y="1127"/>
                    <a:pt x="8199" y="997"/>
                    <a:pt x="8137" y="906"/>
                  </a:cubicBezTo>
                  <a:lnTo>
                    <a:pt x="7800" y="420"/>
                  </a:lnTo>
                  <a:cubicBezTo>
                    <a:pt x="7790" y="405"/>
                    <a:pt x="7800" y="391"/>
                    <a:pt x="7814" y="391"/>
                  </a:cubicBezTo>
                  <a:lnTo>
                    <a:pt x="9912" y="468"/>
                  </a:lnTo>
                  <a:cubicBezTo>
                    <a:pt x="9927" y="468"/>
                    <a:pt x="9932" y="477"/>
                    <a:pt x="9927" y="487"/>
                  </a:cubicBezTo>
                  <a:lnTo>
                    <a:pt x="9268" y="2484"/>
                  </a:lnTo>
                  <a:cubicBezTo>
                    <a:pt x="9265" y="2490"/>
                    <a:pt x="9256" y="2494"/>
                    <a:pt x="9249" y="2494"/>
                  </a:cubicBezTo>
                  <a:cubicBezTo>
                    <a:pt x="9244" y="2494"/>
                    <a:pt x="9241" y="2492"/>
                    <a:pt x="9239" y="2489"/>
                  </a:cubicBezTo>
                  <a:lnTo>
                    <a:pt x="8936" y="2056"/>
                  </a:lnTo>
                  <a:cubicBezTo>
                    <a:pt x="8898" y="2000"/>
                    <a:pt x="8837" y="1970"/>
                    <a:pt x="8775" y="1970"/>
                  </a:cubicBezTo>
                  <a:cubicBezTo>
                    <a:pt x="8741" y="1970"/>
                    <a:pt x="8707" y="1979"/>
                    <a:pt x="8676" y="1998"/>
                  </a:cubicBezTo>
                  <a:cubicBezTo>
                    <a:pt x="7954" y="2436"/>
                    <a:pt x="7203" y="2816"/>
                    <a:pt x="6429" y="3143"/>
                  </a:cubicBezTo>
                  <a:cubicBezTo>
                    <a:pt x="6229" y="3237"/>
                    <a:pt x="6318" y="3515"/>
                    <a:pt x="6505" y="3515"/>
                  </a:cubicBezTo>
                  <a:cubicBezTo>
                    <a:pt x="6529" y="3515"/>
                    <a:pt x="6555" y="3510"/>
                    <a:pt x="6583" y="3499"/>
                  </a:cubicBezTo>
                  <a:cubicBezTo>
                    <a:pt x="7319" y="3186"/>
                    <a:pt x="8031" y="2830"/>
                    <a:pt x="8719" y="2426"/>
                  </a:cubicBezTo>
                  <a:lnTo>
                    <a:pt x="8916" y="2710"/>
                  </a:lnTo>
                  <a:cubicBezTo>
                    <a:pt x="8999" y="2826"/>
                    <a:pt x="9124" y="2882"/>
                    <a:pt x="9248" y="2882"/>
                  </a:cubicBezTo>
                  <a:cubicBezTo>
                    <a:pt x="9411" y="2882"/>
                    <a:pt x="9573" y="2785"/>
                    <a:pt x="9633" y="2604"/>
                  </a:cubicBezTo>
                  <a:lnTo>
                    <a:pt x="10297" y="612"/>
                  </a:lnTo>
                  <a:cubicBezTo>
                    <a:pt x="10384" y="352"/>
                    <a:pt x="10196" y="88"/>
                    <a:pt x="9927" y="78"/>
                  </a:cubicBezTo>
                  <a:lnTo>
                    <a:pt x="7829" y="1"/>
                  </a:lnTo>
                  <a:cubicBezTo>
                    <a:pt x="7825" y="1"/>
                    <a:pt x="7820" y="1"/>
                    <a:pt x="78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0"/>
            <p:cNvSpPr/>
            <p:nvPr/>
          </p:nvSpPr>
          <p:spPr>
            <a:xfrm>
              <a:off x="3561975" y="2531166"/>
              <a:ext cx="210292" cy="47891"/>
            </a:xfrm>
            <a:custGeom>
              <a:rect b="b" l="l" r="r" t="t"/>
              <a:pathLst>
                <a:path extrusionOk="0" h="1826" w="8018">
                  <a:moveTo>
                    <a:pt x="1485" y="0"/>
                  </a:moveTo>
                  <a:cubicBezTo>
                    <a:pt x="1477" y="0"/>
                    <a:pt x="1468" y="1"/>
                    <a:pt x="1459" y="2"/>
                  </a:cubicBezTo>
                  <a:cubicBezTo>
                    <a:pt x="1040" y="30"/>
                    <a:pt x="612" y="45"/>
                    <a:pt x="198" y="45"/>
                  </a:cubicBezTo>
                  <a:cubicBezTo>
                    <a:pt x="87" y="45"/>
                    <a:pt x="1" y="131"/>
                    <a:pt x="1" y="237"/>
                  </a:cubicBezTo>
                  <a:lnTo>
                    <a:pt x="1" y="1633"/>
                  </a:lnTo>
                  <a:cubicBezTo>
                    <a:pt x="1" y="1739"/>
                    <a:pt x="87" y="1825"/>
                    <a:pt x="198" y="1825"/>
                  </a:cubicBezTo>
                  <a:cubicBezTo>
                    <a:pt x="2787" y="1816"/>
                    <a:pt x="5351" y="1344"/>
                    <a:pt x="7776" y="430"/>
                  </a:cubicBezTo>
                  <a:cubicBezTo>
                    <a:pt x="8018" y="367"/>
                    <a:pt x="7932" y="43"/>
                    <a:pt x="7736" y="43"/>
                  </a:cubicBezTo>
                  <a:cubicBezTo>
                    <a:pt x="7706" y="43"/>
                    <a:pt x="7672" y="51"/>
                    <a:pt x="7637" y="69"/>
                  </a:cubicBezTo>
                  <a:cubicBezTo>
                    <a:pt x="5322" y="940"/>
                    <a:pt x="2868" y="1402"/>
                    <a:pt x="395" y="1435"/>
                  </a:cubicBezTo>
                  <a:lnTo>
                    <a:pt x="395" y="430"/>
                  </a:lnTo>
                  <a:cubicBezTo>
                    <a:pt x="756" y="425"/>
                    <a:pt x="1122" y="411"/>
                    <a:pt x="1488" y="391"/>
                  </a:cubicBezTo>
                  <a:cubicBezTo>
                    <a:pt x="1748" y="382"/>
                    <a:pt x="1730" y="0"/>
                    <a:pt x="14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8" name="Google Shape;1658;p50"/>
          <p:cNvGrpSpPr/>
          <p:nvPr/>
        </p:nvGrpSpPr>
        <p:grpSpPr>
          <a:xfrm>
            <a:off x="6452153" y="1490588"/>
            <a:ext cx="355776" cy="361599"/>
            <a:chOff x="865841" y="3373121"/>
            <a:chExt cx="355776" cy="361599"/>
          </a:xfrm>
        </p:grpSpPr>
        <p:sp>
          <p:nvSpPr>
            <p:cNvPr id="1659" name="Google Shape;1659;p50"/>
            <p:cNvSpPr/>
            <p:nvPr/>
          </p:nvSpPr>
          <p:spPr>
            <a:xfrm>
              <a:off x="872397" y="3378446"/>
              <a:ext cx="342531" cy="350950"/>
            </a:xfrm>
            <a:custGeom>
              <a:rect b="b" l="l" r="r" t="t"/>
              <a:pathLst>
                <a:path extrusionOk="0" h="13381" w="13060">
                  <a:moveTo>
                    <a:pt x="6535" y="0"/>
                  </a:moveTo>
                  <a:cubicBezTo>
                    <a:pt x="6351" y="0"/>
                    <a:pt x="6167" y="89"/>
                    <a:pt x="6059" y="267"/>
                  </a:cubicBezTo>
                  <a:lnTo>
                    <a:pt x="5265" y="1605"/>
                  </a:lnTo>
                  <a:cubicBezTo>
                    <a:pt x="5160" y="1776"/>
                    <a:pt x="4976" y="1874"/>
                    <a:pt x="4786" y="1874"/>
                  </a:cubicBezTo>
                  <a:cubicBezTo>
                    <a:pt x="4714" y="1874"/>
                    <a:pt x="4642" y="1860"/>
                    <a:pt x="4572" y="1831"/>
                  </a:cubicBezTo>
                  <a:lnTo>
                    <a:pt x="3143" y="1215"/>
                  </a:lnTo>
                  <a:cubicBezTo>
                    <a:pt x="3070" y="1184"/>
                    <a:pt x="2996" y="1170"/>
                    <a:pt x="2924" y="1170"/>
                  </a:cubicBezTo>
                  <a:cubicBezTo>
                    <a:pt x="2615" y="1170"/>
                    <a:pt x="2343" y="1434"/>
                    <a:pt x="2378" y="1773"/>
                  </a:cubicBezTo>
                  <a:lnTo>
                    <a:pt x="2517" y="3323"/>
                  </a:lnTo>
                  <a:cubicBezTo>
                    <a:pt x="2541" y="3597"/>
                    <a:pt x="2359" y="3852"/>
                    <a:pt x="2089" y="3910"/>
                  </a:cubicBezTo>
                  <a:lnTo>
                    <a:pt x="573" y="4256"/>
                  </a:lnTo>
                  <a:cubicBezTo>
                    <a:pt x="164" y="4347"/>
                    <a:pt x="1" y="4843"/>
                    <a:pt x="280" y="5156"/>
                  </a:cubicBezTo>
                  <a:lnTo>
                    <a:pt x="1300" y="6330"/>
                  </a:lnTo>
                  <a:cubicBezTo>
                    <a:pt x="1483" y="6537"/>
                    <a:pt x="1483" y="6845"/>
                    <a:pt x="1300" y="7056"/>
                  </a:cubicBezTo>
                  <a:lnTo>
                    <a:pt x="280" y="8226"/>
                  </a:lnTo>
                  <a:cubicBezTo>
                    <a:pt x="1" y="8538"/>
                    <a:pt x="164" y="9034"/>
                    <a:pt x="573" y="9126"/>
                  </a:cubicBezTo>
                  <a:lnTo>
                    <a:pt x="987" y="9222"/>
                  </a:lnTo>
                  <a:lnTo>
                    <a:pt x="1728" y="9390"/>
                  </a:lnTo>
                  <a:lnTo>
                    <a:pt x="2089" y="9472"/>
                  </a:lnTo>
                  <a:cubicBezTo>
                    <a:pt x="2359" y="9535"/>
                    <a:pt x="2537" y="9785"/>
                    <a:pt x="2513" y="10059"/>
                  </a:cubicBezTo>
                  <a:lnTo>
                    <a:pt x="2378" y="11608"/>
                  </a:lnTo>
                  <a:cubicBezTo>
                    <a:pt x="2347" y="11944"/>
                    <a:pt x="2616" y="12207"/>
                    <a:pt x="2925" y="12207"/>
                  </a:cubicBezTo>
                  <a:cubicBezTo>
                    <a:pt x="2996" y="12207"/>
                    <a:pt x="3070" y="12193"/>
                    <a:pt x="3143" y="12162"/>
                  </a:cubicBezTo>
                  <a:lnTo>
                    <a:pt x="4572" y="11551"/>
                  </a:lnTo>
                  <a:cubicBezTo>
                    <a:pt x="4644" y="11520"/>
                    <a:pt x="4718" y="11505"/>
                    <a:pt x="4791" y="11505"/>
                  </a:cubicBezTo>
                  <a:cubicBezTo>
                    <a:pt x="4980" y="11505"/>
                    <a:pt x="5161" y="11602"/>
                    <a:pt x="5265" y="11772"/>
                  </a:cubicBezTo>
                  <a:lnTo>
                    <a:pt x="6059" y="13110"/>
                  </a:lnTo>
                  <a:cubicBezTo>
                    <a:pt x="6165" y="13290"/>
                    <a:pt x="6348" y="13380"/>
                    <a:pt x="6531" y="13380"/>
                  </a:cubicBezTo>
                  <a:cubicBezTo>
                    <a:pt x="6714" y="13380"/>
                    <a:pt x="6899" y="13290"/>
                    <a:pt x="7007" y="13110"/>
                  </a:cubicBezTo>
                  <a:lnTo>
                    <a:pt x="7801" y="11772"/>
                  </a:lnTo>
                  <a:cubicBezTo>
                    <a:pt x="7905" y="11602"/>
                    <a:pt x="8086" y="11505"/>
                    <a:pt x="8274" y="11505"/>
                  </a:cubicBezTo>
                  <a:cubicBezTo>
                    <a:pt x="8348" y="11505"/>
                    <a:pt x="8422" y="11520"/>
                    <a:pt x="8494" y="11551"/>
                  </a:cubicBezTo>
                  <a:lnTo>
                    <a:pt x="9923" y="12162"/>
                  </a:lnTo>
                  <a:cubicBezTo>
                    <a:pt x="9995" y="12193"/>
                    <a:pt x="10069" y="12207"/>
                    <a:pt x="10141" y="12207"/>
                  </a:cubicBezTo>
                  <a:cubicBezTo>
                    <a:pt x="10449" y="12207"/>
                    <a:pt x="10719" y="11944"/>
                    <a:pt x="10688" y="11608"/>
                  </a:cubicBezTo>
                  <a:lnTo>
                    <a:pt x="10548" y="10054"/>
                  </a:lnTo>
                  <a:cubicBezTo>
                    <a:pt x="10524" y="9780"/>
                    <a:pt x="10707" y="9530"/>
                    <a:pt x="10976" y="9467"/>
                  </a:cubicBezTo>
                  <a:lnTo>
                    <a:pt x="12492" y="9126"/>
                  </a:lnTo>
                  <a:cubicBezTo>
                    <a:pt x="12901" y="9034"/>
                    <a:pt x="13060" y="8534"/>
                    <a:pt x="12786" y="8221"/>
                  </a:cubicBezTo>
                  <a:lnTo>
                    <a:pt x="11761" y="7052"/>
                  </a:lnTo>
                  <a:cubicBezTo>
                    <a:pt x="11578" y="6845"/>
                    <a:pt x="11578" y="6532"/>
                    <a:pt x="11761" y="6325"/>
                  </a:cubicBezTo>
                  <a:lnTo>
                    <a:pt x="12781" y="5156"/>
                  </a:lnTo>
                  <a:cubicBezTo>
                    <a:pt x="13060" y="4843"/>
                    <a:pt x="12896" y="4343"/>
                    <a:pt x="12487" y="4251"/>
                  </a:cubicBezTo>
                  <a:lnTo>
                    <a:pt x="10976" y="3910"/>
                  </a:lnTo>
                  <a:cubicBezTo>
                    <a:pt x="10707" y="3847"/>
                    <a:pt x="10524" y="3597"/>
                    <a:pt x="10548" y="3323"/>
                  </a:cubicBezTo>
                  <a:lnTo>
                    <a:pt x="10693" y="1773"/>
                  </a:lnTo>
                  <a:cubicBezTo>
                    <a:pt x="10724" y="1434"/>
                    <a:pt x="10451" y="1170"/>
                    <a:pt x="10141" y="1170"/>
                  </a:cubicBezTo>
                  <a:cubicBezTo>
                    <a:pt x="10069" y="1170"/>
                    <a:pt x="9995" y="1184"/>
                    <a:pt x="9923" y="1215"/>
                  </a:cubicBezTo>
                  <a:lnTo>
                    <a:pt x="8494" y="1831"/>
                  </a:lnTo>
                  <a:cubicBezTo>
                    <a:pt x="8424" y="1860"/>
                    <a:pt x="8351" y="1874"/>
                    <a:pt x="8280" y="1874"/>
                  </a:cubicBezTo>
                  <a:cubicBezTo>
                    <a:pt x="8090" y="1874"/>
                    <a:pt x="7907" y="1776"/>
                    <a:pt x="7806" y="1605"/>
                  </a:cubicBezTo>
                  <a:lnTo>
                    <a:pt x="7007" y="267"/>
                  </a:lnTo>
                  <a:cubicBezTo>
                    <a:pt x="6901" y="89"/>
                    <a:pt x="6718" y="0"/>
                    <a:pt x="653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0"/>
            <p:cNvSpPr/>
            <p:nvPr/>
          </p:nvSpPr>
          <p:spPr>
            <a:xfrm>
              <a:off x="1026615" y="3378446"/>
              <a:ext cx="50016" cy="49150"/>
            </a:xfrm>
            <a:custGeom>
              <a:rect b="b" l="l" r="r" t="t"/>
              <a:pathLst>
                <a:path extrusionOk="0" h="1874" w="1907">
                  <a:moveTo>
                    <a:pt x="655" y="0"/>
                  </a:moveTo>
                  <a:cubicBezTo>
                    <a:pt x="471" y="0"/>
                    <a:pt x="287" y="89"/>
                    <a:pt x="179" y="267"/>
                  </a:cubicBezTo>
                  <a:lnTo>
                    <a:pt x="1" y="570"/>
                  </a:lnTo>
                  <a:lnTo>
                    <a:pt x="617" y="1605"/>
                  </a:lnTo>
                  <a:cubicBezTo>
                    <a:pt x="722" y="1776"/>
                    <a:pt x="905" y="1874"/>
                    <a:pt x="1096" y="1874"/>
                  </a:cubicBezTo>
                  <a:cubicBezTo>
                    <a:pt x="1167" y="1874"/>
                    <a:pt x="1240" y="1860"/>
                    <a:pt x="1310" y="1831"/>
                  </a:cubicBezTo>
                  <a:lnTo>
                    <a:pt x="1906" y="1576"/>
                  </a:lnTo>
                  <a:lnTo>
                    <a:pt x="1127" y="267"/>
                  </a:lnTo>
                  <a:cubicBezTo>
                    <a:pt x="1021" y="89"/>
                    <a:pt x="838" y="0"/>
                    <a:pt x="65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0"/>
            <p:cNvSpPr/>
            <p:nvPr/>
          </p:nvSpPr>
          <p:spPr>
            <a:xfrm>
              <a:off x="1114215" y="3409105"/>
              <a:ext cx="100845" cy="289630"/>
            </a:xfrm>
            <a:custGeom>
              <a:rect b="b" l="l" r="r" t="t"/>
              <a:pathLst>
                <a:path extrusionOk="0" h="11043" w="3845">
                  <a:moveTo>
                    <a:pt x="921" y="1"/>
                  </a:moveTo>
                  <a:cubicBezTo>
                    <a:pt x="849" y="1"/>
                    <a:pt x="775" y="15"/>
                    <a:pt x="703" y="46"/>
                  </a:cubicBezTo>
                  <a:lnTo>
                    <a:pt x="106" y="306"/>
                  </a:lnTo>
                  <a:cubicBezTo>
                    <a:pt x="154" y="397"/>
                    <a:pt x="178" y="498"/>
                    <a:pt x="169" y="604"/>
                  </a:cubicBezTo>
                  <a:lnTo>
                    <a:pt x="24" y="2154"/>
                  </a:lnTo>
                  <a:cubicBezTo>
                    <a:pt x="0" y="2428"/>
                    <a:pt x="183" y="2683"/>
                    <a:pt x="452" y="2741"/>
                  </a:cubicBezTo>
                  <a:lnTo>
                    <a:pt x="1968" y="3087"/>
                  </a:lnTo>
                  <a:cubicBezTo>
                    <a:pt x="2377" y="3178"/>
                    <a:pt x="2541" y="3674"/>
                    <a:pt x="2262" y="3987"/>
                  </a:cubicBezTo>
                  <a:lnTo>
                    <a:pt x="1242" y="5161"/>
                  </a:lnTo>
                  <a:cubicBezTo>
                    <a:pt x="1059" y="5368"/>
                    <a:pt x="1059" y="5676"/>
                    <a:pt x="1242" y="5887"/>
                  </a:cubicBezTo>
                  <a:lnTo>
                    <a:pt x="2262" y="7057"/>
                  </a:lnTo>
                  <a:cubicBezTo>
                    <a:pt x="2541" y="7369"/>
                    <a:pt x="2377" y="7865"/>
                    <a:pt x="1968" y="7961"/>
                  </a:cubicBezTo>
                  <a:lnTo>
                    <a:pt x="452" y="8303"/>
                  </a:lnTo>
                  <a:cubicBezTo>
                    <a:pt x="183" y="8366"/>
                    <a:pt x="0" y="8616"/>
                    <a:pt x="24" y="8890"/>
                  </a:cubicBezTo>
                  <a:lnTo>
                    <a:pt x="169" y="10439"/>
                  </a:lnTo>
                  <a:cubicBezTo>
                    <a:pt x="178" y="10545"/>
                    <a:pt x="154" y="10651"/>
                    <a:pt x="106" y="10743"/>
                  </a:cubicBezTo>
                  <a:lnTo>
                    <a:pt x="703" y="10998"/>
                  </a:lnTo>
                  <a:cubicBezTo>
                    <a:pt x="775" y="11028"/>
                    <a:pt x="849" y="11043"/>
                    <a:pt x="922" y="11043"/>
                  </a:cubicBezTo>
                  <a:cubicBezTo>
                    <a:pt x="1231" y="11043"/>
                    <a:pt x="1504" y="10780"/>
                    <a:pt x="1473" y="10444"/>
                  </a:cubicBezTo>
                  <a:lnTo>
                    <a:pt x="1328" y="8890"/>
                  </a:lnTo>
                  <a:cubicBezTo>
                    <a:pt x="1304" y="8616"/>
                    <a:pt x="1487" y="8366"/>
                    <a:pt x="1756" y="8303"/>
                  </a:cubicBezTo>
                  <a:lnTo>
                    <a:pt x="3272" y="7961"/>
                  </a:lnTo>
                  <a:cubicBezTo>
                    <a:pt x="3681" y="7870"/>
                    <a:pt x="3845" y="7369"/>
                    <a:pt x="3566" y="7057"/>
                  </a:cubicBezTo>
                  <a:lnTo>
                    <a:pt x="2541" y="5883"/>
                  </a:lnTo>
                  <a:cubicBezTo>
                    <a:pt x="2358" y="5676"/>
                    <a:pt x="2358" y="5363"/>
                    <a:pt x="2541" y="5156"/>
                  </a:cubicBezTo>
                  <a:lnTo>
                    <a:pt x="3561" y="3987"/>
                  </a:lnTo>
                  <a:cubicBezTo>
                    <a:pt x="3840" y="3674"/>
                    <a:pt x="3676" y="3174"/>
                    <a:pt x="3267" y="3082"/>
                  </a:cubicBezTo>
                  <a:lnTo>
                    <a:pt x="1756" y="2741"/>
                  </a:lnTo>
                  <a:cubicBezTo>
                    <a:pt x="1487" y="2678"/>
                    <a:pt x="1304" y="2428"/>
                    <a:pt x="1328" y="2154"/>
                  </a:cubicBezTo>
                  <a:lnTo>
                    <a:pt x="1473" y="604"/>
                  </a:lnTo>
                  <a:cubicBezTo>
                    <a:pt x="1504" y="265"/>
                    <a:pt x="1231" y="1"/>
                    <a:pt x="92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0"/>
            <p:cNvSpPr/>
            <p:nvPr/>
          </p:nvSpPr>
          <p:spPr>
            <a:xfrm>
              <a:off x="1026615" y="3680167"/>
              <a:ext cx="50016" cy="49229"/>
            </a:xfrm>
            <a:custGeom>
              <a:rect b="b" l="l" r="r" t="t"/>
              <a:pathLst>
                <a:path extrusionOk="0" h="1877" w="1907">
                  <a:moveTo>
                    <a:pt x="1089" y="1"/>
                  </a:moveTo>
                  <a:cubicBezTo>
                    <a:pt x="900" y="1"/>
                    <a:pt x="717" y="98"/>
                    <a:pt x="617" y="268"/>
                  </a:cubicBezTo>
                  <a:lnTo>
                    <a:pt x="1" y="1307"/>
                  </a:lnTo>
                  <a:lnTo>
                    <a:pt x="179" y="1606"/>
                  </a:lnTo>
                  <a:cubicBezTo>
                    <a:pt x="287" y="1786"/>
                    <a:pt x="471" y="1876"/>
                    <a:pt x="655" y="1876"/>
                  </a:cubicBezTo>
                  <a:cubicBezTo>
                    <a:pt x="838" y="1876"/>
                    <a:pt x="1021" y="1786"/>
                    <a:pt x="1127" y="1606"/>
                  </a:cubicBezTo>
                  <a:lnTo>
                    <a:pt x="1906" y="302"/>
                  </a:lnTo>
                  <a:lnTo>
                    <a:pt x="1310" y="47"/>
                  </a:lnTo>
                  <a:cubicBezTo>
                    <a:pt x="1238" y="16"/>
                    <a:pt x="1163" y="1"/>
                    <a:pt x="1089"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0"/>
            <p:cNvSpPr/>
            <p:nvPr/>
          </p:nvSpPr>
          <p:spPr>
            <a:xfrm>
              <a:off x="938910" y="3451306"/>
              <a:ext cx="214200" cy="204837"/>
            </a:xfrm>
            <a:custGeom>
              <a:rect b="b" l="l" r="r" t="t"/>
              <a:pathLst>
                <a:path extrusionOk="0" h="7810" w="8167">
                  <a:moveTo>
                    <a:pt x="3999" y="1"/>
                  </a:moveTo>
                  <a:cubicBezTo>
                    <a:pt x="1916" y="6"/>
                    <a:pt x="198" y="1642"/>
                    <a:pt x="102" y="3720"/>
                  </a:cubicBezTo>
                  <a:cubicBezTo>
                    <a:pt x="1" y="5804"/>
                    <a:pt x="1550" y="7594"/>
                    <a:pt x="3624" y="7791"/>
                  </a:cubicBezTo>
                  <a:cubicBezTo>
                    <a:pt x="3753" y="7804"/>
                    <a:pt x="3881" y="7810"/>
                    <a:pt x="4008" y="7810"/>
                  </a:cubicBezTo>
                  <a:cubicBezTo>
                    <a:pt x="5924" y="7810"/>
                    <a:pt x="7584" y="6407"/>
                    <a:pt x="7868" y="4476"/>
                  </a:cubicBezTo>
                  <a:cubicBezTo>
                    <a:pt x="8166" y="2416"/>
                    <a:pt x="6800" y="477"/>
                    <a:pt x="4755" y="78"/>
                  </a:cubicBezTo>
                  <a:cubicBezTo>
                    <a:pt x="4504" y="35"/>
                    <a:pt x="4254" y="10"/>
                    <a:pt x="39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0"/>
            <p:cNvSpPr/>
            <p:nvPr/>
          </p:nvSpPr>
          <p:spPr>
            <a:xfrm>
              <a:off x="972350" y="3491093"/>
              <a:ext cx="60218" cy="51485"/>
            </a:xfrm>
            <a:custGeom>
              <a:rect b="b" l="l" r="r" t="t"/>
              <a:pathLst>
                <a:path extrusionOk="0" h="1963" w="2296">
                  <a:moveTo>
                    <a:pt x="1316" y="406"/>
                  </a:moveTo>
                  <a:cubicBezTo>
                    <a:pt x="1458" y="406"/>
                    <a:pt x="1602" y="459"/>
                    <a:pt x="1719" y="577"/>
                  </a:cubicBezTo>
                  <a:cubicBezTo>
                    <a:pt x="2084" y="938"/>
                    <a:pt x="1824" y="1559"/>
                    <a:pt x="1314" y="1559"/>
                  </a:cubicBezTo>
                  <a:cubicBezTo>
                    <a:pt x="997" y="1559"/>
                    <a:pt x="737" y="1299"/>
                    <a:pt x="737" y="981"/>
                  </a:cubicBezTo>
                  <a:cubicBezTo>
                    <a:pt x="737" y="636"/>
                    <a:pt x="1021" y="406"/>
                    <a:pt x="1316" y="406"/>
                  </a:cubicBezTo>
                  <a:close/>
                  <a:moveTo>
                    <a:pt x="1305" y="0"/>
                  </a:moveTo>
                  <a:cubicBezTo>
                    <a:pt x="1065" y="0"/>
                    <a:pt x="820" y="89"/>
                    <a:pt x="622" y="288"/>
                  </a:cubicBezTo>
                  <a:cubicBezTo>
                    <a:pt x="1" y="909"/>
                    <a:pt x="439" y="1963"/>
                    <a:pt x="1314" y="1963"/>
                  </a:cubicBezTo>
                  <a:cubicBezTo>
                    <a:pt x="1853" y="1963"/>
                    <a:pt x="2291" y="1525"/>
                    <a:pt x="2296" y="981"/>
                  </a:cubicBezTo>
                  <a:cubicBezTo>
                    <a:pt x="2293" y="391"/>
                    <a:pt x="1809" y="0"/>
                    <a:pt x="130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0"/>
            <p:cNvSpPr/>
            <p:nvPr/>
          </p:nvSpPr>
          <p:spPr>
            <a:xfrm>
              <a:off x="1055020" y="3565264"/>
              <a:ext cx="60218" cy="51458"/>
            </a:xfrm>
            <a:custGeom>
              <a:rect b="b" l="l" r="r" t="t"/>
              <a:pathLst>
                <a:path extrusionOk="0" h="1962" w="2296">
                  <a:moveTo>
                    <a:pt x="982" y="405"/>
                  </a:moveTo>
                  <a:cubicBezTo>
                    <a:pt x="1300" y="405"/>
                    <a:pt x="1559" y="660"/>
                    <a:pt x="1559" y="978"/>
                  </a:cubicBezTo>
                  <a:cubicBezTo>
                    <a:pt x="1559" y="1326"/>
                    <a:pt x="1275" y="1556"/>
                    <a:pt x="979" y="1556"/>
                  </a:cubicBezTo>
                  <a:cubicBezTo>
                    <a:pt x="838" y="1556"/>
                    <a:pt x="695" y="1503"/>
                    <a:pt x="578" y="1387"/>
                  </a:cubicBezTo>
                  <a:cubicBezTo>
                    <a:pt x="212" y="1021"/>
                    <a:pt x="472" y="405"/>
                    <a:pt x="982" y="405"/>
                  </a:cubicBezTo>
                  <a:close/>
                  <a:moveTo>
                    <a:pt x="982" y="1"/>
                  </a:moveTo>
                  <a:cubicBezTo>
                    <a:pt x="443" y="1"/>
                    <a:pt x="5" y="439"/>
                    <a:pt x="0" y="978"/>
                  </a:cubicBezTo>
                  <a:cubicBezTo>
                    <a:pt x="0" y="1570"/>
                    <a:pt x="484" y="1962"/>
                    <a:pt x="988" y="1962"/>
                  </a:cubicBezTo>
                  <a:cubicBezTo>
                    <a:pt x="1229" y="1962"/>
                    <a:pt x="1475" y="1872"/>
                    <a:pt x="1675" y="1671"/>
                  </a:cubicBezTo>
                  <a:cubicBezTo>
                    <a:pt x="2296" y="1055"/>
                    <a:pt x="1858" y="1"/>
                    <a:pt x="9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0"/>
            <p:cNvSpPr/>
            <p:nvPr/>
          </p:nvSpPr>
          <p:spPr>
            <a:xfrm>
              <a:off x="993595" y="3500246"/>
              <a:ext cx="106090" cy="101684"/>
            </a:xfrm>
            <a:custGeom>
              <a:rect b="b" l="l" r="r" t="t"/>
              <a:pathLst>
                <a:path extrusionOk="0" h="3877" w="4045">
                  <a:moveTo>
                    <a:pt x="3751" y="1"/>
                  </a:moveTo>
                  <a:cubicBezTo>
                    <a:pt x="3703" y="1"/>
                    <a:pt x="3653" y="20"/>
                    <a:pt x="3608" y="64"/>
                  </a:cubicBezTo>
                  <a:lnTo>
                    <a:pt x="148" y="3524"/>
                  </a:lnTo>
                  <a:cubicBezTo>
                    <a:pt x="1" y="3672"/>
                    <a:pt x="136" y="3876"/>
                    <a:pt x="292" y="3876"/>
                  </a:cubicBezTo>
                  <a:cubicBezTo>
                    <a:pt x="340" y="3876"/>
                    <a:pt x="389" y="3857"/>
                    <a:pt x="432" y="3813"/>
                  </a:cubicBezTo>
                  <a:lnTo>
                    <a:pt x="3897" y="353"/>
                  </a:lnTo>
                  <a:cubicBezTo>
                    <a:pt x="4044" y="205"/>
                    <a:pt x="3909" y="1"/>
                    <a:pt x="375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0"/>
            <p:cNvSpPr/>
            <p:nvPr/>
          </p:nvSpPr>
          <p:spPr>
            <a:xfrm>
              <a:off x="933350" y="3446008"/>
              <a:ext cx="225425" cy="215459"/>
            </a:xfrm>
            <a:custGeom>
              <a:rect b="b" l="l" r="r" t="t"/>
              <a:pathLst>
                <a:path extrusionOk="0" h="8215" w="8595">
                  <a:moveTo>
                    <a:pt x="4211" y="1"/>
                  </a:moveTo>
                  <a:cubicBezTo>
                    <a:pt x="2017" y="6"/>
                    <a:pt x="213" y="1723"/>
                    <a:pt x="107" y="3913"/>
                  </a:cubicBezTo>
                  <a:cubicBezTo>
                    <a:pt x="1" y="6102"/>
                    <a:pt x="1632" y="7983"/>
                    <a:pt x="3812" y="8195"/>
                  </a:cubicBezTo>
                  <a:cubicBezTo>
                    <a:pt x="3947" y="8208"/>
                    <a:pt x="4082" y="8215"/>
                    <a:pt x="4215" y="8215"/>
                  </a:cubicBezTo>
                  <a:cubicBezTo>
                    <a:pt x="6233" y="8215"/>
                    <a:pt x="7979" y="6742"/>
                    <a:pt x="8277" y="4707"/>
                  </a:cubicBezTo>
                  <a:cubicBezTo>
                    <a:pt x="8595" y="2541"/>
                    <a:pt x="7156" y="506"/>
                    <a:pt x="5005" y="83"/>
                  </a:cubicBezTo>
                  <a:cubicBezTo>
                    <a:pt x="4989" y="79"/>
                    <a:pt x="4973" y="78"/>
                    <a:pt x="4958" y="78"/>
                  </a:cubicBezTo>
                  <a:cubicBezTo>
                    <a:pt x="4732" y="78"/>
                    <a:pt x="4680" y="427"/>
                    <a:pt x="4928" y="477"/>
                  </a:cubicBezTo>
                  <a:cubicBezTo>
                    <a:pt x="6867" y="862"/>
                    <a:pt x="8166" y="2695"/>
                    <a:pt x="7883" y="4654"/>
                  </a:cubicBezTo>
                  <a:cubicBezTo>
                    <a:pt x="7612" y="6486"/>
                    <a:pt x="6038" y="7818"/>
                    <a:pt x="4220" y="7818"/>
                  </a:cubicBezTo>
                  <a:cubicBezTo>
                    <a:pt x="4099" y="7818"/>
                    <a:pt x="3978" y="7813"/>
                    <a:pt x="3855" y="7801"/>
                  </a:cubicBezTo>
                  <a:cubicBezTo>
                    <a:pt x="1887" y="7613"/>
                    <a:pt x="415" y="5910"/>
                    <a:pt x="511" y="3937"/>
                  </a:cubicBezTo>
                  <a:cubicBezTo>
                    <a:pt x="602" y="1964"/>
                    <a:pt x="2234" y="410"/>
                    <a:pt x="4211" y="410"/>
                  </a:cubicBezTo>
                  <a:cubicBezTo>
                    <a:pt x="4481" y="410"/>
                    <a:pt x="4481" y="1"/>
                    <a:pt x="42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0"/>
            <p:cNvSpPr/>
            <p:nvPr/>
          </p:nvSpPr>
          <p:spPr>
            <a:xfrm>
              <a:off x="865841" y="3373121"/>
              <a:ext cx="355776" cy="361599"/>
            </a:xfrm>
            <a:custGeom>
              <a:rect b="b" l="l" r="r" t="t"/>
              <a:pathLst>
                <a:path extrusionOk="0" h="13787" w="13565">
                  <a:moveTo>
                    <a:pt x="6783" y="1"/>
                  </a:moveTo>
                  <a:cubicBezTo>
                    <a:pt x="6533" y="1"/>
                    <a:pt x="6282" y="124"/>
                    <a:pt x="6136" y="369"/>
                  </a:cubicBezTo>
                  <a:lnTo>
                    <a:pt x="5342" y="1707"/>
                  </a:lnTo>
                  <a:cubicBezTo>
                    <a:pt x="5275" y="1815"/>
                    <a:pt x="5157" y="1878"/>
                    <a:pt x="5037" y="1878"/>
                  </a:cubicBezTo>
                  <a:cubicBezTo>
                    <a:pt x="4992" y="1878"/>
                    <a:pt x="4947" y="1869"/>
                    <a:pt x="4904" y="1851"/>
                  </a:cubicBezTo>
                  <a:lnTo>
                    <a:pt x="3475" y="1235"/>
                  </a:lnTo>
                  <a:cubicBezTo>
                    <a:pt x="3375" y="1192"/>
                    <a:pt x="3273" y="1173"/>
                    <a:pt x="3174" y="1173"/>
                  </a:cubicBezTo>
                  <a:cubicBezTo>
                    <a:pt x="2751" y="1173"/>
                    <a:pt x="2383" y="1535"/>
                    <a:pt x="2426" y="1995"/>
                  </a:cubicBezTo>
                  <a:lnTo>
                    <a:pt x="2565" y="3545"/>
                  </a:lnTo>
                  <a:cubicBezTo>
                    <a:pt x="2580" y="3718"/>
                    <a:pt x="2464" y="3877"/>
                    <a:pt x="2296" y="3915"/>
                  </a:cubicBezTo>
                  <a:lnTo>
                    <a:pt x="775" y="4262"/>
                  </a:lnTo>
                  <a:cubicBezTo>
                    <a:pt x="222" y="4387"/>
                    <a:pt x="1" y="5061"/>
                    <a:pt x="376" y="5494"/>
                  </a:cubicBezTo>
                  <a:lnTo>
                    <a:pt x="1401" y="6663"/>
                  </a:lnTo>
                  <a:cubicBezTo>
                    <a:pt x="1516" y="6793"/>
                    <a:pt x="1516" y="6990"/>
                    <a:pt x="1401" y="7125"/>
                  </a:cubicBezTo>
                  <a:lnTo>
                    <a:pt x="376" y="8294"/>
                  </a:lnTo>
                  <a:cubicBezTo>
                    <a:pt x="1" y="8722"/>
                    <a:pt x="222" y="9401"/>
                    <a:pt x="775" y="9526"/>
                  </a:cubicBezTo>
                  <a:lnTo>
                    <a:pt x="1194" y="9622"/>
                  </a:lnTo>
                  <a:cubicBezTo>
                    <a:pt x="1212" y="9626"/>
                    <a:pt x="1229" y="9628"/>
                    <a:pt x="1245" y="9628"/>
                  </a:cubicBezTo>
                  <a:cubicBezTo>
                    <a:pt x="1469" y="9628"/>
                    <a:pt x="1527" y="9281"/>
                    <a:pt x="1281" y="9223"/>
                  </a:cubicBezTo>
                  <a:lnTo>
                    <a:pt x="867" y="9126"/>
                  </a:lnTo>
                  <a:cubicBezTo>
                    <a:pt x="612" y="9069"/>
                    <a:pt x="511" y="8756"/>
                    <a:pt x="684" y="8559"/>
                  </a:cubicBezTo>
                  <a:lnTo>
                    <a:pt x="1704" y="7385"/>
                  </a:lnTo>
                  <a:cubicBezTo>
                    <a:pt x="1954" y="7101"/>
                    <a:pt x="1954" y="6677"/>
                    <a:pt x="1704" y="6393"/>
                  </a:cubicBezTo>
                  <a:lnTo>
                    <a:pt x="684" y="5224"/>
                  </a:lnTo>
                  <a:cubicBezTo>
                    <a:pt x="511" y="5022"/>
                    <a:pt x="612" y="4709"/>
                    <a:pt x="867" y="4652"/>
                  </a:cubicBezTo>
                  <a:lnTo>
                    <a:pt x="2387" y="4310"/>
                  </a:lnTo>
                  <a:cubicBezTo>
                    <a:pt x="2753" y="4228"/>
                    <a:pt x="3003" y="3886"/>
                    <a:pt x="2970" y="3506"/>
                  </a:cubicBezTo>
                  <a:lnTo>
                    <a:pt x="2830" y="1957"/>
                  </a:lnTo>
                  <a:cubicBezTo>
                    <a:pt x="2810" y="1745"/>
                    <a:pt x="2979" y="1578"/>
                    <a:pt x="3175" y="1578"/>
                  </a:cubicBezTo>
                  <a:cubicBezTo>
                    <a:pt x="3220" y="1578"/>
                    <a:pt x="3266" y="1587"/>
                    <a:pt x="3311" y="1606"/>
                  </a:cubicBezTo>
                  <a:lnTo>
                    <a:pt x="4740" y="2222"/>
                  </a:lnTo>
                  <a:cubicBezTo>
                    <a:pt x="4835" y="2261"/>
                    <a:pt x="4935" y="2280"/>
                    <a:pt x="5033" y="2280"/>
                  </a:cubicBezTo>
                  <a:cubicBezTo>
                    <a:pt x="5293" y="2280"/>
                    <a:pt x="5544" y="2148"/>
                    <a:pt x="5683" y="1914"/>
                  </a:cubicBezTo>
                  <a:lnTo>
                    <a:pt x="6482" y="576"/>
                  </a:lnTo>
                  <a:cubicBezTo>
                    <a:pt x="6549" y="463"/>
                    <a:pt x="6665" y="406"/>
                    <a:pt x="6780" y="406"/>
                  </a:cubicBezTo>
                  <a:cubicBezTo>
                    <a:pt x="6896" y="406"/>
                    <a:pt x="7011" y="463"/>
                    <a:pt x="7079" y="576"/>
                  </a:cubicBezTo>
                  <a:lnTo>
                    <a:pt x="7877" y="1914"/>
                  </a:lnTo>
                  <a:cubicBezTo>
                    <a:pt x="8017" y="2148"/>
                    <a:pt x="8268" y="2280"/>
                    <a:pt x="8528" y="2280"/>
                  </a:cubicBezTo>
                  <a:cubicBezTo>
                    <a:pt x="8626" y="2280"/>
                    <a:pt x="8726" y="2261"/>
                    <a:pt x="8821" y="2222"/>
                  </a:cubicBezTo>
                  <a:lnTo>
                    <a:pt x="10250" y="1606"/>
                  </a:lnTo>
                  <a:cubicBezTo>
                    <a:pt x="10294" y="1587"/>
                    <a:pt x="10340" y="1578"/>
                    <a:pt x="10384" y="1578"/>
                  </a:cubicBezTo>
                  <a:cubicBezTo>
                    <a:pt x="10578" y="1578"/>
                    <a:pt x="10750" y="1745"/>
                    <a:pt x="10731" y="1957"/>
                  </a:cubicBezTo>
                  <a:lnTo>
                    <a:pt x="10591" y="3506"/>
                  </a:lnTo>
                  <a:cubicBezTo>
                    <a:pt x="10558" y="3886"/>
                    <a:pt x="10808" y="4228"/>
                    <a:pt x="11174" y="4310"/>
                  </a:cubicBezTo>
                  <a:lnTo>
                    <a:pt x="12694" y="4656"/>
                  </a:lnTo>
                  <a:cubicBezTo>
                    <a:pt x="12949" y="4714"/>
                    <a:pt x="13050" y="5027"/>
                    <a:pt x="12877" y="5224"/>
                  </a:cubicBezTo>
                  <a:lnTo>
                    <a:pt x="11852" y="6398"/>
                  </a:lnTo>
                  <a:cubicBezTo>
                    <a:pt x="11607" y="6682"/>
                    <a:pt x="11607" y="7105"/>
                    <a:pt x="11852" y="7389"/>
                  </a:cubicBezTo>
                  <a:lnTo>
                    <a:pt x="12877" y="8563"/>
                  </a:lnTo>
                  <a:cubicBezTo>
                    <a:pt x="13050" y="8761"/>
                    <a:pt x="12949" y="9073"/>
                    <a:pt x="12694" y="9131"/>
                  </a:cubicBezTo>
                  <a:lnTo>
                    <a:pt x="11174" y="9473"/>
                  </a:lnTo>
                  <a:cubicBezTo>
                    <a:pt x="10808" y="9559"/>
                    <a:pt x="10558" y="9901"/>
                    <a:pt x="10591" y="10281"/>
                  </a:cubicBezTo>
                  <a:lnTo>
                    <a:pt x="10731" y="11831"/>
                  </a:lnTo>
                  <a:cubicBezTo>
                    <a:pt x="10750" y="12042"/>
                    <a:pt x="10578" y="12209"/>
                    <a:pt x="10384" y="12209"/>
                  </a:cubicBezTo>
                  <a:cubicBezTo>
                    <a:pt x="10340" y="12209"/>
                    <a:pt x="10294" y="12201"/>
                    <a:pt x="10250" y="12182"/>
                  </a:cubicBezTo>
                  <a:lnTo>
                    <a:pt x="8821" y="11566"/>
                  </a:lnTo>
                  <a:cubicBezTo>
                    <a:pt x="8725" y="11525"/>
                    <a:pt x="8625" y="11505"/>
                    <a:pt x="8527" y="11505"/>
                  </a:cubicBezTo>
                  <a:cubicBezTo>
                    <a:pt x="8267" y="11505"/>
                    <a:pt x="8017" y="11640"/>
                    <a:pt x="7877" y="11874"/>
                  </a:cubicBezTo>
                  <a:lnTo>
                    <a:pt x="7079" y="13212"/>
                  </a:lnTo>
                  <a:cubicBezTo>
                    <a:pt x="7011" y="13325"/>
                    <a:pt x="6896" y="13381"/>
                    <a:pt x="6780" y="13381"/>
                  </a:cubicBezTo>
                  <a:cubicBezTo>
                    <a:pt x="6665" y="13381"/>
                    <a:pt x="6549" y="13325"/>
                    <a:pt x="6482" y="13212"/>
                  </a:cubicBezTo>
                  <a:lnTo>
                    <a:pt x="5683" y="11874"/>
                  </a:lnTo>
                  <a:cubicBezTo>
                    <a:pt x="5544" y="11640"/>
                    <a:pt x="5293" y="11505"/>
                    <a:pt x="5034" y="11505"/>
                  </a:cubicBezTo>
                  <a:cubicBezTo>
                    <a:pt x="4936" y="11505"/>
                    <a:pt x="4836" y="11525"/>
                    <a:pt x="4740" y="11566"/>
                  </a:cubicBezTo>
                  <a:lnTo>
                    <a:pt x="3311" y="12182"/>
                  </a:lnTo>
                  <a:cubicBezTo>
                    <a:pt x="3266" y="12201"/>
                    <a:pt x="3220" y="12209"/>
                    <a:pt x="3175" y="12209"/>
                  </a:cubicBezTo>
                  <a:cubicBezTo>
                    <a:pt x="2979" y="12209"/>
                    <a:pt x="2810" y="12042"/>
                    <a:pt x="2830" y="11831"/>
                  </a:cubicBezTo>
                  <a:lnTo>
                    <a:pt x="2970" y="10281"/>
                  </a:lnTo>
                  <a:cubicBezTo>
                    <a:pt x="3003" y="9901"/>
                    <a:pt x="2753" y="9559"/>
                    <a:pt x="2387" y="9473"/>
                  </a:cubicBezTo>
                  <a:lnTo>
                    <a:pt x="2026" y="9391"/>
                  </a:lnTo>
                  <a:cubicBezTo>
                    <a:pt x="2008" y="9387"/>
                    <a:pt x="1991" y="9385"/>
                    <a:pt x="1975" y="9385"/>
                  </a:cubicBezTo>
                  <a:cubicBezTo>
                    <a:pt x="1751" y="9385"/>
                    <a:pt x="1688" y="9732"/>
                    <a:pt x="1935" y="9786"/>
                  </a:cubicBezTo>
                  <a:lnTo>
                    <a:pt x="2296" y="9872"/>
                  </a:lnTo>
                  <a:cubicBezTo>
                    <a:pt x="2464" y="9911"/>
                    <a:pt x="2580" y="10070"/>
                    <a:pt x="2565" y="10243"/>
                  </a:cubicBezTo>
                  <a:lnTo>
                    <a:pt x="2426" y="11792"/>
                  </a:lnTo>
                  <a:cubicBezTo>
                    <a:pt x="2379" y="12253"/>
                    <a:pt x="2751" y="12619"/>
                    <a:pt x="3176" y="12619"/>
                  </a:cubicBezTo>
                  <a:cubicBezTo>
                    <a:pt x="3274" y="12619"/>
                    <a:pt x="3375" y="12600"/>
                    <a:pt x="3475" y="12557"/>
                  </a:cubicBezTo>
                  <a:lnTo>
                    <a:pt x="4904" y="11941"/>
                  </a:lnTo>
                  <a:cubicBezTo>
                    <a:pt x="4948" y="11923"/>
                    <a:pt x="4994" y="11913"/>
                    <a:pt x="5040" y="11913"/>
                  </a:cubicBezTo>
                  <a:cubicBezTo>
                    <a:pt x="5160" y="11913"/>
                    <a:pt x="5276" y="11974"/>
                    <a:pt x="5342" y="12086"/>
                  </a:cubicBezTo>
                  <a:lnTo>
                    <a:pt x="6136" y="13418"/>
                  </a:lnTo>
                  <a:cubicBezTo>
                    <a:pt x="6282" y="13664"/>
                    <a:pt x="6534" y="13787"/>
                    <a:pt x="6785" y="13787"/>
                  </a:cubicBezTo>
                  <a:cubicBezTo>
                    <a:pt x="7035" y="13787"/>
                    <a:pt x="7286" y="13664"/>
                    <a:pt x="7430" y="13418"/>
                  </a:cubicBezTo>
                  <a:lnTo>
                    <a:pt x="8229" y="12086"/>
                  </a:lnTo>
                  <a:cubicBezTo>
                    <a:pt x="8291" y="11974"/>
                    <a:pt x="8406" y="11913"/>
                    <a:pt x="8527" y="11913"/>
                  </a:cubicBezTo>
                  <a:cubicBezTo>
                    <a:pt x="8574" y="11913"/>
                    <a:pt x="8621" y="11923"/>
                    <a:pt x="8667" y="11941"/>
                  </a:cubicBezTo>
                  <a:lnTo>
                    <a:pt x="10096" y="12557"/>
                  </a:lnTo>
                  <a:cubicBezTo>
                    <a:pt x="10193" y="12598"/>
                    <a:pt x="10293" y="12617"/>
                    <a:pt x="10389" y="12617"/>
                  </a:cubicBezTo>
                  <a:cubicBezTo>
                    <a:pt x="10812" y="12617"/>
                    <a:pt x="11184" y="12254"/>
                    <a:pt x="11145" y="11792"/>
                  </a:cubicBezTo>
                  <a:lnTo>
                    <a:pt x="11000" y="10243"/>
                  </a:lnTo>
                  <a:cubicBezTo>
                    <a:pt x="10986" y="10070"/>
                    <a:pt x="11101" y="9911"/>
                    <a:pt x="11270" y="9872"/>
                  </a:cubicBezTo>
                  <a:lnTo>
                    <a:pt x="12790" y="9526"/>
                  </a:lnTo>
                  <a:cubicBezTo>
                    <a:pt x="13344" y="9401"/>
                    <a:pt x="13565" y="8727"/>
                    <a:pt x="13190" y="8294"/>
                  </a:cubicBezTo>
                  <a:lnTo>
                    <a:pt x="12165" y="7125"/>
                  </a:lnTo>
                  <a:cubicBezTo>
                    <a:pt x="12049" y="6990"/>
                    <a:pt x="12049" y="6793"/>
                    <a:pt x="12165" y="6663"/>
                  </a:cubicBezTo>
                  <a:lnTo>
                    <a:pt x="13185" y="5494"/>
                  </a:lnTo>
                  <a:cubicBezTo>
                    <a:pt x="13560" y="5065"/>
                    <a:pt x="13344" y="4392"/>
                    <a:pt x="12790" y="4262"/>
                  </a:cubicBezTo>
                  <a:lnTo>
                    <a:pt x="11275" y="3915"/>
                  </a:lnTo>
                  <a:cubicBezTo>
                    <a:pt x="11101" y="3877"/>
                    <a:pt x="10986" y="3718"/>
                    <a:pt x="11005" y="3545"/>
                  </a:cubicBezTo>
                  <a:lnTo>
                    <a:pt x="11145" y="1995"/>
                  </a:lnTo>
                  <a:cubicBezTo>
                    <a:pt x="11188" y="1535"/>
                    <a:pt x="10816" y="1173"/>
                    <a:pt x="10394" y="1173"/>
                  </a:cubicBezTo>
                  <a:cubicBezTo>
                    <a:pt x="10296" y="1173"/>
                    <a:pt x="10195" y="1192"/>
                    <a:pt x="10096" y="1235"/>
                  </a:cubicBezTo>
                  <a:lnTo>
                    <a:pt x="8667" y="1851"/>
                  </a:lnTo>
                  <a:cubicBezTo>
                    <a:pt x="8622" y="1869"/>
                    <a:pt x="8576" y="1878"/>
                    <a:pt x="8531" y="1878"/>
                  </a:cubicBezTo>
                  <a:cubicBezTo>
                    <a:pt x="8409" y="1878"/>
                    <a:pt x="8292" y="1815"/>
                    <a:pt x="8229" y="1707"/>
                  </a:cubicBezTo>
                  <a:lnTo>
                    <a:pt x="7430" y="369"/>
                  </a:lnTo>
                  <a:cubicBezTo>
                    <a:pt x="7283" y="124"/>
                    <a:pt x="7033" y="1"/>
                    <a:pt x="67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9" name="Google Shape;1669;p50"/>
          <p:cNvGrpSpPr/>
          <p:nvPr/>
        </p:nvGrpSpPr>
        <p:grpSpPr>
          <a:xfrm>
            <a:off x="5613294" y="1516724"/>
            <a:ext cx="366896" cy="309327"/>
            <a:chOff x="7092669" y="3411571"/>
            <a:chExt cx="366896" cy="309327"/>
          </a:xfrm>
        </p:grpSpPr>
        <p:sp>
          <p:nvSpPr>
            <p:cNvPr id="1670" name="Google Shape;1670;p50"/>
            <p:cNvSpPr/>
            <p:nvPr/>
          </p:nvSpPr>
          <p:spPr>
            <a:xfrm>
              <a:off x="7098098" y="3416869"/>
              <a:ext cx="356038" cy="298600"/>
            </a:xfrm>
            <a:custGeom>
              <a:rect b="b" l="l" r="r" t="t"/>
              <a:pathLst>
                <a:path extrusionOk="0" h="11385" w="13575">
                  <a:moveTo>
                    <a:pt x="660" y="0"/>
                  </a:moveTo>
                  <a:cubicBezTo>
                    <a:pt x="294" y="0"/>
                    <a:pt x="1" y="294"/>
                    <a:pt x="1" y="659"/>
                  </a:cubicBezTo>
                  <a:lnTo>
                    <a:pt x="1" y="10730"/>
                  </a:lnTo>
                  <a:cubicBezTo>
                    <a:pt x="1" y="11091"/>
                    <a:pt x="294" y="11385"/>
                    <a:pt x="660" y="11385"/>
                  </a:cubicBezTo>
                  <a:lnTo>
                    <a:pt x="12920" y="11385"/>
                  </a:lnTo>
                  <a:cubicBezTo>
                    <a:pt x="13281" y="11385"/>
                    <a:pt x="13575" y="11091"/>
                    <a:pt x="13575" y="10730"/>
                  </a:cubicBezTo>
                  <a:lnTo>
                    <a:pt x="13575" y="1973"/>
                  </a:lnTo>
                  <a:cubicBezTo>
                    <a:pt x="13575" y="1607"/>
                    <a:pt x="13281" y="1314"/>
                    <a:pt x="12920" y="1314"/>
                  </a:cubicBezTo>
                  <a:lnTo>
                    <a:pt x="8979" y="1314"/>
                  </a:lnTo>
                  <a:lnTo>
                    <a:pt x="7921" y="260"/>
                  </a:lnTo>
                  <a:cubicBezTo>
                    <a:pt x="7757" y="92"/>
                    <a:pt x="7531" y="0"/>
                    <a:pt x="73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0"/>
            <p:cNvSpPr/>
            <p:nvPr/>
          </p:nvSpPr>
          <p:spPr>
            <a:xfrm>
              <a:off x="7184308" y="3491565"/>
              <a:ext cx="183750" cy="183776"/>
            </a:xfrm>
            <a:custGeom>
              <a:rect b="b" l="l" r="r" t="t"/>
              <a:pathLst>
                <a:path extrusionOk="0" h="7007" w="7006">
                  <a:moveTo>
                    <a:pt x="3503" y="1"/>
                  </a:moveTo>
                  <a:cubicBezTo>
                    <a:pt x="1569" y="1"/>
                    <a:pt x="0" y="1569"/>
                    <a:pt x="0" y="3504"/>
                  </a:cubicBezTo>
                  <a:cubicBezTo>
                    <a:pt x="0" y="5438"/>
                    <a:pt x="1569" y="7007"/>
                    <a:pt x="3503" y="7007"/>
                  </a:cubicBezTo>
                  <a:cubicBezTo>
                    <a:pt x="5437" y="7007"/>
                    <a:pt x="7006" y="5438"/>
                    <a:pt x="7006" y="3504"/>
                  </a:cubicBezTo>
                  <a:cubicBezTo>
                    <a:pt x="7006" y="1569"/>
                    <a:pt x="5437" y="1"/>
                    <a:pt x="350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0"/>
            <p:cNvSpPr/>
            <p:nvPr/>
          </p:nvSpPr>
          <p:spPr>
            <a:xfrm>
              <a:off x="7207257" y="3514540"/>
              <a:ext cx="137852" cy="137826"/>
            </a:xfrm>
            <a:custGeom>
              <a:rect b="b" l="l" r="r" t="t"/>
              <a:pathLst>
                <a:path extrusionOk="0" h="5255" w="5256">
                  <a:moveTo>
                    <a:pt x="2628" y="1"/>
                  </a:moveTo>
                  <a:cubicBezTo>
                    <a:pt x="1175" y="1"/>
                    <a:pt x="1" y="1175"/>
                    <a:pt x="1" y="2628"/>
                  </a:cubicBezTo>
                  <a:cubicBezTo>
                    <a:pt x="1" y="4076"/>
                    <a:pt x="1175" y="5255"/>
                    <a:pt x="2628" y="5255"/>
                  </a:cubicBezTo>
                  <a:cubicBezTo>
                    <a:pt x="4076" y="5255"/>
                    <a:pt x="5255" y="4076"/>
                    <a:pt x="5255" y="2628"/>
                  </a:cubicBezTo>
                  <a:cubicBezTo>
                    <a:pt x="5255" y="1175"/>
                    <a:pt x="4076" y="1"/>
                    <a:pt x="26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0"/>
            <p:cNvSpPr/>
            <p:nvPr/>
          </p:nvSpPr>
          <p:spPr>
            <a:xfrm>
              <a:off x="7241720" y="3589131"/>
              <a:ext cx="68926" cy="63182"/>
            </a:xfrm>
            <a:custGeom>
              <a:rect b="b" l="l" r="r" t="t"/>
              <a:pathLst>
                <a:path extrusionOk="0" h="2409" w="2628">
                  <a:moveTo>
                    <a:pt x="876" y="0"/>
                  </a:moveTo>
                  <a:lnTo>
                    <a:pt x="876" y="438"/>
                  </a:lnTo>
                  <a:cubicBezTo>
                    <a:pt x="876" y="520"/>
                    <a:pt x="828" y="597"/>
                    <a:pt x="756" y="635"/>
                  </a:cubicBezTo>
                  <a:lnTo>
                    <a:pt x="241" y="890"/>
                  </a:lnTo>
                  <a:cubicBezTo>
                    <a:pt x="97" y="963"/>
                    <a:pt x="0" y="1117"/>
                    <a:pt x="0" y="1280"/>
                  </a:cubicBezTo>
                  <a:lnTo>
                    <a:pt x="0" y="2055"/>
                  </a:lnTo>
                  <a:cubicBezTo>
                    <a:pt x="407" y="2291"/>
                    <a:pt x="861" y="2409"/>
                    <a:pt x="1314" y="2409"/>
                  </a:cubicBezTo>
                  <a:cubicBezTo>
                    <a:pt x="1768" y="2409"/>
                    <a:pt x="2221" y="2291"/>
                    <a:pt x="2628" y="2055"/>
                  </a:cubicBezTo>
                  <a:lnTo>
                    <a:pt x="2628" y="1280"/>
                  </a:lnTo>
                  <a:cubicBezTo>
                    <a:pt x="2628" y="1117"/>
                    <a:pt x="2531" y="963"/>
                    <a:pt x="2382" y="890"/>
                  </a:cubicBezTo>
                  <a:lnTo>
                    <a:pt x="1872" y="635"/>
                  </a:lnTo>
                  <a:cubicBezTo>
                    <a:pt x="1795" y="597"/>
                    <a:pt x="1752" y="520"/>
                    <a:pt x="1752" y="438"/>
                  </a:cubicBezTo>
                  <a:lnTo>
                    <a:pt x="17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0"/>
            <p:cNvSpPr/>
            <p:nvPr/>
          </p:nvSpPr>
          <p:spPr>
            <a:xfrm>
              <a:off x="7203480" y="3416869"/>
              <a:ext cx="130141" cy="34463"/>
            </a:xfrm>
            <a:custGeom>
              <a:rect b="b" l="l" r="r" t="t"/>
              <a:pathLst>
                <a:path extrusionOk="0" h="1314" w="4962">
                  <a:moveTo>
                    <a:pt x="0" y="0"/>
                  </a:moveTo>
                  <a:cubicBezTo>
                    <a:pt x="231" y="0"/>
                    <a:pt x="453" y="92"/>
                    <a:pt x="616" y="260"/>
                  </a:cubicBezTo>
                  <a:lnTo>
                    <a:pt x="1482" y="1121"/>
                  </a:lnTo>
                  <a:cubicBezTo>
                    <a:pt x="1608" y="1246"/>
                    <a:pt x="1771" y="1314"/>
                    <a:pt x="1949" y="1314"/>
                  </a:cubicBezTo>
                  <a:lnTo>
                    <a:pt x="4961" y="1314"/>
                  </a:lnTo>
                  <a:lnTo>
                    <a:pt x="3903" y="260"/>
                  </a:lnTo>
                  <a:cubicBezTo>
                    <a:pt x="3739" y="92"/>
                    <a:pt x="3513" y="0"/>
                    <a:pt x="3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0"/>
            <p:cNvSpPr/>
            <p:nvPr/>
          </p:nvSpPr>
          <p:spPr>
            <a:xfrm>
              <a:off x="7247385" y="3416869"/>
              <a:ext cx="86236" cy="34463"/>
            </a:xfrm>
            <a:custGeom>
              <a:rect b="b" l="l" r="r" t="t"/>
              <a:pathLst>
                <a:path extrusionOk="0" h="1314" w="3288">
                  <a:moveTo>
                    <a:pt x="1" y="0"/>
                  </a:moveTo>
                  <a:cubicBezTo>
                    <a:pt x="232" y="0"/>
                    <a:pt x="458" y="92"/>
                    <a:pt x="622" y="255"/>
                  </a:cubicBezTo>
                  <a:lnTo>
                    <a:pt x="1488" y="1121"/>
                  </a:lnTo>
                  <a:cubicBezTo>
                    <a:pt x="1608" y="1246"/>
                    <a:pt x="1776" y="1314"/>
                    <a:pt x="1950" y="1314"/>
                  </a:cubicBezTo>
                  <a:lnTo>
                    <a:pt x="3287" y="1314"/>
                  </a:lnTo>
                  <a:lnTo>
                    <a:pt x="2229" y="255"/>
                  </a:lnTo>
                  <a:cubicBezTo>
                    <a:pt x="2065" y="92"/>
                    <a:pt x="1844"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0"/>
            <p:cNvSpPr/>
            <p:nvPr/>
          </p:nvSpPr>
          <p:spPr>
            <a:xfrm>
              <a:off x="7098098" y="3686802"/>
              <a:ext cx="356038" cy="28667"/>
            </a:xfrm>
            <a:custGeom>
              <a:rect b="b" l="l" r="r" t="t"/>
              <a:pathLst>
                <a:path extrusionOk="0" h="1093" w="13575">
                  <a:moveTo>
                    <a:pt x="1" y="1"/>
                  </a:moveTo>
                  <a:lnTo>
                    <a:pt x="1" y="438"/>
                  </a:lnTo>
                  <a:cubicBezTo>
                    <a:pt x="1" y="799"/>
                    <a:pt x="294" y="1093"/>
                    <a:pt x="660" y="1093"/>
                  </a:cubicBezTo>
                  <a:lnTo>
                    <a:pt x="12920" y="1093"/>
                  </a:lnTo>
                  <a:cubicBezTo>
                    <a:pt x="13281" y="1093"/>
                    <a:pt x="13575" y="799"/>
                    <a:pt x="13575" y="438"/>
                  </a:cubicBezTo>
                  <a:lnTo>
                    <a:pt x="135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0"/>
            <p:cNvSpPr/>
            <p:nvPr/>
          </p:nvSpPr>
          <p:spPr>
            <a:xfrm>
              <a:off x="7241720" y="3607307"/>
              <a:ext cx="68926" cy="45006"/>
            </a:xfrm>
            <a:custGeom>
              <a:rect b="b" l="l" r="r" t="t"/>
              <a:pathLst>
                <a:path extrusionOk="0" h="1716" w="2628">
                  <a:moveTo>
                    <a:pt x="640" y="0"/>
                  </a:moveTo>
                  <a:lnTo>
                    <a:pt x="241" y="197"/>
                  </a:lnTo>
                  <a:cubicBezTo>
                    <a:pt x="92" y="270"/>
                    <a:pt x="0" y="424"/>
                    <a:pt x="0" y="587"/>
                  </a:cubicBezTo>
                  <a:lnTo>
                    <a:pt x="0" y="1362"/>
                  </a:lnTo>
                  <a:cubicBezTo>
                    <a:pt x="407" y="1598"/>
                    <a:pt x="861" y="1716"/>
                    <a:pt x="1314" y="1716"/>
                  </a:cubicBezTo>
                  <a:cubicBezTo>
                    <a:pt x="1768" y="1716"/>
                    <a:pt x="2221" y="1598"/>
                    <a:pt x="2628" y="1362"/>
                  </a:cubicBezTo>
                  <a:lnTo>
                    <a:pt x="2628" y="587"/>
                  </a:lnTo>
                  <a:cubicBezTo>
                    <a:pt x="2628" y="424"/>
                    <a:pt x="2531" y="270"/>
                    <a:pt x="2382" y="197"/>
                  </a:cubicBezTo>
                  <a:lnTo>
                    <a:pt x="1983" y="0"/>
                  </a:lnTo>
                  <a:cubicBezTo>
                    <a:pt x="1810" y="212"/>
                    <a:pt x="1561" y="318"/>
                    <a:pt x="1312" y="318"/>
                  </a:cubicBezTo>
                  <a:cubicBezTo>
                    <a:pt x="1063" y="318"/>
                    <a:pt x="814" y="212"/>
                    <a:pt x="6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0"/>
            <p:cNvSpPr/>
            <p:nvPr/>
          </p:nvSpPr>
          <p:spPr>
            <a:xfrm>
              <a:off x="7253207" y="3543180"/>
              <a:ext cx="45951" cy="51773"/>
            </a:xfrm>
            <a:custGeom>
              <a:rect b="b" l="l" r="r" t="t"/>
              <a:pathLst>
                <a:path extrusionOk="0" h="1974" w="1752">
                  <a:moveTo>
                    <a:pt x="655" y="1"/>
                  </a:moveTo>
                  <a:cubicBezTo>
                    <a:pt x="294" y="1"/>
                    <a:pt x="0" y="294"/>
                    <a:pt x="0" y="660"/>
                  </a:cubicBezTo>
                  <a:lnTo>
                    <a:pt x="0" y="1098"/>
                  </a:lnTo>
                  <a:cubicBezTo>
                    <a:pt x="0" y="1579"/>
                    <a:pt x="390" y="1974"/>
                    <a:pt x="876" y="1974"/>
                  </a:cubicBezTo>
                  <a:cubicBezTo>
                    <a:pt x="1357" y="1974"/>
                    <a:pt x="1752" y="1579"/>
                    <a:pt x="1752" y="1098"/>
                  </a:cubicBezTo>
                  <a:lnTo>
                    <a:pt x="1752" y="660"/>
                  </a:lnTo>
                  <a:cubicBezTo>
                    <a:pt x="1752" y="294"/>
                    <a:pt x="1458" y="1"/>
                    <a:pt x="10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0"/>
            <p:cNvSpPr/>
            <p:nvPr/>
          </p:nvSpPr>
          <p:spPr>
            <a:xfrm>
              <a:off x="7253102" y="3543180"/>
              <a:ext cx="31683" cy="51747"/>
            </a:xfrm>
            <a:custGeom>
              <a:rect b="b" l="l" r="r" t="t"/>
              <a:pathLst>
                <a:path extrusionOk="0" h="1973" w="1208">
                  <a:moveTo>
                    <a:pt x="659" y="1"/>
                  </a:moveTo>
                  <a:cubicBezTo>
                    <a:pt x="298" y="1"/>
                    <a:pt x="4" y="294"/>
                    <a:pt x="4" y="660"/>
                  </a:cubicBezTo>
                  <a:lnTo>
                    <a:pt x="4" y="1098"/>
                  </a:lnTo>
                  <a:cubicBezTo>
                    <a:pt x="0" y="1600"/>
                    <a:pt x="411" y="1972"/>
                    <a:pt x="874" y="1972"/>
                  </a:cubicBezTo>
                  <a:cubicBezTo>
                    <a:pt x="984" y="1972"/>
                    <a:pt x="1097" y="1951"/>
                    <a:pt x="1207" y="1906"/>
                  </a:cubicBezTo>
                  <a:cubicBezTo>
                    <a:pt x="875" y="1771"/>
                    <a:pt x="659" y="1454"/>
                    <a:pt x="659" y="1098"/>
                  </a:cubicBezTo>
                  <a:lnTo>
                    <a:pt x="659" y="660"/>
                  </a:lnTo>
                  <a:cubicBezTo>
                    <a:pt x="659" y="338"/>
                    <a:pt x="890" y="63"/>
                    <a:pt x="1207" y="10"/>
                  </a:cubicBezTo>
                  <a:cubicBezTo>
                    <a:pt x="1169" y="6"/>
                    <a:pt x="1135" y="1"/>
                    <a:pt x="1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0"/>
            <p:cNvSpPr/>
            <p:nvPr/>
          </p:nvSpPr>
          <p:spPr>
            <a:xfrm>
              <a:off x="7253207" y="3543180"/>
              <a:ext cx="45951" cy="23002"/>
            </a:xfrm>
            <a:custGeom>
              <a:rect b="b" l="l" r="r" t="t"/>
              <a:pathLst>
                <a:path extrusionOk="0" h="877" w="1752">
                  <a:moveTo>
                    <a:pt x="655" y="1"/>
                  </a:moveTo>
                  <a:cubicBezTo>
                    <a:pt x="294" y="1"/>
                    <a:pt x="0" y="294"/>
                    <a:pt x="0" y="660"/>
                  </a:cubicBezTo>
                  <a:cubicBezTo>
                    <a:pt x="0" y="660"/>
                    <a:pt x="655" y="877"/>
                    <a:pt x="1752" y="877"/>
                  </a:cubicBezTo>
                  <a:lnTo>
                    <a:pt x="1752" y="660"/>
                  </a:lnTo>
                  <a:cubicBezTo>
                    <a:pt x="1752" y="294"/>
                    <a:pt x="1458"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0"/>
            <p:cNvSpPr/>
            <p:nvPr/>
          </p:nvSpPr>
          <p:spPr>
            <a:xfrm>
              <a:off x="7253207" y="3543180"/>
              <a:ext cx="31578" cy="20982"/>
            </a:xfrm>
            <a:custGeom>
              <a:rect b="b" l="l" r="r" t="t"/>
              <a:pathLst>
                <a:path extrusionOk="0" h="800" w="1204">
                  <a:moveTo>
                    <a:pt x="655" y="1"/>
                  </a:moveTo>
                  <a:cubicBezTo>
                    <a:pt x="294" y="1"/>
                    <a:pt x="0" y="294"/>
                    <a:pt x="0" y="660"/>
                  </a:cubicBezTo>
                  <a:cubicBezTo>
                    <a:pt x="212" y="723"/>
                    <a:pt x="433" y="771"/>
                    <a:pt x="655" y="800"/>
                  </a:cubicBezTo>
                  <a:lnTo>
                    <a:pt x="655" y="660"/>
                  </a:lnTo>
                  <a:cubicBezTo>
                    <a:pt x="655" y="338"/>
                    <a:pt x="886" y="63"/>
                    <a:pt x="1203" y="10"/>
                  </a:cubicBezTo>
                  <a:cubicBezTo>
                    <a:pt x="1165" y="6"/>
                    <a:pt x="1131"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0"/>
            <p:cNvSpPr/>
            <p:nvPr/>
          </p:nvSpPr>
          <p:spPr>
            <a:xfrm>
              <a:off x="7241720" y="3617509"/>
              <a:ext cx="17179" cy="32601"/>
            </a:xfrm>
            <a:custGeom>
              <a:rect b="b" l="l" r="r" t="t"/>
              <a:pathLst>
                <a:path extrusionOk="0" h="1243" w="655">
                  <a:moveTo>
                    <a:pt x="53" y="1"/>
                  </a:moveTo>
                  <a:cubicBezTo>
                    <a:pt x="20" y="63"/>
                    <a:pt x="0" y="131"/>
                    <a:pt x="0" y="203"/>
                  </a:cubicBezTo>
                  <a:lnTo>
                    <a:pt x="0" y="973"/>
                  </a:lnTo>
                  <a:cubicBezTo>
                    <a:pt x="203" y="1093"/>
                    <a:pt x="424" y="1185"/>
                    <a:pt x="655" y="1242"/>
                  </a:cubicBezTo>
                  <a:lnTo>
                    <a:pt x="655" y="670"/>
                  </a:lnTo>
                  <a:cubicBezTo>
                    <a:pt x="655" y="535"/>
                    <a:pt x="592" y="405"/>
                    <a:pt x="482" y="323"/>
                  </a:cubicBezTo>
                  <a:lnTo>
                    <a:pt x="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0"/>
            <p:cNvSpPr/>
            <p:nvPr/>
          </p:nvSpPr>
          <p:spPr>
            <a:xfrm>
              <a:off x="7293335" y="3617509"/>
              <a:ext cx="17310" cy="32601"/>
            </a:xfrm>
            <a:custGeom>
              <a:rect b="b" l="l" r="r" t="t"/>
              <a:pathLst>
                <a:path extrusionOk="0" h="1243" w="660">
                  <a:moveTo>
                    <a:pt x="607" y="1"/>
                  </a:moveTo>
                  <a:lnTo>
                    <a:pt x="178" y="323"/>
                  </a:lnTo>
                  <a:cubicBezTo>
                    <a:pt x="68" y="405"/>
                    <a:pt x="0" y="535"/>
                    <a:pt x="0" y="670"/>
                  </a:cubicBezTo>
                  <a:lnTo>
                    <a:pt x="0" y="1242"/>
                  </a:lnTo>
                  <a:cubicBezTo>
                    <a:pt x="231" y="1185"/>
                    <a:pt x="453" y="1093"/>
                    <a:pt x="660" y="973"/>
                  </a:cubicBezTo>
                  <a:lnTo>
                    <a:pt x="660" y="203"/>
                  </a:lnTo>
                  <a:cubicBezTo>
                    <a:pt x="655" y="131"/>
                    <a:pt x="640" y="63"/>
                    <a:pt x="6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0"/>
            <p:cNvSpPr/>
            <p:nvPr/>
          </p:nvSpPr>
          <p:spPr>
            <a:xfrm>
              <a:off x="7092669" y="3411571"/>
              <a:ext cx="366896" cy="309327"/>
            </a:xfrm>
            <a:custGeom>
              <a:rect b="b" l="l" r="r" t="t"/>
              <a:pathLst>
                <a:path extrusionOk="0" h="11794" w="13989">
                  <a:moveTo>
                    <a:pt x="5900" y="409"/>
                  </a:moveTo>
                  <a:cubicBezTo>
                    <a:pt x="6078" y="409"/>
                    <a:pt x="6251" y="481"/>
                    <a:pt x="6376" y="606"/>
                  </a:cubicBezTo>
                  <a:lnTo>
                    <a:pt x="7084" y="1314"/>
                  </a:lnTo>
                  <a:lnTo>
                    <a:pt x="6174" y="1314"/>
                  </a:lnTo>
                  <a:cubicBezTo>
                    <a:pt x="6054" y="1314"/>
                    <a:pt x="5938" y="1266"/>
                    <a:pt x="5852" y="1179"/>
                  </a:cubicBezTo>
                  <a:lnTo>
                    <a:pt x="5082" y="409"/>
                  </a:lnTo>
                  <a:close/>
                  <a:moveTo>
                    <a:pt x="7512" y="409"/>
                  </a:moveTo>
                  <a:cubicBezTo>
                    <a:pt x="7690" y="409"/>
                    <a:pt x="7858" y="481"/>
                    <a:pt x="7983" y="606"/>
                  </a:cubicBezTo>
                  <a:lnTo>
                    <a:pt x="8691" y="1314"/>
                  </a:lnTo>
                  <a:lnTo>
                    <a:pt x="8527" y="1314"/>
                  </a:lnTo>
                  <a:cubicBezTo>
                    <a:pt x="8523" y="1314"/>
                    <a:pt x="8518" y="1313"/>
                    <a:pt x="8514" y="1313"/>
                  </a:cubicBezTo>
                  <a:cubicBezTo>
                    <a:pt x="8249" y="1313"/>
                    <a:pt x="8248" y="1723"/>
                    <a:pt x="8509" y="1723"/>
                  </a:cubicBezTo>
                  <a:cubicBezTo>
                    <a:pt x="8515" y="1723"/>
                    <a:pt x="8521" y="1723"/>
                    <a:pt x="8527" y="1723"/>
                  </a:cubicBezTo>
                  <a:lnTo>
                    <a:pt x="13127" y="1723"/>
                  </a:lnTo>
                  <a:cubicBezTo>
                    <a:pt x="13377" y="1723"/>
                    <a:pt x="13579" y="1925"/>
                    <a:pt x="13579" y="2175"/>
                  </a:cubicBezTo>
                  <a:lnTo>
                    <a:pt x="13579" y="10932"/>
                  </a:lnTo>
                  <a:cubicBezTo>
                    <a:pt x="13579" y="11183"/>
                    <a:pt x="13377" y="11385"/>
                    <a:pt x="13127" y="11385"/>
                  </a:cubicBezTo>
                  <a:lnTo>
                    <a:pt x="867" y="11385"/>
                  </a:lnTo>
                  <a:cubicBezTo>
                    <a:pt x="617" y="11385"/>
                    <a:pt x="415" y="11183"/>
                    <a:pt x="415" y="10932"/>
                  </a:cubicBezTo>
                  <a:lnTo>
                    <a:pt x="415" y="861"/>
                  </a:lnTo>
                  <a:cubicBezTo>
                    <a:pt x="415" y="611"/>
                    <a:pt x="617" y="409"/>
                    <a:pt x="867" y="409"/>
                  </a:cubicBezTo>
                  <a:lnTo>
                    <a:pt x="4225" y="409"/>
                  </a:lnTo>
                  <a:cubicBezTo>
                    <a:pt x="4404" y="409"/>
                    <a:pt x="4572" y="477"/>
                    <a:pt x="4697" y="606"/>
                  </a:cubicBezTo>
                  <a:lnTo>
                    <a:pt x="5563" y="1473"/>
                  </a:lnTo>
                  <a:cubicBezTo>
                    <a:pt x="5722" y="1631"/>
                    <a:pt x="5943" y="1723"/>
                    <a:pt x="6174" y="1723"/>
                  </a:cubicBezTo>
                  <a:lnTo>
                    <a:pt x="7579" y="1723"/>
                  </a:lnTo>
                  <a:cubicBezTo>
                    <a:pt x="7757" y="1723"/>
                    <a:pt x="7849" y="1501"/>
                    <a:pt x="7724" y="1371"/>
                  </a:cubicBezTo>
                  <a:lnTo>
                    <a:pt x="6761" y="409"/>
                  </a:lnTo>
                  <a:close/>
                  <a:moveTo>
                    <a:pt x="867" y="0"/>
                  </a:moveTo>
                  <a:cubicBezTo>
                    <a:pt x="391" y="0"/>
                    <a:pt x="1" y="385"/>
                    <a:pt x="1" y="861"/>
                  </a:cubicBezTo>
                  <a:lnTo>
                    <a:pt x="1" y="10932"/>
                  </a:lnTo>
                  <a:cubicBezTo>
                    <a:pt x="1" y="11409"/>
                    <a:pt x="391" y="11794"/>
                    <a:pt x="867" y="11794"/>
                  </a:cubicBezTo>
                  <a:lnTo>
                    <a:pt x="13127" y="11794"/>
                  </a:lnTo>
                  <a:cubicBezTo>
                    <a:pt x="13599" y="11794"/>
                    <a:pt x="13988" y="11409"/>
                    <a:pt x="13988" y="10932"/>
                  </a:cubicBezTo>
                  <a:lnTo>
                    <a:pt x="13988" y="2175"/>
                  </a:lnTo>
                  <a:cubicBezTo>
                    <a:pt x="13988" y="1699"/>
                    <a:pt x="13599" y="1314"/>
                    <a:pt x="13127" y="1314"/>
                  </a:cubicBezTo>
                  <a:lnTo>
                    <a:pt x="9268" y="1314"/>
                  </a:lnTo>
                  <a:lnTo>
                    <a:pt x="8272" y="318"/>
                  </a:lnTo>
                  <a:cubicBezTo>
                    <a:pt x="8070" y="111"/>
                    <a:pt x="7796" y="0"/>
                    <a:pt x="75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0"/>
            <p:cNvSpPr/>
            <p:nvPr/>
          </p:nvSpPr>
          <p:spPr>
            <a:xfrm>
              <a:off x="7196031" y="3509111"/>
              <a:ext cx="154375" cy="148631"/>
            </a:xfrm>
            <a:custGeom>
              <a:rect b="b" l="l" r="r" t="t"/>
              <a:pathLst>
                <a:path extrusionOk="0" h="5667" w="5886">
                  <a:moveTo>
                    <a:pt x="3273" y="1507"/>
                  </a:moveTo>
                  <a:cubicBezTo>
                    <a:pt x="3523" y="1507"/>
                    <a:pt x="3725" y="1709"/>
                    <a:pt x="3725" y="1959"/>
                  </a:cubicBezTo>
                  <a:lnTo>
                    <a:pt x="3725" y="2397"/>
                  </a:lnTo>
                  <a:cubicBezTo>
                    <a:pt x="3725" y="2767"/>
                    <a:pt x="3427" y="3066"/>
                    <a:pt x="3056" y="3066"/>
                  </a:cubicBezTo>
                  <a:cubicBezTo>
                    <a:pt x="2686" y="3066"/>
                    <a:pt x="2382" y="2767"/>
                    <a:pt x="2382" y="2397"/>
                  </a:cubicBezTo>
                  <a:lnTo>
                    <a:pt x="2382" y="1959"/>
                  </a:lnTo>
                  <a:cubicBezTo>
                    <a:pt x="2382" y="1709"/>
                    <a:pt x="2584" y="1507"/>
                    <a:pt x="2835" y="1507"/>
                  </a:cubicBezTo>
                  <a:close/>
                  <a:moveTo>
                    <a:pt x="3287" y="3451"/>
                  </a:moveTo>
                  <a:lnTo>
                    <a:pt x="3287" y="3571"/>
                  </a:lnTo>
                  <a:cubicBezTo>
                    <a:pt x="3287" y="3648"/>
                    <a:pt x="3306" y="3720"/>
                    <a:pt x="3345" y="3783"/>
                  </a:cubicBezTo>
                  <a:lnTo>
                    <a:pt x="3066" y="4062"/>
                  </a:lnTo>
                  <a:cubicBezTo>
                    <a:pt x="3061" y="4067"/>
                    <a:pt x="3057" y="4069"/>
                    <a:pt x="3054" y="4069"/>
                  </a:cubicBezTo>
                  <a:cubicBezTo>
                    <a:pt x="3051" y="4069"/>
                    <a:pt x="3049" y="4067"/>
                    <a:pt x="3046" y="4062"/>
                  </a:cubicBezTo>
                  <a:lnTo>
                    <a:pt x="2763" y="3783"/>
                  </a:lnTo>
                  <a:cubicBezTo>
                    <a:pt x="2801" y="3720"/>
                    <a:pt x="2820" y="3648"/>
                    <a:pt x="2820" y="3571"/>
                  </a:cubicBezTo>
                  <a:lnTo>
                    <a:pt x="2820" y="3451"/>
                  </a:lnTo>
                  <a:cubicBezTo>
                    <a:pt x="2897" y="3470"/>
                    <a:pt x="2974" y="3475"/>
                    <a:pt x="3056" y="3475"/>
                  </a:cubicBezTo>
                  <a:cubicBezTo>
                    <a:pt x="3133" y="3475"/>
                    <a:pt x="3210" y="3470"/>
                    <a:pt x="3287" y="3451"/>
                  </a:cubicBezTo>
                  <a:close/>
                  <a:moveTo>
                    <a:pt x="3056" y="410"/>
                  </a:moveTo>
                  <a:cubicBezTo>
                    <a:pt x="4086" y="410"/>
                    <a:pt x="5000" y="1054"/>
                    <a:pt x="5342" y="2026"/>
                  </a:cubicBezTo>
                  <a:cubicBezTo>
                    <a:pt x="5683" y="2994"/>
                    <a:pt x="5375" y="4071"/>
                    <a:pt x="4577" y="4716"/>
                  </a:cubicBezTo>
                  <a:lnTo>
                    <a:pt x="4572" y="4721"/>
                  </a:lnTo>
                  <a:lnTo>
                    <a:pt x="4572" y="4418"/>
                  </a:lnTo>
                  <a:cubicBezTo>
                    <a:pt x="4572" y="4177"/>
                    <a:pt x="4437" y="3951"/>
                    <a:pt x="4216" y="3845"/>
                  </a:cubicBezTo>
                  <a:lnTo>
                    <a:pt x="3706" y="3590"/>
                  </a:lnTo>
                  <a:cubicBezTo>
                    <a:pt x="3701" y="3585"/>
                    <a:pt x="3696" y="3581"/>
                    <a:pt x="3696" y="3576"/>
                  </a:cubicBezTo>
                  <a:lnTo>
                    <a:pt x="3696" y="3263"/>
                  </a:lnTo>
                  <a:cubicBezTo>
                    <a:pt x="3970" y="3061"/>
                    <a:pt x="4134" y="2738"/>
                    <a:pt x="4134" y="2397"/>
                  </a:cubicBezTo>
                  <a:lnTo>
                    <a:pt x="4134" y="1959"/>
                  </a:lnTo>
                  <a:cubicBezTo>
                    <a:pt x="4134" y="1483"/>
                    <a:pt x="3749" y="1093"/>
                    <a:pt x="3273" y="1093"/>
                  </a:cubicBezTo>
                  <a:lnTo>
                    <a:pt x="2835" y="1093"/>
                  </a:lnTo>
                  <a:cubicBezTo>
                    <a:pt x="2358" y="1098"/>
                    <a:pt x="1978" y="1483"/>
                    <a:pt x="1978" y="1959"/>
                  </a:cubicBezTo>
                  <a:lnTo>
                    <a:pt x="1978" y="2397"/>
                  </a:lnTo>
                  <a:cubicBezTo>
                    <a:pt x="1978" y="2738"/>
                    <a:pt x="2137" y="3061"/>
                    <a:pt x="2416" y="3263"/>
                  </a:cubicBezTo>
                  <a:lnTo>
                    <a:pt x="2416" y="3571"/>
                  </a:lnTo>
                  <a:cubicBezTo>
                    <a:pt x="2416" y="3576"/>
                    <a:pt x="2411" y="3585"/>
                    <a:pt x="2406" y="3585"/>
                  </a:cubicBezTo>
                  <a:lnTo>
                    <a:pt x="1892" y="3840"/>
                  </a:lnTo>
                  <a:cubicBezTo>
                    <a:pt x="1675" y="3951"/>
                    <a:pt x="1536" y="4172"/>
                    <a:pt x="1540" y="4418"/>
                  </a:cubicBezTo>
                  <a:lnTo>
                    <a:pt x="1540" y="4716"/>
                  </a:lnTo>
                  <a:cubicBezTo>
                    <a:pt x="737" y="4071"/>
                    <a:pt x="429" y="2994"/>
                    <a:pt x="770" y="2026"/>
                  </a:cubicBezTo>
                  <a:cubicBezTo>
                    <a:pt x="1112" y="1054"/>
                    <a:pt x="2031" y="410"/>
                    <a:pt x="3056" y="410"/>
                  </a:cubicBezTo>
                  <a:close/>
                  <a:moveTo>
                    <a:pt x="3682" y="4028"/>
                  </a:moveTo>
                  <a:lnTo>
                    <a:pt x="4038" y="4211"/>
                  </a:lnTo>
                  <a:cubicBezTo>
                    <a:pt x="4115" y="4249"/>
                    <a:pt x="4168" y="4331"/>
                    <a:pt x="4163" y="4418"/>
                  </a:cubicBezTo>
                  <a:lnTo>
                    <a:pt x="4163" y="4986"/>
                  </a:lnTo>
                  <a:cubicBezTo>
                    <a:pt x="3816" y="5166"/>
                    <a:pt x="3436" y="5256"/>
                    <a:pt x="3056" y="5256"/>
                  </a:cubicBezTo>
                  <a:cubicBezTo>
                    <a:pt x="2676" y="5256"/>
                    <a:pt x="2296" y="5166"/>
                    <a:pt x="1949" y="4986"/>
                  </a:cubicBezTo>
                  <a:lnTo>
                    <a:pt x="1945" y="4986"/>
                  </a:lnTo>
                  <a:lnTo>
                    <a:pt x="1945" y="4418"/>
                  </a:lnTo>
                  <a:cubicBezTo>
                    <a:pt x="1945" y="4331"/>
                    <a:pt x="1997" y="4249"/>
                    <a:pt x="2074" y="4211"/>
                  </a:cubicBezTo>
                  <a:lnTo>
                    <a:pt x="2431" y="4028"/>
                  </a:lnTo>
                  <a:lnTo>
                    <a:pt x="2753" y="4355"/>
                  </a:lnTo>
                  <a:cubicBezTo>
                    <a:pt x="2837" y="4439"/>
                    <a:pt x="2947" y="4482"/>
                    <a:pt x="3055" y="4482"/>
                  </a:cubicBezTo>
                  <a:cubicBezTo>
                    <a:pt x="3164" y="4482"/>
                    <a:pt x="3273" y="4439"/>
                    <a:pt x="3354" y="4355"/>
                  </a:cubicBezTo>
                  <a:lnTo>
                    <a:pt x="3682" y="4028"/>
                  </a:lnTo>
                  <a:close/>
                  <a:moveTo>
                    <a:pt x="3056" y="1"/>
                  </a:moveTo>
                  <a:cubicBezTo>
                    <a:pt x="1911" y="1"/>
                    <a:pt x="876" y="694"/>
                    <a:pt x="438" y="1752"/>
                  </a:cubicBezTo>
                  <a:cubicBezTo>
                    <a:pt x="1" y="2811"/>
                    <a:pt x="241" y="4028"/>
                    <a:pt x="1050" y="4836"/>
                  </a:cubicBezTo>
                  <a:cubicBezTo>
                    <a:pt x="1594" y="5378"/>
                    <a:pt x="2321" y="5667"/>
                    <a:pt x="3059" y="5667"/>
                  </a:cubicBezTo>
                  <a:cubicBezTo>
                    <a:pt x="3423" y="5667"/>
                    <a:pt x="3789" y="5597"/>
                    <a:pt x="4139" y="5452"/>
                  </a:cubicBezTo>
                  <a:cubicBezTo>
                    <a:pt x="5197" y="5014"/>
                    <a:pt x="5885" y="3980"/>
                    <a:pt x="5885" y="2835"/>
                  </a:cubicBezTo>
                  <a:cubicBezTo>
                    <a:pt x="5885" y="1271"/>
                    <a:pt x="4620" y="5"/>
                    <a:pt x="305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0"/>
            <p:cNvSpPr/>
            <p:nvPr/>
          </p:nvSpPr>
          <p:spPr>
            <a:xfrm>
              <a:off x="7169279" y="3486162"/>
              <a:ext cx="170662" cy="158886"/>
            </a:xfrm>
            <a:custGeom>
              <a:rect b="b" l="l" r="r" t="t"/>
              <a:pathLst>
                <a:path extrusionOk="0" h="6058" w="6507">
                  <a:moveTo>
                    <a:pt x="4073" y="0"/>
                  </a:moveTo>
                  <a:cubicBezTo>
                    <a:pt x="3120" y="0"/>
                    <a:pt x="2171" y="367"/>
                    <a:pt x="1454" y="1087"/>
                  </a:cubicBezTo>
                  <a:cubicBezTo>
                    <a:pt x="130" y="2406"/>
                    <a:pt x="0" y="4504"/>
                    <a:pt x="1146" y="5981"/>
                  </a:cubicBezTo>
                  <a:cubicBezTo>
                    <a:pt x="1190" y="6035"/>
                    <a:pt x="1245" y="6057"/>
                    <a:pt x="1298" y="6057"/>
                  </a:cubicBezTo>
                  <a:cubicBezTo>
                    <a:pt x="1443" y="6057"/>
                    <a:pt x="1578" y="5886"/>
                    <a:pt x="1468" y="5731"/>
                  </a:cubicBezTo>
                  <a:cubicBezTo>
                    <a:pt x="453" y="4417"/>
                    <a:pt x="568" y="2550"/>
                    <a:pt x="1742" y="1376"/>
                  </a:cubicBezTo>
                  <a:cubicBezTo>
                    <a:pt x="2382" y="737"/>
                    <a:pt x="3226" y="411"/>
                    <a:pt x="4075" y="411"/>
                  </a:cubicBezTo>
                  <a:cubicBezTo>
                    <a:pt x="4785" y="411"/>
                    <a:pt x="5499" y="639"/>
                    <a:pt x="6097" y="1102"/>
                  </a:cubicBezTo>
                  <a:cubicBezTo>
                    <a:pt x="6137" y="1131"/>
                    <a:pt x="6178" y="1144"/>
                    <a:pt x="6217" y="1144"/>
                  </a:cubicBezTo>
                  <a:cubicBezTo>
                    <a:pt x="6383" y="1144"/>
                    <a:pt x="6507" y="916"/>
                    <a:pt x="6347" y="779"/>
                  </a:cubicBezTo>
                  <a:cubicBezTo>
                    <a:pt x="5674" y="257"/>
                    <a:pt x="4872" y="0"/>
                    <a:pt x="407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50"/>
            <p:cNvSpPr/>
            <p:nvPr/>
          </p:nvSpPr>
          <p:spPr>
            <a:xfrm>
              <a:off x="7211532" y="3521700"/>
              <a:ext cx="171554" cy="159070"/>
            </a:xfrm>
            <a:custGeom>
              <a:rect b="b" l="l" r="r" t="t"/>
              <a:pathLst>
                <a:path extrusionOk="0" h="6065" w="6541">
                  <a:moveTo>
                    <a:pt x="5230" y="1"/>
                  </a:moveTo>
                  <a:cubicBezTo>
                    <a:pt x="5187" y="1"/>
                    <a:pt x="5143" y="15"/>
                    <a:pt x="5107" y="45"/>
                  </a:cubicBezTo>
                  <a:cubicBezTo>
                    <a:pt x="5015" y="112"/>
                    <a:pt x="5001" y="242"/>
                    <a:pt x="5068" y="334"/>
                  </a:cubicBezTo>
                  <a:cubicBezTo>
                    <a:pt x="6088" y="1643"/>
                    <a:pt x="5973" y="3510"/>
                    <a:pt x="4794" y="4688"/>
                  </a:cubicBezTo>
                  <a:cubicBezTo>
                    <a:pt x="4155" y="5327"/>
                    <a:pt x="3312" y="5652"/>
                    <a:pt x="2464" y="5652"/>
                  </a:cubicBezTo>
                  <a:cubicBezTo>
                    <a:pt x="1753" y="5652"/>
                    <a:pt x="1039" y="5423"/>
                    <a:pt x="439" y="4958"/>
                  </a:cubicBezTo>
                  <a:cubicBezTo>
                    <a:pt x="396" y="4921"/>
                    <a:pt x="350" y="4906"/>
                    <a:pt x="307" y="4906"/>
                  </a:cubicBezTo>
                  <a:cubicBezTo>
                    <a:pt x="135" y="4906"/>
                    <a:pt x="1" y="5151"/>
                    <a:pt x="189" y="5285"/>
                  </a:cubicBezTo>
                  <a:cubicBezTo>
                    <a:pt x="862" y="5807"/>
                    <a:pt x="1664" y="6064"/>
                    <a:pt x="2463" y="6064"/>
                  </a:cubicBezTo>
                  <a:cubicBezTo>
                    <a:pt x="3418" y="6064"/>
                    <a:pt x="4367" y="5697"/>
                    <a:pt x="5087" y="4977"/>
                  </a:cubicBezTo>
                  <a:cubicBezTo>
                    <a:pt x="6411" y="3654"/>
                    <a:pt x="6541" y="1556"/>
                    <a:pt x="5391" y="79"/>
                  </a:cubicBezTo>
                  <a:cubicBezTo>
                    <a:pt x="5351" y="28"/>
                    <a:pt x="5291" y="1"/>
                    <a:pt x="52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8" name="Google Shape;1688;p50"/>
          <p:cNvGrpSpPr/>
          <p:nvPr/>
        </p:nvGrpSpPr>
        <p:grpSpPr>
          <a:xfrm>
            <a:off x="7271711" y="1476773"/>
            <a:ext cx="392588" cy="389229"/>
            <a:chOff x="1331903" y="4303830"/>
            <a:chExt cx="343292" cy="340354"/>
          </a:xfrm>
        </p:grpSpPr>
        <p:sp>
          <p:nvSpPr>
            <p:cNvPr id="1689" name="Google Shape;1689;p50"/>
            <p:cNvSpPr/>
            <p:nvPr/>
          </p:nvSpPr>
          <p:spPr>
            <a:xfrm>
              <a:off x="1364714" y="4308787"/>
              <a:ext cx="277671" cy="91062"/>
            </a:xfrm>
            <a:custGeom>
              <a:rect b="b" l="l" r="r" t="t"/>
              <a:pathLst>
                <a:path extrusionOk="0" h="3472" w="10587">
                  <a:moveTo>
                    <a:pt x="5304" y="0"/>
                  </a:moveTo>
                  <a:cubicBezTo>
                    <a:pt x="5278" y="0"/>
                    <a:pt x="5253" y="7"/>
                    <a:pt x="5231" y="22"/>
                  </a:cubicBezTo>
                  <a:lnTo>
                    <a:pt x="0" y="3063"/>
                  </a:lnTo>
                  <a:lnTo>
                    <a:pt x="385" y="3472"/>
                  </a:lnTo>
                  <a:lnTo>
                    <a:pt x="10221" y="3472"/>
                  </a:lnTo>
                  <a:lnTo>
                    <a:pt x="10586" y="3068"/>
                  </a:lnTo>
                  <a:lnTo>
                    <a:pt x="5380" y="22"/>
                  </a:lnTo>
                  <a:cubicBezTo>
                    <a:pt x="5356" y="7"/>
                    <a:pt x="5329" y="0"/>
                    <a:pt x="53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0"/>
            <p:cNvSpPr/>
            <p:nvPr/>
          </p:nvSpPr>
          <p:spPr>
            <a:xfrm>
              <a:off x="1398652" y="4332104"/>
              <a:ext cx="209663" cy="68769"/>
            </a:xfrm>
            <a:custGeom>
              <a:rect b="b" l="l" r="r" t="t"/>
              <a:pathLst>
                <a:path extrusionOk="0" h="2622" w="7994">
                  <a:moveTo>
                    <a:pt x="4004" y="0"/>
                  </a:moveTo>
                  <a:cubicBezTo>
                    <a:pt x="3985" y="0"/>
                    <a:pt x="3966" y="6"/>
                    <a:pt x="3946" y="18"/>
                  </a:cubicBezTo>
                  <a:lnTo>
                    <a:pt x="1" y="2313"/>
                  </a:lnTo>
                  <a:lnTo>
                    <a:pt x="290" y="2621"/>
                  </a:lnTo>
                  <a:lnTo>
                    <a:pt x="7719" y="2621"/>
                  </a:lnTo>
                  <a:lnTo>
                    <a:pt x="7993" y="2318"/>
                  </a:lnTo>
                  <a:lnTo>
                    <a:pt x="4062" y="18"/>
                  </a:lnTo>
                  <a:cubicBezTo>
                    <a:pt x="4043" y="6"/>
                    <a:pt x="4023" y="0"/>
                    <a:pt x="40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0"/>
            <p:cNvSpPr/>
            <p:nvPr/>
          </p:nvSpPr>
          <p:spPr>
            <a:xfrm>
              <a:off x="1363822" y="4598732"/>
              <a:ext cx="279559" cy="20195"/>
            </a:xfrm>
            <a:custGeom>
              <a:rect b="b" l="l" r="r" t="t"/>
              <a:pathLst>
                <a:path extrusionOk="0" h="770" w="10659">
                  <a:moveTo>
                    <a:pt x="362" y="0"/>
                  </a:moveTo>
                  <a:cubicBezTo>
                    <a:pt x="160" y="0"/>
                    <a:pt x="1" y="164"/>
                    <a:pt x="1" y="361"/>
                  </a:cubicBezTo>
                  <a:lnTo>
                    <a:pt x="1" y="770"/>
                  </a:lnTo>
                  <a:lnTo>
                    <a:pt x="10654" y="770"/>
                  </a:lnTo>
                  <a:lnTo>
                    <a:pt x="10659" y="361"/>
                  </a:lnTo>
                  <a:cubicBezTo>
                    <a:pt x="10659" y="164"/>
                    <a:pt x="10495" y="0"/>
                    <a:pt x="102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0"/>
            <p:cNvSpPr/>
            <p:nvPr/>
          </p:nvSpPr>
          <p:spPr>
            <a:xfrm>
              <a:off x="1353357" y="4619032"/>
              <a:ext cx="300252" cy="20090"/>
            </a:xfrm>
            <a:custGeom>
              <a:rect b="b" l="l" r="r" t="t"/>
              <a:pathLst>
                <a:path extrusionOk="0" h="766" w="11448">
                  <a:moveTo>
                    <a:pt x="371" y="1"/>
                  </a:moveTo>
                  <a:cubicBezTo>
                    <a:pt x="169" y="1"/>
                    <a:pt x="0" y="164"/>
                    <a:pt x="0" y="371"/>
                  </a:cubicBezTo>
                  <a:lnTo>
                    <a:pt x="0" y="766"/>
                  </a:lnTo>
                  <a:lnTo>
                    <a:pt x="11448" y="766"/>
                  </a:lnTo>
                  <a:lnTo>
                    <a:pt x="11448" y="371"/>
                  </a:lnTo>
                  <a:cubicBezTo>
                    <a:pt x="11448" y="164"/>
                    <a:pt x="11284" y="1"/>
                    <a:pt x="110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0"/>
            <p:cNvSpPr/>
            <p:nvPr/>
          </p:nvSpPr>
          <p:spPr>
            <a:xfrm>
              <a:off x="1362327" y="4388598"/>
              <a:ext cx="282313" cy="33965"/>
            </a:xfrm>
            <a:custGeom>
              <a:rect b="b" l="l" r="r" t="t"/>
              <a:pathLst>
                <a:path extrusionOk="0" h="1295" w="10764">
                  <a:moveTo>
                    <a:pt x="178" y="1"/>
                  </a:moveTo>
                  <a:cubicBezTo>
                    <a:pt x="82" y="1"/>
                    <a:pt x="0" y="82"/>
                    <a:pt x="0" y="183"/>
                  </a:cubicBezTo>
                  <a:lnTo>
                    <a:pt x="0" y="1117"/>
                  </a:lnTo>
                  <a:cubicBezTo>
                    <a:pt x="0" y="1213"/>
                    <a:pt x="82" y="1295"/>
                    <a:pt x="178" y="1295"/>
                  </a:cubicBezTo>
                  <a:lnTo>
                    <a:pt x="10586" y="1295"/>
                  </a:lnTo>
                  <a:cubicBezTo>
                    <a:pt x="10682" y="1295"/>
                    <a:pt x="10764" y="1218"/>
                    <a:pt x="10764" y="1122"/>
                  </a:cubicBezTo>
                  <a:lnTo>
                    <a:pt x="10764" y="183"/>
                  </a:lnTo>
                  <a:cubicBezTo>
                    <a:pt x="10764" y="82"/>
                    <a:pt x="10682" y="1"/>
                    <a:pt x="10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0"/>
            <p:cNvSpPr/>
            <p:nvPr/>
          </p:nvSpPr>
          <p:spPr>
            <a:xfrm>
              <a:off x="1405471" y="4422536"/>
              <a:ext cx="200824" cy="176327"/>
            </a:xfrm>
            <a:custGeom>
              <a:rect b="b" l="l" r="r" t="t"/>
              <a:pathLst>
                <a:path extrusionOk="0" h="6723" w="7657">
                  <a:moveTo>
                    <a:pt x="1" y="1"/>
                  </a:moveTo>
                  <a:lnTo>
                    <a:pt x="1" y="6723"/>
                  </a:lnTo>
                  <a:lnTo>
                    <a:pt x="7656" y="6723"/>
                  </a:lnTo>
                  <a:lnTo>
                    <a:pt x="76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0"/>
            <p:cNvSpPr/>
            <p:nvPr/>
          </p:nvSpPr>
          <p:spPr>
            <a:xfrm>
              <a:off x="1405471" y="4422536"/>
              <a:ext cx="200824" cy="176327"/>
            </a:xfrm>
            <a:custGeom>
              <a:rect b="b" l="l" r="r" t="t"/>
              <a:pathLst>
                <a:path extrusionOk="0" h="6723" w="7657">
                  <a:moveTo>
                    <a:pt x="1" y="1"/>
                  </a:moveTo>
                  <a:lnTo>
                    <a:pt x="1" y="1127"/>
                  </a:lnTo>
                  <a:lnTo>
                    <a:pt x="4432" y="1127"/>
                  </a:lnTo>
                  <a:cubicBezTo>
                    <a:pt x="6068" y="1127"/>
                    <a:pt x="7396" y="2455"/>
                    <a:pt x="7396" y="4091"/>
                  </a:cubicBezTo>
                  <a:lnTo>
                    <a:pt x="7396" y="6723"/>
                  </a:lnTo>
                  <a:lnTo>
                    <a:pt x="7656" y="6723"/>
                  </a:lnTo>
                  <a:lnTo>
                    <a:pt x="76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0"/>
            <p:cNvSpPr/>
            <p:nvPr/>
          </p:nvSpPr>
          <p:spPr>
            <a:xfrm>
              <a:off x="1368674" y="4422536"/>
              <a:ext cx="69136" cy="160696"/>
            </a:xfrm>
            <a:custGeom>
              <a:rect b="b" l="l" r="r" t="t"/>
              <a:pathLst>
                <a:path extrusionOk="0" h="6127" w="2636">
                  <a:moveTo>
                    <a:pt x="398" y="1"/>
                  </a:moveTo>
                  <a:cubicBezTo>
                    <a:pt x="196" y="1"/>
                    <a:pt x="28" y="155"/>
                    <a:pt x="13" y="357"/>
                  </a:cubicBezTo>
                  <a:cubicBezTo>
                    <a:pt x="0" y="594"/>
                    <a:pt x="190" y="752"/>
                    <a:pt x="389" y="752"/>
                  </a:cubicBezTo>
                  <a:cubicBezTo>
                    <a:pt x="486" y="752"/>
                    <a:pt x="584" y="714"/>
                    <a:pt x="663" y="631"/>
                  </a:cubicBezTo>
                  <a:cubicBezTo>
                    <a:pt x="674" y="618"/>
                    <a:pt x="689" y="612"/>
                    <a:pt x="703" y="612"/>
                  </a:cubicBezTo>
                  <a:cubicBezTo>
                    <a:pt x="732" y="612"/>
                    <a:pt x="759" y="635"/>
                    <a:pt x="759" y="670"/>
                  </a:cubicBezTo>
                  <a:lnTo>
                    <a:pt x="759" y="6126"/>
                  </a:lnTo>
                  <a:lnTo>
                    <a:pt x="1885" y="6126"/>
                  </a:lnTo>
                  <a:lnTo>
                    <a:pt x="1885" y="670"/>
                  </a:lnTo>
                  <a:cubicBezTo>
                    <a:pt x="1885" y="635"/>
                    <a:pt x="1912" y="612"/>
                    <a:pt x="1942" y="612"/>
                  </a:cubicBezTo>
                  <a:cubicBezTo>
                    <a:pt x="1957" y="612"/>
                    <a:pt x="1973" y="618"/>
                    <a:pt x="1986" y="631"/>
                  </a:cubicBezTo>
                  <a:cubicBezTo>
                    <a:pt x="2053" y="708"/>
                    <a:pt x="2159" y="752"/>
                    <a:pt x="2265" y="752"/>
                  </a:cubicBezTo>
                  <a:cubicBezTo>
                    <a:pt x="2472" y="752"/>
                    <a:pt x="2635" y="583"/>
                    <a:pt x="2635" y="376"/>
                  </a:cubicBezTo>
                  <a:cubicBezTo>
                    <a:pt x="2635" y="169"/>
                    <a:pt x="2467" y="1"/>
                    <a:pt x="226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50"/>
            <p:cNvSpPr/>
            <p:nvPr/>
          </p:nvSpPr>
          <p:spPr>
            <a:xfrm>
              <a:off x="1384148" y="4583337"/>
              <a:ext cx="38397" cy="15527"/>
            </a:xfrm>
            <a:custGeom>
              <a:rect b="b" l="l" r="r" t="t"/>
              <a:pathLst>
                <a:path extrusionOk="0" h="592" w="1464">
                  <a:moveTo>
                    <a:pt x="145" y="0"/>
                  </a:moveTo>
                  <a:cubicBezTo>
                    <a:pt x="68" y="0"/>
                    <a:pt x="0" y="63"/>
                    <a:pt x="0" y="140"/>
                  </a:cubicBezTo>
                  <a:lnTo>
                    <a:pt x="0" y="592"/>
                  </a:lnTo>
                  <a:lnTo>
                    <a:pt x="1463" y="592"/>
                  </a:lnTo>
                  <a:lnTo>
                    <a:pt x="1463" y="140"/>
                  </a:lnTo>
                  <a:cubicBezTo>
                    <a:pt x="1463" y="63"/>
                    <a:pt x="1401"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0"/>
            <p:cNvSpPr/>
            <p:nvPr/>
          </p:nvSpPr>
          <p:spPr>
            <a:xfrm>
              <a:off x="1470725" y="4422536"/>
              <a:ext cx="69188" cy="160827"/>
            </a:xfrm>
            <a:custGeom>
              <a:rect b="b" l="l" r="r" t="t"/>
              <a:pathLst>
                <a:path extrusionOk="0" h="6132" w="2638">
                  <a:moveTo>
                    <a:pt x="395" y="1"/>
                  </a:moveTo>
                  <a:cubicBezTo>
                    <a:pt x="193" y="1"/>
                    <a:pt x="24" y="155"/>
                    <a:pt x="10" y="357"/>
                  </a:cubicBezTo>
                  <a:cubicBezTo>
                    <a:pt x="0" y="594"/>
                    <a:pt x="191" y="754"/>
                    <a:pt x="389" y="754"/>
                  </a:cubicBezTo>
                  <a:cubicBezTo>
                    <a:pt x="485" y="754"/>
                    <a:pt x="583" y="716"/>
                    <a:pt x="660" y="631"/>
                  </a:cubicBezTo>
                  <a:cubicBezTo>
                    <a:pt x="672" y="619"/>
                    <a:pt x="687" y="613"/>
                    <a:pt x="701" y="613"/>
                  </a:cubicBezTo>
                  <a:cubicBezTo>
                    <a:pt x="732" y="613"/>
                    <a:pt x="761" y="637"/>
                    <a:pt x="761" y="670"/>
                  </a:cubicBezTo>
                  <a:lnTo>
                    <a:pt x="761" y="6131"/>
                  </a:lnTo>
                  <a:lnTo>
                    <a:pt x="1887" y="6131"/>
                  </a:lnTo>
                  <a:lnTo>
                    <a:pt x="1887" y="670"/>
                  </a:lnTo>
                  <a:cubicBezTo>
                    <a:pt x="1887" y="637"/>
                    <a:pt x="1915" y="616"/>
                    <a:pt x="1944" y="616"/>
                  </a:cubicBezTo>
                  <a:cubicBezTo>
                    <a:pt x="1958" y="616"/>
                    <a:pt x="1972" y="620"/>
                    <a:pt x="1983" y="631"/>
                  </a:cubicBezTo>
                  <a:cubicBezTo>
                    <a:pt x="2051" y="709"/>
                    <a:pt x="2146" y="752"/>
                    <a:pt x="2246" y="752"/>
                  </a:cubicBezTo>
                  <a:cubicBezTo>
                    <a:pt x="2251" y="752"/>
                    <a:pt x="2257" y="752"/>
                    <a:pt x="2262" y="752"/>
                  </a:cubicBezTo>
                  <a:cubicBezTo>
                    <a:pt x="2469" y="752"/>
                    <a:pt x="2637" y="583"/>
                    <a:pt x="2637" y="376"/>
                  </a:cubicBezTo>
                  <a:cubicBezTo>
                    <a:pt x="2632" y="172"/>
                    <a:pt x="2469" y="6"/>
                    <a:pt x="2266" y="6"/>
                  </a:cubicBezTo>
                  <a:cubicBezTo>
                    <a:pt x="2263" y="6"/>
                    <a:pt x="2260" y="6"/>
                    <a:pt x="2257" y="6"/>
                  </a:cubicBezTo>
                  <a:lnTo>
                    <a:pt x="2257"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0"/>
            <p:cNvSpPr/>
            <p:nvPr/>
          </p:nvSpPr>
          <p:spPr>
            <a:xfrm>
              <a:off x="1486252" y="4583337"/>
              <a:ext cx="38371" cy="15527"/>
            </a:xfrm>
            <a:custGeom>
              <a:rect b="b" l="l" r="r" t="t"/>
              <a:pathLst>
                <a:path extrusionOk="0" h="592" w="1463">
                  <a:moveTo>
                    <a:pt x="145" y="0"/>
                  </a:moveTo>
                  <a:cubicBezTo>
                    <a:pt x="63" y="0"/>
                    <a:pt x="0" y="63"/>
                    <a:pt x="0" y="140"/>
                  </a:cubicBezTo>
                  <a:lnTo>
                    <a:pt x="0" y="592"/>
                  </a:lnTo>
                  <a:lnTo>
                    <a:pt x="1458" y="592"/>
                  </a:lnTo>
                  <a:lnTo>
                    <a:pt x="1463" y="140"/>
                  </a:lnTo>
                  <a:cubicBezTo>
                    <a:pt x="1463" y="63"/>
                    <a:pt x="1396"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0"/>
            <p:cNvSpPr/>
            <p:nvPr/>
          </p:nvSpPr>
          <p:spPr>
            <a:xfrm>
              <a:off x="1572724" y="4422536"/>
              <a:ext cx="69162" cy="160827"/>
            </a:xfrm>
            <a:custGeom>
              <a:rect b="b" l="l" r="r" t="t"/>
              <a:pathLst>
                <a:path extrusionOk="0" h="6132" w="2637">
                  <a:moveTo>
                    <a:pt x="399" y="1"/>
                  </a:moveTo>
                  <a:cubicBezTo>
                    <a:pt x="197" y="1"/>
                    <a:pt x="28" y="155"/>
                    <a:pt x="14" y="357"/>
                  </a:cubicBezTo>
                  <a:cubicBezTo>
                    <a:pt x="1" y="594"/>
                    <a:pt x="191" y="754"/>
                    <a:pt x="390" y="754"/>
                  </a:cubicBezTo>
                  <a:cubicBezTo>
                    <a:pt x="486" y="754"/>
                    <a:pt x="585" y="716"/>
                    <a:pt x="663" y="631"/>
                  </a:cubicBezTo>
                  <a:cubicBezTo>
                    <a:pt x="674" y="619"/>
                    <a:pt x="688" y="613"/>
                    <a:pt x="702" y="613"/>
                  </a:cubicBezTo>
                  <a:cubicBezTo>
                    <a:pt x="731" y="613"/>
                    <a:pt x="759" y="637"/>
                    <a:pt x="759" y="670"/>
                  </a:cubicBezTo>
                  <a:lnTo>
                    <a:pt x="759" y="6131"/>
                  </a:lnTo>
                  <a:lnTo>
                    <a:pt x="1885" y="6131"/>
                  </a:lnTo>
                  <a:lnTo>
                    <a:pt x="1885" y="670"/>
                  </a:lnTo>
                  <a:cubicBezTo>
                    <a:pt x="1885" y="637"/>
                    <a:pt x="1914" y="616"/>
                    <a:pt x="1945" y="616"/>
                  </a:cubicBezTo>
                  <a:cubicBezTo>
                    <a:pt x="1959" y="616"/>
                    <a:pt x="1974" y="620"/>
                    <a:pt x="1986" y="631"/>
                  </a:cubicBezTo>
                  <a:cubicBezTo>
                    <a:pt x="2050" y="709"/>
                    <a:pt x="2149" y="752"/>
                    <a:pt x="2250" y="752"/>
                  </a:cubicBezTo>
                  <a:cubicBezTo>
                    <a:pt x="2255" y="752"/>
                    <a:pt x="2260" y="752"/>
                    <a:pt x="2266" y="752"/>
                  </a:cubicBezTo>
                  <a:cubicBezTo>
                    <a:pt x="2472" y="752"/>
                    <a:pt x="2636" y="583"/>
                    <a:pt x="2636" y="376"/>
                  </a:cubicBezTo>
                  <a:cubicBezTo>
                    <a:pt x="2636" y="172"/>
                    <a:pt x="2472" y="6"/>
                    <a:pt x="2269" y="6"/>
                  </a:cubicBezTo>
                  <a:cubicBezTo>
                    <a:pt x="2267" y="6"/>
                    <a:pt x="2264" y="6"/>
                    <a:pt x="2261" y="6"/>
                  </a:cubicBezTo>
                  <a:lnTo>
                    <a:pt x="226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0"/>
            <p:cNvSpPr/>
            <p:nvPr/>
          </p:nvSpPr>
          <p:spPr>
            <a:xfrm>
              <a:off x="1588225" y="4583337"/>
              <a:ext cx="38371" cy="15527"/>
            </a:xfrm>
            <a:custGeom>
              <a:rect b="b" l="l" r="r" t="t"/>
              <a:pathLst>
                <a:path extrusionOk="0" h="592" w="1463">
                  <a:moveTo>
                    <a:pt x="144" y="0"/>
                  </a:moveTo>
                  <a:cubicBezTo>
                    <a:pt x="67" y="0"/>
                    <a:pt x="0" y="63"/>
                    <a:pt x="0" y="140"/>
                  </a:cubicBezTo>
                  <a:lnTo>
                    <a:pt x="0" y="592"/>
                  </a:lnTo>
                  <a:lnTo>
                    <a:pt x="1463" y="592"/>
                  </a:lnTo>
                  <a:lnTo>
                    <a:pt x="1463" y="140"/>
                  </a:lnTo>
                  <a:cubicBezTo>
                    <a:pt x="1463" y="63"/>
                    <a:pt x="1400"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0"/>
            <p:cNvSpPr/>
            <p:nvPr/>
          </p:nvSpPr>
          <p:spPr>
            <a:xfrm>
              <a:off x="1331903" y="4303830"/>
              <a:ext cx="343292" cy="340354"/>
            </a:xfrm>
            <a:custGeom>
              <a:rect b="b" l="l" r="r" t="t"/>
              <a:pathLst>
                <a:path extrusionOk="0" h="12977" w="13089">
                  <a:moveTo>
                    <a:pt x="6554" y="389"/>
                  </a:moveTo>
                  <a:lnTo>
                    <a:pt x="11091" y="3040"/>
                  </a:lnTo>
                  <a:lnTo>
                    <a:pt x="10312" y="3040"/>
                  </a:lnTo>
                  <a:lnTo>
                    <a:pt x="6703" y="933"/>
                  </a:lnTo>
                  <a:cubicBezTo>
                    <a:pt x="6655" y="904"/>
                    <a:pt x="6603" y="889"/>
                    <a:pt x="6552" y="889"/>
                  </a:cubicBezTo>
                  <a:cubicBezTo>
                    <a:pt x="6500" y="889"/>
                    <a:pt x="6448" y="904"/>
                    <a:pt x="6400" y="933"/>
                  </a:cubicBezTo>
                  <a:lnTo>
                    <a:pt x="5443" y="1491"/>
                  </a:lnTo>
                  <a:cubicBezTo>
                    <a:pt x="5246" y="1591"/>
                    <a:pt x="5354" y="1852"/>
                    <a:pt x="5524" y="1852"/>
                  </a:cubicBezTo>
                  <a:cubicBezTo>
                    <a:pt x="5557" y="1852"/>
                    <a:pt x="5593" y="1842"/>
                    <a:pt x="5630" y="1818"/>
                  </a:cubicBezTo>
                  <a:lnTo>
                    <a:pt x="6549" y="1284"/>
                  </a:lnTo>
                  <a:lnTo>
                    <a:pt x="9557" y="3040"/>
                  </a:lnTo>
                  <a:lnTo>
                    <a:pt x="3527" y="3040"/>
                  </a:lnTo>
                  <a:lnTo>
                    <a:pt x="4860" y="2265"/>
                  </a:lnTo>
                  <a:cubicBezTo>
                    <a:pt x="5036" y="2155"/>
                    <a:pt x="4931" y="1913"/>
                    <a:pt x="4765" y="1913"/>
                  </a:cubicBezTo>
                  <a:cubicBezTo>
                    <a:pt x="4736" y="1913"/>
                    <a:pt x="4705" y="1921"/>
                    <a:pt x="4673" y="1938"/>
                  </a:cubicBezTo>
                  <a:lnTo>
                    <a:pt x="2772" y="3040"/>
                  </a:lnTo>
                  <a:lnTo>
                    <a:pt x="1988" y="3040"/>
                  </a:lnTo>
                  <a:lnTo>
                    <a:pt x="6554" y="389"/>
                  </a:lnTo>
                  <a:close/>
                  <a:moveTo>
                    <a:pt x="11736" y="3420"/>
                  </a:moveTo>
                  <a:lnTo>
                    <a:pt x="11736" y="4339"/>
                  </a:lnTo>
                  <a:lnTo>
                    <a:pt x="1353" y="4339"/>
                  </a:lnTo>
                  <a:lnTo>
                    <a:pt x="1353" y="3420"/>
                  </a:lnTo>
                  <a:close/>
                  <a:moveTo>
                    <a:pt x="1791" y="4719"/>
                  </a:moveTo>
                  <a:cubicBezTo>
                    <a:pt x="1794" y="4719"/>
                    <a:pt x="1797" y="4719"/>
                    <a:pt x="1800" y="4719"/>
                  </a:cubicBezTo>
                  <a:lnTo>
                    <a:pt x="3657" y="4719"/>
                  </a:lnTo>
                  <a:cubicBezTo>
                    <a:pt x="3763" y="4719"/>
                    <a:pt x="3850" y="4806"/>
                    <a:pt x="3845" y="4912"/>
                  </a:cubicBezTo>
                  <a:cubicBezTo>
                    <a:pt x="3835" y="5008"/>
                    <a:pt x="3758" y="5085"/>
                    <a:pt x="3662" y="5090"/>
                  </a:cubicBezTo>
                  <a:cubicBezTo>
                    <a:pt x="3609" y="5090"/>
                    <a:pt x="3561" y="5066"/>
                    <a:pt x="3523" y="5027"/>
                  </a:cubicBezTo>
                  <a:cubicBezTo>
                    <a:pt x="3473" y="4973"/>
                    <a:pt x="3409" y="4948"/>
                    <a:pt x="3346" y="4948"/>
                  </a:cubicBezTo>
                  <a:cubicBezTo>
                    <a:pt x="3221" y="4948"/>
                    <a:pt x="3099" y="5045"/>
                    <a:pt x="3099" y="5196"/>
                  </a:cubicBezTo>
                  <a:lnTo>
                    <a:pt x="3099" y="10465"/>
                  </a:lnTo>
                  <a:lnTo>
                    <a:pt x="2353" y="10465"/>
                  </a:lnTo>
                  <a:lnTo>
                    <a:pt x="2353" y="5196"/>
                  </a:lnTo>
                  <a:cubicBezTo>
                    <a:pt x="2350" y="5045"/>
                    <a:pt x="2228" y="4948"/>
                    <a:pt x="2102" y="4948"/>
                  </a:cubicBezTo>
                  <a:cubicBezTo>
                    <a:pt x="2039" y="4948"/>
                    <a:pt x="1975" y="4973"/>
                    <a:pt x="1925" y="5027"/>
                  </a:cubicBezTo>
                  <a:cubicBezTo>
                    <a:pt x="1886" y="5070"/>
                    <a:pt x="1837" y="5089"/>
                    <a:pt x="1789" y="5089"/>
                  </a:cubicBezTo>
                  <a:cubicBezTo>
                    <a:pt x="1690" y="5089"/>
                    <a:pt x="1596" y="5009"/>
                    <a:pt x="1603" y="4893"/>
                  </a:cubicBezTo>
                  <a:cubicBezTo>
                    <a:pt x="1612" y="4795"/>
                    <a:pt x="1694" y="4719"/>
                    <a:pt x="1791" y="4719"/>
                  </a:cubicBezTo>
                  <a:close/>
                  <a:moveTo>
                    <a:pt x="7563" y="4719"/>
                  </a:moveTo>
                  <a:cubicBezTo>
                    <a:pt x="7611" y="4719"/>
                    <a:pt x="7654" y="4742"/>
                    <a:pt x="7685" y="4777"/>
                  </a:cubicBezTo>
                  <a:cubicBezTo>
                    <a:pt x="7718" y="4811"/>
                    <a:pt x="7738" y="4864"/>
                    <a:pt x="7738" y="4912"/>
                  </a:cubicBezTo>
                  <a:cubicBezTo>
                    <a:pt x="7728" y="5008"/>
                    <a:pt x="7651" y="5085"/>
                    <a:pt x="7555" y="5090"/>
                  </a:cubicBezTo>
                  <a:cubicBezTo>
                    <a:pt x="7502" y="5090"/>
                    <a:pt x="7454" y="5066"/>
                    <a:pt x="7415" y="5027"/>
                  </a:cubicBezTo>
                  <a:cubicBezTo>
                    <a:pt x="7365" y="4973"/>
                    <a:pt x="7302" y="4948"/>
                    <a:pt x="7239" y="4948"/>
                  </a:cubicBezTo>
                  <a:cubicBezTo>
                    <a:pt x="7113" y="4948"/>
                    <a:pt x="6992" y="5045"/>
                    <a:pt x="6992" y="5196"/>
                  </a:cubicBezTo>
                  <a:lnTo>
                    <a:pt x="6992" y="10465"/>
                  </a:lnTo>
                  <a:lnTo>
                    <a:pt x="6241" y="10465"/>
                  </a:lnTo>
                  <a:lnTo>
                    <a:pt x="6241" y="5196"/>
                  </a:lnTo>
                  <a:cubicBezTo>
                    <a:pt x="6241" y="5045"/>
                    <a:pt x="6120" y="4948"/>
                    <a:pt x="5993" y="4948"/>
                  </a:cubicBezTo>
                  <a:cubicBezTo>
                    <a:pt x="5930" y="4948"/>
                    <a:pt x="5865" y="4973"/>
                    <a:pt x="5813" y="5027"/>
                  </a:cubicBezTo>
                  <a:cubicBezTo>
                    <a:pt x="5775" y="5070"/>
                    <a:pt x="5727" y="5089"/>
                    <a:pt x="5680" y="5089"/>
                  </a:cubicBezTo>
                  <a:cubicBezTo>
                    <a:pt x="5583" y="5089"/>
                    <a:pt x="5489" y="5009"/>
                    <a:pt x="5495" y="4893"/>
                  </a:cubicBezTo>
                  <a:cubicBezTo>
                    <a:pt x="5505" y="4795"/>
                    <a:pt x="5582" y="4719"/>
                    <a:pt x="5679" y="4719"/>
                  </a:cubicBezTo>
                  <a:cubicBezTo>
                    <a:pt x="5682" y="4719"/>
                    <a:pt x="5685" y="4719"/>
                    <a:pt x="5688" y="4719"/>
                  </a:cubicBezTo>
                  <a:lnTo>
                    <a:pt x="7550" y="4719"/>
                  </a:lnTo>
                  <a:cubicBezTo>
                    <a:pt x="7555" y="4719"/>
                    <a:pt x="7559" y="4719"/>
                    <a:pt x="7563" y="4719"/>
                  </a:cubicBezTo>
                  <a:close/>
                  <a:moveTo>
                    <a:pt x="3268" y="10845"/>
                  </a:moveTo>
                  <a:lnTo>
                    <a:pt x="3268" y="11056"/>
                  </a:lnTo>
                  <a:lnTo>
                    <a:pt x="2185" y="11056"/>
                  </a:lnTo>
                  <a:lnTo>
                    <a:pt x="2185" y="10845"/>
                  </a:lnTo>
                  <a:close/>
                  <a:moveTo>
                    <a:pt x="5144" y="4719"/>
                  </a:moveTo>
                  <a:cubicBezTo>
                    <a:pt x="5077" y="4917"/>
                    <a:pt x="5125" y="5143"/>
                    <a:pt x="5269" y="5292"/>
                  </a:cubicBezTo>
                  <a:cubicBezTo>
                    <a:pt x="5378" y="5408"/>
                    <a:pt x="5525" y="5468"/>
                    <a:pt x="5675" y="5468"/>
                  </a:cubicBezTo>
                  <a:cubicBezTo>
                    <a:pt x="5738" y="5468"/>
                    <a:pt x="5800" y="5457"/>
                    <a:pt x="5861" y="5436"/>
                  </a:cubicBezTo>
                  <a:lnTo>
                    <a:pt x="5861" y="10513"/>
                  </a:lnTo>
                  <a:cubicBezTo>
                    <a:pt x="5760" y="10570"/>
                    <a:pt x="5693" y="10681"/>
                    <a:pt x="5693" y="10801"/>
                  </a:cubicBezTo>
                  <a:lnTo>
                    <a:pt x="5693" y="11056"/>
                  </a:lnTo>
                  <a:lnTo>
                    <a:pt x="3643" y="11056"/>
                  </a:lnTo>
                  <a:lnTo>
                    <a:pt x="3643" y="10801"/>
                  </a:lnTo>
                  <a:cubicBezTo>
                    <a:pt x="3643" y="10681"/>
                    <a:pt x="3580" y="10570"/>
                    <a:pt x="3479" y="10513"/>
                  </a:cubicBezTo>
                  <a:lnTo>
                    <a:pt x="3479" y="5436"/>
                  </a:lnTo>
                  <a:cubicBezTo>
                    <a:pt x="3542" y="5458"/>
                    <a:pt x="3604" y="5468"/>
                    <a:pt x="3666" y="5468"/>
                  </a:cubicBezTo>
                  <a:cubicBezTo>
                    <a:pt x="3954" y="5468"/>
                    <a:pt x="4209" y="5241"/>
                    <a:pt x="4225" y="4931"/>
                  </a:cubicBezTo>
                  <a:cubicBezTo>
                    <a:pt x="4225" y="4859"/>
                    <a:pt x="4216" y="4787"/>
                    <a:pt x="4196" y="4719"/>
                  </a:cubicBezTo>
                  <a:close/>
                  <a:moveTo>
                    <a:pt x="7155" y="10845"/>
                  </a:moveTo>
                  <a:lnTo>
                    <a:pt x="7155" y="11056"/>
                  </a:lnTo>
                  <a:lnTo>
                    <a:pt x="6073" y="11056"/>
                  </a:lnTo>
                  <a:lnTo>
                    <a:pt x="6073" y="10845"/>
                  </a:lnTo>
                  <a:close/>
                  <a:moveTo>
                    <a:pt x="11443" y="4715"/>
                  </a:moveTo>
                  <a:cubicBezTo>
                    <a:pt x="11544" y="4715"/>
                    <a:pt x="11630" y="4806"/>
                    <a:pt x="11626" y="4912"/>
                  </a:cubicBezTo>
                  <a:cubicBezTo>
                    <a:pt x="11621" y="5008"/>
                    <a:pt x="11539" y="5085"/>
                    <a:pt x="11444" y="5090"/>
                  </a:cubicBezTo>
                  <a:lnTo>
                    <a:pt x="11444" y="5090"/>
                  </a:lnTo>
                  <a:cubicBezTo>
                    <a:pt x="11392" y="5089"/>
                    <a:pt x="11341" y="5065"/>
                    <a:pt x="11308" y="5027"/>
                  </a:cubicBezTo>
                  <a:cubicBezTo>
                    <a:pt x="11257" y="4973"/>
                    <a:pt x="11192" y="4948"/>
                    <a:pt x="11128" y="4948"/>
                  </a:cubicBezTo>
                  <a:cubicBezTo>
                    <a:pt x="11001" y="4948"/>
                    <a:pt x="10880" y="5045"/>
                    <a:pt x="10880" y="5196"/>
                  </a:cubicBezTo>
                  <a:lnTo>
                    <a:pt x="10880" y="10465"/>
                  </a:lnTo>
                  <a:lnTo>
                    <a:pt x="10134" y="10465"/>
                  </a:lnTo>
                  <a:lnTo>
                    <a:pt x="10134" y="8564"/>
                  </a:lnTo>
                  <a:cubicBezTo>
                    <a:pt x="10134" y="8436"/>
                    <a:pt x="10039" y="8373"/>
                    <a:pt x="9944" y="8373"/>
                  </a:cubicBezTo>
                  <a:cubicBezTo>
                    <a:pt x="9849" y="8373"/>
                    <a:pt x="9754" y="8436"/>
                    <a:pt x="9754" y="8564"/>
                  </a:cubicBezTo>
                  <a:lnTo>
                    <a:pt x="9754" y="10513"/>
                  </a:lnTo>
                  <a:cubicBezTo>
                    <a:pt x="9648" y="10570"/>
                    <a:pt x="9585" y="10681"/>
                    <a:pt x="9585" y="10801"/>
                  </a:cubicBezTo>
                  <a:lnTo>
                    <a:pt x="9585" y="11056"/>
                  </a:lnTo>
                  <a:lnTo>
                    <a:pt x="7536" y="11056"/>
                  </a:lnTo>
                  <a:lnTo>
                    <a:pt x="7536" y="10801"/>
                  </a:lnTo>
                  <a:cubicBezTo>
                    <a:pt x="7536" y="10681"/>
                    <a:pt x="7473" y="10570"/>
                    <a:pt x="7367" y="10513"/>
                  </a:cubicBezTo>
                  <a:lnTo>
                    <a:pt x="7367" y="5436"/>
                  </a:lnTo>
                  <a:cubicBezTo>
                    <a:pt x="7431" y="5458"/>
                    <a:pt x="7494" y="5468"/>
                    <a:pt x="7555" y="5468"/>
                  </a:cubicBezTo>
                  <a:cubicBezTo>
                    <a:pt x="7923" y="5468"/>
                    <a:pt x="8216" y="5099"/>
                    <a:pt x="8084" y="4715"/>
                  </a:cubicBezTo>
                  <a:lnTo>
                    <a:pt x="9037" y="4715"/>
                  </a:lnTo>
                  <a:cubicBezTo>
                    <a:pt x="8965" y="4917"/>
                    <a:pt x="9013" y="5138"/>
                    <a:pt x="9157" y="5292"/>
                  </a:cubicBezTo>
                  <a:cubicBezTo>
                    <a:pt x="9267" y="5405"/>
                    <a:pt x="9416" y="5467"/>
                    <a:pt x="9567" y="5467"/>
                  </a:cubicBezTo>
                  <a:cubicBezTo>
                    <a:pt x="9628" y="5467"/>
                    <a:pt x="9690" y="5457"/>
                    <a:pt x="9749" y="5436"/>
                  </a:cubicBezTo>
                  <a:lnTo>
                    <a:pt x="9749" y="7630"/>
                  </a:lnTo>
                  <a:cubicBezTo>
                    <a:pt x="9749" y="7758"/>
                    <a:pt x="9844" y="7822"/>
                    <a:pt x="9939" y="7822"/>
                  </a:cubicBezTo>
                  <a:cubicBezTo>
                    <a:pt x="10034" y="7822"/>
                    <a:pt x="10129" y="7758"/>
                    <a:pt x="10129" y="7630"/>
                  </a:cubicBezTo>
                  <a:lnTo>
                    <a:pt x="10129" y="5196"/>
                  </a:lnTo>
                  <a:cubicBezTo>
                    <a:pt x="10129" y="5045"/>
                    <a:pt x="10008" y="4948"/>
                    <a:pt x="9881" y="4948"/>
                  </a:cubicBezTo>
                  <a:cubicBezTo>
                    <a:pt x="9817" y="4948"/>
                    <a:pt x="9752" y="4973"/>
                    <a:pt x="9701" y="5027"/>
                  </a:cubicBezTo>
                  <a:cubicBezTo>
                    <a:pt x="9663" y="5068"/>
                    <a:pt x="9615" y="5086"/>
                    <a:pt x="9568" y="5086"/>
                  </a:cubicBezTo>
                  <a:cubicBezTo>
                    <a:pt x="9471" y="5086"/>
                    <a:pt x="9377" y="5009"/>
                    <a:pt x="9383" y="4893"/>
                  </a:cubicBezTo>
                  <a:cubicBezTo>
                    <a:pt x="9393" y="4792"/>
                    <a:pt x="9480" y="4715"/>
                    <a:pt x="9581" y="4715"/>
                  </a:cubicBezTo>
                  <a:close/>
                  <a:moveTo>
                    <a:pt x="11048" y="10845"/>
                  </a:moveTo>
                  <a:lnTo>
                    <a:pt x="11048" y="11056"/>
                  </a:lnTo>
                  <a:lnTo>
                    <a:pt x="9966" y="11056"/>
                  </a:lnTo>
                  <a:lnTo>
                    <a:pt x="9966" y="10845"/>
                  </a:lnTo>
                  <a:close/>
                  <a:moveTo>
                    <a:pt x="11515" y="11441"/>
                  </a:moveTo>
                  <a:cubicBezTo>
                    <a:pt x="11606" y="11441"/>
                    <a:pt x="11683" y="11518"/>
                    <a:pt x="11683" y="11610"/>
                  </a:cubicBezTo>
                  <a:lnTo>
                    <a:pt x="11683" y="11826"/>
                  </a:lnTo>
                  <a:lnTo>
                    <a:pt x="5486" y="11826"/>
                  </a:lnTo>
                  <a:cubicBezTo>
                    <a:pt x="5231" y="11826"/>
                    <a:pt x="5231" y="12206"/>
                    <a:pt x="5486" y="12206"/>
                  </a:cubicBezTo>
                  <a:lnTo>
                    <a:pt x="11895" y="12206"/>
                  </a:lnTo>
                  <a:cubicBezTo>
                    <a:pt x="11996" y="12206"/>
                    <a:pt x="12073" y="12288"/>
                    <a:pt x="12073" y="12389"/>
                  </a:cubicBezTo>
                  <a:lnTo>
                    <a:pt x="12073" y="12596"/>
                  </a:lnTo>
                  <a:lnTo>
                    <a:pt x="1006" y="12596"/>
                  </a:lnTo>
                  <a:lnTo>
                    <a:pt x="1006" y="12389"/>
                  </a:lnTo>
                  <a:cubicBezTo>
                    <a:pt x="1006" y="12288"/>
                    <a:pt x="1088" y="12206"/>
                    <a:pt x="1189" y="12206"/>
                  </a:cubicBezTo>
                  <a:lnTo>
                    <a:pt x="4538" y="12206"/>
                  </a:lnTo>
                  <a:cubicBezTo>
                    <a:pt x="4793" y="12206"/>
                    <a:pt x="4793" y="11826"/>
                    <a:pt x="4538" y="11826"/>
                  </a:cubicBezTo>
                  <a:lnTo>
                    <a:pt x="1405" y="11826"/>
                  </a:lnTo>
                  <a:lnTo>
                    <a:pt x="1405" y="11610"/>
                  </a:lnTo>
                  <a:cubicBezTo>
                    <a:pt x="1405" y="11518"/>
                    <a:pt x="1478" y="11441"/>
                    <a:pt x="1574" y="11441"/>
                  </a:cubicBezTo>
                  <a:close/>
                  <a:moveTo>
                    <a:pt x="6552" y="0"/>
                  </a:moveTo>
                  <a:cubicBezTo>
                    <a:pt x="6494" y="0"/>
                    <a:pt x="6436" y="16"/>
                    <a:pt x="6386" y="47"/>
                  </a:cubicBezTo>
                  <a:lnTo>
                    <a:pt x="1155" y="3088"/>
                  </a:lnTo>
                  <a:cubicBezTo>
                    <a:pt x="1141" y="3098"/>
                    <a:pt x="1126" y="3107"/>
                    <a:pt x="1112" y="3122"/>
                  </a:cubicBezTo>
                  <a:cubicBezTo>
                    <a:pt x="1025" y="3194"/>
                    <a:pt x="972" y="3300"/>
                    <a:pt x="972" y="3411"/>
                  </a:cubicBezTo>
                  <a:lnTo>
                    <a:pt x="972" y="4349"/>
                  </a:lnTo>
                  <a:cubicBezTo>
                    <a:pt x="972" y="4522"/>
                    <a:pt x="1093" y="4671"/>
                    <a:pt x="1261" y="4710"/>
                  </a:cubicBezTo>
                  <a:cubicBezTo>
                    <a:pt x="1184" y="4912"/>
                    <a:pt x="1232" y="5138"/>
                    <a:pt x="1381" y="5292"/>
                  </a:cubicBezTo>
                  <a:cubicBezTo>
                    <a:pt x="1487" y="5408"/>
                    <a:pt x="1633" y="5468"/>
                    <a:pt x="1783" y="5468"/>
                  </a:cubicBezTo>
                  <a:cubicBezTo>
                    <a:pt x="1845" y="5468"/>
                    <a:pt x="1908" y="5457"/>
                    <a:pt x="1968" y="5436"/>
                  </a:cubicBezTo>
                  <a:lnTo>
                    <a:pt x="1968" y="10513"/>
                  </a:lnTo>
                  <a:cubicBezTo>
                    <a:pt x="1867" y="10570"/>
                    <a:pt x="1805" y="10681"/>
                    <a:pt x="1805" y="10801"/>
                  </a:cubicBezTo>
                  <a:lnTo>
                    <a:pt x="1805" y="11056"/>
                  </a:lnTo>
                  <a:lnTo>
                    <a:pt x="1574" y="11056"/>
                  </a:lnTo>
                  <a:cubicBezTo>
                    <a:pt x="1271" y="11056"/>
                    <a:pt x="1025" y="11307"/>
                    <a:pt x="1025" y="11610"/>
                  </a:cubicBezTo>
                  <a:lnTo>
                    <a:pt x="1025" y="11855"/>
                  </a:lnTo>
                  <a:cubicBezTo>
                    <a:pt x="790" y="11927"/>
                    <a:pt x="631" y="12144"/>
                    <a:pt x="631" y="12389"/>
                  </a:cubicBezTo>
                  <a:lnTo>
                    <a:pt x="631" y="12596"/>
                  </a:lnTo>
                  <a:lnTo>
                    <a:pt x="255" y="12596"/>
                  </a:lnTo>
                  <a:cubicBezTo>
                    <a:pt x="0" y="12596"/>
                    <a:pt x="0" y="12976"/>
                    <a:pt x="255" y="12976"/>
                  </a:cubicBezTo>
                  <a:lnTo>
                    <a:pt x="12838" y="12976"/>
                  </a:lnTo>
                  <a:cubicBezTo>
                    <a:pt x="13088" y="12976"/>
                    <a:pt x="13088" y="12596"/>
                    <a:pt x="12838" y="12596"/>
                  </a:cubicBezTo>
                  <a:lnTo>
                    <a:pt x="12458" y="12596"/>
                  </a:lnTo>
                  <a:lnTo>
                    <a:pt x="12458" y="12389"/>
                  </a:lnTo>
                  <a:cubicBezTo>
                    <a:pt x="12458" y="12144"/>
                    <a:pt x="12299" y="11927"/>
                    <a:pt x="12063" y="11850"/>
                  </a:cubicBezTo>
                  <a:lnTo>
                    <a:pt x="12063" y="11610"/>
                  </a:lnTo>
                  <a:cubicBezTo>
                    <a:pt x="12063" y="11302"/>
                    <a:pt x="11818" y="11056"/>
                    <a:pt x="11515" y="11056"/>
                  </a:cubicBezTo>
                  <a:lnTo>
                    <a:pt x="11424" y="11056"/>
                  </a:lnTo>
                  <a:lnTo>
                    <a:pt x="11424" y="10797"/>
                  </a:lnTo>
                  <a:cubicBezTo>
                    <a:pt x="11424" y="10681"/>
                    <a:pt x="11361" y="10570"/>
                    <a:pt x="11260" y="10513"/>
                  </a:cubicBezTo>
                  <a:lnTo>
                    <a:pt x="11260" y="5436"/>
                  </a:lnTo>
                  <a:cubicBezTo>
                    <a:pt x="11324" y="5458"/>
                    <a:pt x="11387" y="5468"/>
                    <a:pt x="11448" y="5468"/>
                  </a:cubicBezTo>
                  <a:cubicBezTo>
                    <a:pt x="11841" y="5468"/>
                    <a:pt x="12140" y="5048"/>
                    <a:pt x="11953" y="4657"/>
                  </a:cubicBezTo>
                  <a:cubicBezTo>
                    <a:pt x="12054" y="4589"/>
                    <a:pt x="12116" y="4474"/>
                    <a:pt x="12116" y="4349"/>
                  </a:cubicBezTo>
                  <a:lnTo>
                    <a:pt x="12116" y="3415"/>
                  </a:lnTo>
                  <a:cubicBezTo>
                    <a:pt x="12116" y="3276"/>
                    <a:pt x="12039" y="3151"/>
                    <a:pt x="11919" y="3088"/>
                  </a:cubicBezTo>
                  <a:lnTo>
                    <a:pt x="6722" y="47"/>
                  </a:lnTo>
                  <a:cubicBezTo>
                    <a:pt x="6670" y="16"/>
                    <a:pt x="6611" y="0"/>
                    <a:pt x="65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3" name="Google Shape;1703;p50"/>
          <p:cNvGrpSpPr/>
          <p:nvPr/>
        </p:nvGrpSpPr>
        <p:grpSpPr>
          <a:xfrm>
            <a:off x="4798209" y="2419161"/>
            <a:ext cx="338689" cy="252025"/>
            <a:chOff x="5197967" y="3714018"/>
            <a:chExt cx="386455" cy="287569"/>
          </a:xfrm>
        </p:grpSpPr>
        <p:sp>
          <p:nvSpPr>
            <p:cNvPr id="1704" name="Google Shape;1704;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p50"/>
          <p:cNvGrpSpPr/>
          <p:nvPr/>
        </p:nvGrpSpPr>
        <p:grpSpPr>
          <a:xfrm>
            <a:off x="4001576" y="2409945"/>
            <a:ext cx="273559" cy="270460"/>
            <a:chOff x="5778658" y="3703488"/>
            <a:chExt cx="312140" cy="308603"/>
          </a:xfrm>
        </p:grpSpPr>
        <p:sp>
          <p:nvSpPr>
            <p:cNvPr id="1708" name="Google Shape;1708;p50"/>
            <p:cNvSpPr/>
            <p:nvPr/>
          </p:nvSpPr>
          <p:spPr>
            <a:xfrm>
              <a:off x="5784133" y="3708544"/>
              <a:ext cx="301190" cy="298466"/>
            </a:xfrm>
            <a:custGeom>
              <a:rect b="b" l="l" r="r" t="t"/>
              <a:pathLst>
                <a:path extrusionOk="0" h="11394" w="11498">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0"/>
            <p:cNvSpPr/>
            <p:nvPr/>
          </p:nvSpPr>
          <p:spPr>
            <a:xfrm>
              <a:off x="5887865" y="3703540"/>
              <a:ext cx="202933" cy="308551"/>
            </a:xfrm>
            <a:custGeom>
              <a:rect b="b" l="l" r="r" t="t"/>
              <a:pathLst>
                <a:path extrusionOk="0" h="11779" w="7747">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0"/>
            <p:cNvSpPr/>
            <p:nvPr/>
          </p:nvSpPr>
          <p:spPr>
            <a:xfrm>
              <a:off x="5778658" y="3703488"/>
              <a:ext cx="192533" cy="308603"/>
            </a:xfrm>
            <a:custGeom>
              <a:rect b="b" l="l" r="r" t="t"/>
              <a:pathLst>
                <a:path extrusionOk="0" h="11781" w="735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50"/>
          <p:cNvGrpSpPr/>
          <p:nvPr/>
        </p:nvGrpSpPr>
        <p:grpSpPr>
          <a:xfrm>
            <a:off x="5627409" y="2419161"/>
            <a:ext cx="338689" cy="252025"/>
            <a:chOff x="5197967" y="3714018"/>
            <a:chExt cx="386455" cy="287569"/>
          </a:xfrm>
        </p:grpSpPr>
        <p:sp>
          <p:nvSpPr>
            <p:cNvPr id="1712" name="Google Shape;1712;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5" name="Google Shape;1715;p50"/>
          <p:cNvGrpSpPr/>
          <p:nvPr/>
        </p:nvGrpSpPr>
        <p:grpSpPr>
          <a:xfrm>
            <a:off x="6460696" y="2419161"/>
            <a:ext cx="338689" cy="252025"/>
            <a:chOff x="5197967" y="3714018"/>
            <a:chExt cx="386455" cy="287569"/>
          </a:xfrm>
        </p:grpSpPr>
        <p:sp>
          <p:nvSpPr>
            <p:cNvPr id="1716" name="Google Shape;1716;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9" name="Google Shape;1719;p50"/>
          <p:cNvGrpSpPr/>
          <p:nvPr/>
        </p:nvGrpSpPr>
        <p:grpSpPr>
          <a:xfrm>
            <a:off x="7318376" y="2409945"/>
            <a:ext cx="273559" cy="270460"/>
            <a:chOff x="5778658" y="3703488"/>
            <a:chExt cx="312140" cy="308603"/>
          </a:xfrm>
        </p:grpSpPr>
        <p:sp>
          <p:nvSpPr>
            <p:cNvPr id="1720" name="Google Shape;1720;p50"/>
            <p:cNvSpPr/>
            <p:nvPr/>
          </p:nvSpPr>
          <p:spPr>
            <a:xfrm>
              <a:off x="5784133" y="3708544"/>
              <a:ext cx="301190" cy="298466"/>
            </a:xfrm>
            <a:custGeom>
              <a:rect b="b" l="l" r="r" t="t"/>
              <a:pathLst>
                <a:path extrusionOk="0" h="11394" w="11498">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0"/>
            <p:cNvSpPr/>
            <p:nvPr/>
          </p:nvSpPr>
          <p:spPr>
            <a:xfrm>
              <a:off x="5887865" y="3703540"/>
              <a:ext cx="202933" cy="308551"/>
            </a:xfrm>
            <a:custGeom>
              <a:rect b="b" l="l" r="r" t="t"/>
              <a:pathLst>
                <a:path extrusionOk="0" h="11779" w="7747">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0"/>
            <p:cNvSpPr/>
            <p:nvPr/>
          </p:nvSpPr>
          <p:spPr>
            <a:xfrm>
              <a:off x="5778658" y="3703488"/>
              <a:ext cx="192533" cy="308603"/>
            </a:xfrm>
            <a:custGeom>
              <a:rect b="b" l="l" r="r" t="t"/>
              <a:pathLst>
                <a:path extrusionOk="0" h="11781" w="735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3" name="Google Shape;1723;p50"/>
          <p:cNvGrpSpPr/>
          <p:nvPr/>
        </p:nvGrpSpPr>
        <p:grpSpPr>
          <a:xfrm>
            <a:off x="3969009" y="3088811"/>
            <a:ext cx="338689" cy="252025"/>
            <a:chOff x="5197967" y="3714018"/>
            <a:chExt cx="386455" cy="287569"/>
          </a:xfrm>
        </p:grpSpPr>
        <p:sp>
          <p:nvSpPr>
            <p:cNvPr id="1724" name="Google Shape;1724;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50"/>
          <p:cNvGrpSpPr/>
          <p:nvPr/>
        </p:nvGrpSpPr>
        <p:grpSpPr>
          <a:xfrm>
            <a:off x="4830789" y="3079582"/>
            <a:ext cx="273559" cy="270460"/>
            <a:chOff x="5778658" y="3703488"/>
            <a:chExt cx="312140" cy="308603"/>
          </a:xfrm>
        </p:grpSpPr>
        <p:sp>
          <p:nvSpPr>
            <p:cNvPr id="1728" name="Google Shape;1728;p50"/>
            <p:cNvSpPr/>
            <p:nvPr/>
          </p:nvSpPr>
          <p:spPr>
            <a:xfrm>
              <a:off x="5784133" y="3708544"/>
              <a:ext cx="301190" cy="298466"/>
            </a:xfrm>
            <a:custGeom>
              <a:rect b="b" l="l" r="r" t="t"/>
              <a:pathLst>
                <a:path extrusionOk="0" h="11394" w="11498">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0"/>
            <p:cNvSpPr/>
            <p:nvPr/>
          </p:nvSpPr>
          <p:spPr>
            <a:xfrm>
              <a:off x="5887865" y="3703540"/>
              <a:ext cx="202933" cy="308551"/>
            </a:xfrm>
            <a:custGeom>
              <a:rect b="b" l="l" r="r" t="t"/>
              <a:pathLst>
                <a:path extrusionOk="0" h="11779" w="7747">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0"/>
            <p:cNvSpPr/>
            <p:nvPr/>
          </p:nvSpPr>
          <p:spPr>
            <a:xfrm>
              <a:off x="5778658" y="3703488"/>
              <a:ext cx="192533" cy="308603"/>
            </a:xfrm>
            <a:custGeom>
              <a:rect b="b" l="l" r="r" t="t"/>
              <a:pathLst>
                <a:path extrusionOk="0" h="11781" w="735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1" name="Google Shape;1731;p50"/>
          <p:cNvGrpSpPr/>
          <p:nvPr/>
        </p:nvGrpSpPr>
        <p:grpSpPr>
          <a:xfrm>
            <a:off x="5659964" y="3079582"/>
            <a:ext cx="273559" cy="270460"/>
            <a:chOff x="5778658" y="3703488"/>
            <a:chExt cx="312140" cy="308603"/>
          </a:xfrm>
        </p:grpSpPr>
        <p:sp>
          <p:nvSpPr>
            <p:cNvPr id="1732" name="Google Shape;1732;p50"/>
            <p:cNvSpPr/>
            <p:nvPr/>
          </p:nvSpPr>
          <p:spPr>
            <a:xfrm>
              <a:off x="5784133" y="3708544"/>
              <a:ext cx="301190" cy="298466"/>
            </a:xfrm>
            <a:custGeom>
              <a:rect b="b" l="l" r="r" t="t"/>
              <a:pathLst>
                <a:path extrusionOk="0" h="11394" w="11498">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0"/>
            <p:cNvSpPr/>
            <p:nvPr/>
          </p:nvSpPr>
          <p:spPr>
            <a:xfrm>
              <a:off x="5887865" y="3703540"/>
              <a:ext cx="202933" cy="308551"/>
            </a:xfrm>
            <a:custGeom>
              <a:rect b="b" l="l" r="r" t="t"/>
              <a:pathLst>
                <a:path extrusionOk="0" h="11779" w="7747">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0"/>
            <p:cNvSpPr/>
            <p:nvPr/>
          </p:nvSpPr>
          <p:spPr>
            <a:xfrm>
              <a:off x="5778658" y="3703488"/>
              <a:ext cx="192533" cy="308603"/>
            </a:xfrm>
            <a:custGeom>
              <a:rect b="b" l="l" r="r" t="t"/>
              <a:pathLst>
                <a:path extrusionOk="0" h="11781" w="735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5" name="Google Shape;1735;p50"/>
          <p:cNvGrpSpPr/>
          <p:nvPr/>
        </p:nvGrpSpPr>
        <p:grpSpPr>
          <a:xfrm>
            <a:off x="6456609" y="3088811"/>
            <a:ext cx="338689" cy="252025"/>
            <a:chOff x="5197967" y="3714018"/>
            <a:chExt cx="386455" cy="287569"/>
          </a:xfrm>
        </p:grpSpPr>
        <p:sp>
          <p:nvSpPr>
            <p:cNvPr id="1736" name="Google Shape;1736;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50"/>
          <p:cNvGrpSpPr/>
          <p:nvPr/>
        </p:nvGrpSpPr>
        <p:grpSpPr>
          <a:xfrm>
            <a:off x="7285809" y="3088811"/>
            <a:ext cx="338689" cy="252025"/>
            <a:chOff x="5197967" y="3714018"/>
            <a:chExt cx="386455" cy="287569"/>
          </a:xfrm>
        </p:grpSpPr>
        <p:sp>
          <p:nvSpPr>
            <p:cNvPr id="1740" name="Google Shape;1740;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3" name="Google Shape;1743;p50"/>
          <p:cNvGrpSpPr/>
          <p:nvPr/>
        </p:nvGrpSpPr>
        <p:grpSpPr>
          <a:xfrm>
            <a:off x="4001564" y="3749232"/>
            <a:ext cx="273559" cy="270460"/>
            <a:chOff x="5778658" y="3703488"/>
            <a:chExt cx="312140" cy="308603"/>
          </a:xfrm>
        </p:grpSpPr>
        <p:sp>
          <p:nvSpPr>
            <p:cNvPr id="1744" name="Google Shape;1744;p50"/>
            <p:cNvSpPr/>
            <p:nvPr/>
          </p:nvSpPr>
          <p:spPr>
            <a:xfrm>
              <a:off x="5784133" y="3708544"/>
              <a:ext cx="301190" cy="298466"/>
            </a:xfrm>
            <a:custGeom>
              <a:rect b="b" l="l" r="r" t="t"/>
              <a:pathLst>
                <a:path extrusionOk="0" h="11394" w="11498">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0"/>
            <p:cNvSpPr/>
            <p:nvPr/>
          </p:nvSpPr>
          <p:spPr>
            <a:xfrm>
              <a:off x="5887865" y="3703540"/>
              <a:ext cx="202933" cy="308551"/>
            </a:xfrm>
            <a:custGeom>
              <a:rect b="b" l="l" r="r" t="t"/>
              <a:pathLst>
                <a:path extrusionOk="0" h="11779" w="7747">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0"/>
            <p:cNvSpPr/>
            <p:nvPr/>
          </p:nvSpPr>
          <p:spPr>
            <a:xfrm>
              <a:off x="5778658" y="3703488"/>
              <a:ext cx="192533" cy="308603"/>
            </a:xfrm>
            <a:custGeom>
              <a:rect b="b" l="l" r="r" t="t"/>
              <a:pathLst>
                <a:path extrusionOk="0" h="11781" w="735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50"/>
          <p:cNvGrpSpPr/>
          <p:nvPr/>
        </p:nvGrpSpPr>
        <p:grpSpPr>
          <a:xfrm>
            <a:off x="4798209" y="3758461"/>
            <a:ext cx="338689" cy="252025"/>
            <a:chOff x="5197967" y="3714018"/>
            <a:chExt cx="386455" cy="287569"/>
          </a:xfrm>
        </p:grpSpPr>
        <p:sp>
          <p:nvSpPr>
            <p:cNvPr id="1748" name="Google Shape;1748;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1" name="Google Shape;1751;p50"/>
          <p:cNvGrpSpPr/>
          <p:nvPr/>
        </p:nvGrpSpPr>
        <p:grpSpPr>
          <a:xfrm>
            <a:off x="5627409" y="3758461"/>
            <a:ext cx="338689" cy="252025"/>
            <a:chOff x="5197967" y="3714018"/>
            <a:chExt cx="386455" cy="287569"/>
          </a:xfrm>
        </p:grpSpPr>
        <p:sp>
          <p:nvSpPr>
            <p:cNvPr id="1752" name="Google Shape;1752;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5" name="Google Shape;1755;p50"/>
          <p:cNvGrpSpPr/>
          <p:nvPr/>
        </p:nvGrpSpPr>
        <p:grpSpPr>
          <a:xfrm>
            <a:off x="6493251" y="3749232"/>
            <a:ext cx="273559" cy="270460"/>
            <a:chOff x="5778658" y="3703488"/>
            <a:chExt cx="312140" cy="308603"/>
          </a:xfrm>
        </p:grpSpPr>
        <p:sp>
          <p:nvSpPr>
            <p:cNvPr id="1756" name="Google Shape;1756;p50"/>
            <p:cNvSpPr/>
            <p:nvPr/>
          </p:nvSpPr>
          <p:spPr>
            <a:xfrm>
              <a:off x="5784133" y="3708544"/>
              <a:ext cx="301190" cy="298466"/>
            </a:xfrm>
            <a:custGeom>
              <a:rect b="b" l="l" r="r" t="t"/>
              <a:pathLst>
                <a:path extrusionOk="0" h="11394" w="11498">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0"/>
            <p:cNvSpPr/>
            <p:nvPr/>
          </p:nvSpPr>
          <p:spPr>
            <a:xfrm>
              <a:off x="5887865" y="3703540"/>
              <a:ext cx="202933" cy="308551"/>
            </a:xfrm>
            <a:custGeom>
              <a:rect b="b" l="l" r="r" t="t"/>
              <a:pathLst>
                <a:path extrusionOk="0" h="11779" w="7747">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0"/>
            <p:cNvSpPr/>
            <p:nvPr/>
          </p:nvSpPr>
          <p:spPr>
            <a:xfrm>
              <a:off x="5778658" y="3703488"/>
              <a:ext cx="192533" cy="308603"/>
            </a:xfrm>
            <a:custGeom>
              <a:rect b="b" l="l" r="r" t="t"/>
              <a:pathLst>
                <a:path extrusionOk="0" h="11781" w="735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9" name="Google Shape;1759;p50"/>
          <p:cNvGrpSpPr/>
          <p:nvPr/>
        </p:nvGrpSpPr>
        <p:grpSpPr>
          <a:xfrm>
            <a:off x="7285809" y="3749236"/>
            <a:ext cx="338689" cy="252025"/>
            <a:chOff x="5197967" y="3714018"/>
            <a:chExt cx="386455" cy="287569"/>
          </a:xfrm>
        </p:grpSpPr>
        <p:sp>
          <p:nvSpPr>
            <p:cNvPr id="1760" name="Google Shape;1760;p50"/>
            <p:cNvSpPr/>
            <p:nvPr/>
          </p:nvSpPr>
          <p:spPr>
            <a:xfrm>
              <a:off x="5204595" y="3720148"/>
              <a:ext cx="373200" cy="275336"/>
            </a:xfrm>
            <a:custGeom>
              <a:rect b="b" l="l" r="r" t="t"/>
              <a:pathLst>
                <a:path extrusionOk="0" h="10511" w="14247">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50"/>
            <p:cNvSpPr/>
            <p:nvPr/>
          </p:nvSpPr>
          <p:spPr>
            <a:xfrm>
              <a:off x="5197967" y="3810259"/>
              <a:ext cx="323299" cy="191328"/>
            </a:xfrm>
            <a:custGeom>
              <a:rect b="b" l="l" r="r" t="t"/>
              <a:pathLst>
                <a:path extrusionOk="0" h="7304" w="12342">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0"/>
            <p:cNvSpPr/>
            <p:nvPr/>
          </p:nvSpPr>
          <p:spPr>
            <a:xfrm>
              <a:off x="5292217" y="3714018"/>
              <a:ext cx="292205" cy="184622"/>
            </a:xfrm>
            <a:custGeom>
              <a:rect b="b" l="l" r="r" t="t"/>
              <a:pathLst>
                <a:path extrusionOk="0" h="7048" w="11155">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51"/>
          <p:cNvSpPr/>
          <p:nvPr/>
        </p:nvSpPr>
        <p:spPr>
          <a:xfrm rot="5400000">
            <a:off x="3415920" y="1715514"/>
            <a:ext cx="2313300" cy="23133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1"/>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1769" name="Google Shape;1769;p51"/>
          <p:cNvSpPr/>
          <p:nvPr/>
        </p:nvSpPr>
        <p:spPr>
          <a:xfrm>
            <a:off x="4206535" y="1374025"/>
            <a:ext cx="732300" cy="732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1"/>
          <p:cNvSpPr/>
          <p:nvPr/>
        </p:nvSpPr>
        <p:spPr>
          <a:xfrm>
            <a:off x="4206535" y="3638071"/>
            <a:ext cx="732300" cy="732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1"/>
          <p:cNvSpPr/>
          <p:nvPr/>
        </p:nvSpPr>
        <p:spPr>
          <a:xfrm rot="5400000">
            <a:off x="5338412" y="2506048"/>
            <a:ext cx="732300" cy="732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1"/>
          <p:cNvSpPr/>
          <p:nvPr/>
        </p:nvSpPr>
        <p:spPr>
          <a:xfrm rot="5400000">
            <a:off x="3074366" y="2506048"/>
            <a:ext cx="732300" cy="732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1"/>
          <p:cNvSpPr/>
          <p:nvPr/>
        </p:nvSpPr>
        <p:spPr>
          <a:xfrm>
            <a:off x="4003759" y="2506058"/>
            <a:ext cx="1137554" cy="676574"/>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Our</a:t>
            </a:r>
            <a:br>
              <a:rPr b="0" i="0">
                <a:ln cap="flat" cmpd="sng" w="9525">
                  <a:solidFill>
                    <a:srgbClr val="000000"/>
                  </a:solidFill>
                  <a:prstDash val="solid"/>
                  <a:round/>
                  <a:headEnd len="sm" w="sm" type="none"/>
                  <a:tailEnd len="sm" w="sm" type="none"/>
                </a:ln>
                <a:solidFill>
                  <a:srgbClr val="FFFFFF"/>
                </a:solidFill>
                <a:latin typeface="Staatliches"/>
              </a:rPr>
            </a:br>
            <a:r>
              <a:rPr b="0" i="0">
                <a:ln cap="flat" cmpd="sng" w="9525">
                  <a:solidFill>
                    <a:srgbClr val="000000"/>
                  </a:solidFill>
                  <a:prstDash val="solid"/>
                  <a:round/>
                  <a:headEnd len="sm" w="sm" type="none"/>
                  <a:tailEnd len="sm" w="sm" type="none"/>
                </a:ln>
                <a:solidFill>
                  <a:srgbClr val="FFFFFF"/>
                </a:solidFill>
                <a:latin typeface="Staatliches"/>
              </a:rPr>
              <a:t>services</a:t>
            </a:r>
          </a:p>
        </p:txBody>
      </p:sp>
      <p:grpSp>
        <p:nvGrpSpPr>
          <p:cNvPr id="1774" name="Google Shape;1774;p51"/>
          <p:cNvGrpSpPr/>
          <p:nvPr/>
        </p:nvGrpSpPr>
        <p:grpSpPr>
          <a:xfrm>
            <a:off x="4382305" y="1556772"/>
            <a:ext cx="379381" cy="366792"/>
            <a:chOff x="7550155" y="1510497"/>
            <a:chExt cx="379381" cy="366792"/>
          </a:xfrm>
        </p:grpSpPr>
        <p:sp>
          <p:nvSpPr>
            <p:cNvPr id="1775" name="Google Shape;1775;p51"/>
            <p:cNvSpPr/>
            <p:nvPr/>
          </p:nvSpPr>
          <p:spPr>
            <a:xfrm>
              <a:off x="7550155" y="1515926"/>
              <a:ext cx="379381" cy="355907"/>
            </a:xfrm>
            <a:custGeom>
              <a:rect b="b" l="l" r="r" t="t"/>
              <a:pathLst>
                <a:path extrusionOk="0" h="13570" w="14465">
                  <a:moveTo>
                    <a:pt x="7232" y="0"/>
                  </a:moveTo>
                  <a:cubicBezTo>
                    <a:pt x="7232" y="0"/>
                    <a:pt x="3960" y="1963"/>
                    <a:pt x="1444" y="1963"/>
                  </a:cubicBezTo>
                  <a:cubicBezTo>
                    <a:pt x="1444" y="1963"/>
                    <a:pt x="0" y="11163"/>
                    <a:pt x="7232" y="13569"/>
                  </a:cubicBezTo>
                  <a:cubicBezTo>
                    <a:pt x="14464" y="11163"/>
                    <a:pt x="13016" y="1963"/>
                    <a:pt x="13016" y="1963"/>
                  </a:cubicBezTo>
                  <a:cubicBezTo>
                    <a:pt x="10500" y="1963"/>
                    <a:pt x="7232" y="0"/>
                    <a:pt x="7232"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1"/>
            <p:cNvSpPr/>
            <p:nvPr/>
          </p:nvSpPr>
          <p:spPr>
            <a:xfrm>
              <a:off x="7732515" y="1566650"/>
              <a:ext cx="197021" cy="305183"/>
            </a:xfrm>
            <a:custGeom>
              <a:rect b="b" l="l" r="r" t="t"/>
              <a:pathLst>
                <a:path extrusionOk="0" h="11636" w="7512">
                  <a:moveTo>
                    <a:pt x="5510" y="1"/>
                  </a:moveTo>
                  <a:cubicBezTo>
                    <a:pt x="5510" y="10"/>
                    <a:pt x="5510" y="20"/>
                    <a:pt x="5515" y="29"/>
                  </a:cubicBezTo>
                  <a:cubicBezTo>
                    <a:pt x="5515" y="29"/>
                    <a:pt x="6924" y="8998"/>
                    <a:pt x="0" y="11539"/>
                  </a:cubicBezTo>
                  <a:cubicBezTo>
                    <a:pt x="92" y="11573"/>
                    <a:pt x="183" y="11606"/>
                    <a:pt x="275" y="11635"/>
                  </a:cubicBezTo>
                  <a:cubicBezTo>
                    <a:pt x="7511" y="9234"/>
                    <a:pt x="6063" y="29"/>
                    <a:pt x="6063" y="29"/>
                  </a:cubicBezTo>
                  <a:cubicBezTo>
                    <a:pt x="5880" y="29"/>
                    <a:pt x="5697" y="20"/>
                    <a:pt x="551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1"/>
            <p:cNvSpPr/>
            <p:nvPr/>
          </p:nvSpPr>
          <p:spPr>
            <a:xfrm>
              <a:off x="7588264" y="1550887"/>
              <a:ext cx="302901" cy="284463"/>
            </a:xfrm>
            <a:custGeom>
              <a:rect b="b" l="l" r="r" t="t"/>
              <a:pathLst>
                <a:path extrusionOk="0" h="10846" w="11549">
                  <a:moveTo>
                    <a:pt x="5779" y="0"/>
                  </a:moveTo>
                  <a:cubicBezTo>
                    <a:pt x="5779" y="0"/>
                    <a:pt x="3167" y="1573"/>
                    <a:pt x="1155" y="1573"/>
                  </a:cubicBezTo>
                  <a:cubicBezTo>
                    <a:pt x="1155" y="1573"/>
                    <a:pt x="0" y="8926"/>
                    <a:pt x="5775" y="10846"/>
                  </a:cubicBezTo>
                  <a:cubicBezTo>
                    <a:pt x="11549" y="8926"/>
                    <a:pt x="10399" y="1573"/>
                    <a:pt x="10399" y="1573"/>
                  </a:cubicBezTo>
                  <a:cubicBezTo>
                    <a:pt x="8387" y="1573"/>
                    <a:pt x="5779" y="0"/>
                    <a:pt x="57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1"/>
            <p:cNvSpPr/>
            <p:nvPr/>
          </p:nvSpPr>
          <p:spPr>
            <a:xfrm>
              <a:off x="7732646" y="1591120"/>
              <a:ext cx="158650" cy="244230"/>
            </a:xfrm>
            <a:custGeom>
              <a:rect b="b" l="l" r="r" t="t"/>
              <a:pathLst>
                <a:path extrusionOk="0" h="9312" w="6049">
                  <a:moveTo>
                    <a:pt x="4335" y="1"/>
                  </a:moveTo>
                  <a:lnTo>
                    <a:pt x="4335" y="1"/>
                  </a:lnTo>
                  <a:cubicBezTo>
                    <a:pt x="4340" y="15"/>
                    <a:pt x="4345" y="25"/>
                    <a:pt x="4345" y="39"/>
                  </a:cubicBezTo>
                  <a:cubicBezTo>
                    <a:pt x="4345" y="39"/>
                    <a:pt x="5466" y="7156"/>
                    <a:pt x="0" y="9211"/>
                  </a:cubicBezTo>
                  <a:cubicBezTo>
                    <a:pt x="87" y="9244"/>
                    <a:pt x="178" y="9278"/>
                    <a:pt x="274" y="9312"/>
                  </a:cubicBezTo>
                  <a:cubicBezTo>
                    <a:pt x="6048" y="7392"/>
                    <a:pt x="4894" y="39"/>
                    <a:pt x="4894" y="39"/>
                  </a:cubicBezTo>
                  <a:cubicBezTo>
                    <a:pt x="4706" y="35"/>
                    <a:pt x="4518" y="25"/>
                    <a:pt x="4335" y="1"/>
                  </a:cubicBez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1"/>
            <p:cNvSpPr/>
            <p:nvPr/>
          </p:nvSpPr>
          <p:spPr>
            <a:xfrm>
              <a:off x="7711428" y="1603001"/>
              <a:ext cx="56809" cy="81305"/>
            </a:xfrm>
            <a:custGeom>
              <a:rect b="b" l="l" r="r" t="t"/>
              <a:pathLst>
                <a:path extrusionOk="0" h="3100" w="2166">
                  <a:moveTo>
                    <a:pt x="1083" y="0"/>
                  </a:moveTo>
                  <a:cubicBezTo>
                    <a:pt x="482" y="0"/>
                    <a:pt x="1" y="486"/>
                    <a:pt x="1" y="1083"/>
                  </a:cubicBezTo>
                  <a:lnTo>
                    <a:pt x="1" y="2016"/>
                  </a:lnTo>
                  <a:cubicBezTo>
                    <a:pt x="1" y="2613"/>
                    <a:pt x="482" y="3094"/>
                    <a:pt x="1083" y="3099"/>
                  </a:cubicBezTo>
                  <a:cubicBezTo>
                    <a:pt x="1680" y="3094"/>
                    <a:pt x="2161" y="2613"/>
                    <a:pt x="2166" y="2016"/>
                  </a:cubicBezTo>
                  <a:lnTo>
                    <a:pt x="2166" y="1083"/>
                  </a:lnTo>
                  <a:cubicBezTo>
                    <a:pt x="2161" y="486"/>
                    <a:pt x="1680" y="0"/>
                    <a:pt x="1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1"/>
            <p:cNvSpPr/>
            <p:nvPr/>
          </p:nvSpPr>
          <p:spPr>
            <a:xfrm>
              <a:off x="7732646" y="1603001"/>
              <a:ext cx="35591" cy="81305"/>
            </a:xfrm>
            <a:custGeom>
              <a:rect b="b" l="l" r="r" t="t"/>
              <a:pathLst>
                <a:path extrusionOk="0" h="3100" w="1357">
                  <a:moveTo>
                    <a:pt x="274" y="0"/>
                  </a:moveTo>
                  <a:cubicBezTo>
                    <a:pt x="178" y="0"/>
                    <a:pt x="87" y="10"/>
                    <a:pt x="0" y="34"/>
                  </a:cubicBezTo>
                  <a:cubicBezTo>
                    <a:pt x="476" y="159"/>
                    <a:pt x="804" y="592"/>
                    <a:pt x="808" y="1083"/>
                  </a:cubicBezTo>
                  <a:lnTo>
                    <a:pt x="808" y="2016"/>
                  </a:lnTo>
                  <a:cubicBezTo>
                    <a:pt x="804" y="2507"/>
                    <a:pt x="476" y="2935"/>
                    <a:pt x="0" y="3061"/>
                  </a:cubicBezTo>
                  <a:cubicBezTo>
                    <a:pt x="87" y="3085"/>
                    <a:pt x="178" y="3099"/>
                    <a:pt x="274" y="3099"/>
                  </a:cubicBezTo>
                  <a:cubicBezTo>
                    <a:pt x="871" y="3094"/>
                    <a:pt x="1352" y="2613"/>
                    <a:pt x="1357" y="2016"/>
                  </a:cubicBezTo>
                  <a:lnTo>
                    <a:pt x="1357" y="1083"/>
                  </a:lnTo>
                  <a:cubicBezTo>
                    <a:pt x="1352" y="486"/>
                    <a:pt x="871" y="0"/>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51"/>
            <p:cNvSpPr/>
            <p:nvPr/>
          </p:nvSpPr>
          <p:spPr>
            <a:xfrm>
              <a:off x="7680401" y="1684149"/>
              <a:ext cx="118758" cy="76611"/>
            </a:xfrm>
            <a:custGeom>
              <a:rect b="b" l="l" r="r" t="t"/>
              <a:pathLst>
                <a:path extrusionOk="0" h="2921" w="4528">
                  <a:moveTo>
                    <a:pt x="2266" y="0"/>
                  </a:moveTo>
                  <a:cubicBezTo>
                    <a:pt x="1068" y="15"/>
                    <a:pt x="0" y="996"/>
                    <a:pt x="0" y="2190"/>
                  </a:cubicBezTo>
                  <a:lnTo>
                    <a:pt x="0" y="2921"/>
                  </a:lnTo>
                  <a:lnTo>
                    <a:pt x="2266" y="2921"/>
                  </a:lnTo>
                  <a:lnTo>
                    <a:pt x="4528" y="2916"/>
                  </a:lnTo>
                  <a:lnTo>
                    <a:pt x="4528" y="2190"/>
                  </a:lnTo>
                  <a:cubicBezTo>
                    <a:pt x="4528" y="996"/>
                    <a:pt x="3460" y="15"/>
                    <a:pt x="22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51"/>
            <p:cNvSpPr/>
            <p:nvPr/>
          </p:nvSpPr>
          <p:spPr>
            <a:xfrm>
              <a:off x="7732646" y="1684149"/>
              <a:ext cx="66513" cy="76611"/>
            </a:xfrm>
            <a:custGeom>
              <a:rect b="b" l="l" r="r" t="t"/>
              <a:pathLst>
                <a:path extrusionOk="0" h="2921" w="2536">
                  <a:moveTo>
                    <a:pt x="274" y="0"/>
                  </a:moveTo>
                  <a:cubicBezTo>
                    <a:pt x="178" y="5"/>
                    <a:pt x="87" y="10"/>
                    <a:pt x="0" y="24"/>
                  </a:cubicBezTo>
                  <a:cubicBezTo>
                    <a:pt x="1083" y="169"/>
                    <a:pt x="1992" y="1088"/>
                    <a:pt x="1992" y="2194"/>
                  </a:cubicBezTo>
                  <a:lnTo>
                    <a:pt x="1992" y="2921"/>
                  </a:lnTo>
                  <a:lnTo>
                    <a:pt x="2536" y="2921"/>
                  </a:lnTo>
                  <a:lnTo>
                    <a:pt x="2536" y="2190"/>
                  </a:lnTo>
                  <a:cubicBezTo>
                    <a:pt x="2536" y="996"/>
                    <a:pt x="1468" y="19"/>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1"/>
            <p:cNvSpPr/>
            <p:nvPr/>
          </p:nvSpPr>
          <p:spPr>
            <a:xfrm>
              <a:off x="7725328" y="1684175"/>
              <a:ext cx="28903" cy="16917"/>
            </a:xfrm>
            <a:custGeom>
              <a:rect b="b" l="l" r="r" t="t"/>
              <a:pathLst>
                <a:path extrusionOk="0" h="645" w="1102">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859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1"/>
            <p:cNvSpPr/>
            <p:nvPr/>
          </p:nvSpPr>
          <p:spPr>
            <a:xfrm>
              <a:off x="7725328" y="1684175"/>
              <a:ext cx="28903" cy="16917"/>
            </a:xfrm>
            <a:custGeom>
              <a:rect b="b" l="l" r="r" t="t"/>
              <a:pathLst>
                <a:path extrusionOk="0" h="645" w="1102">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1"/>
            <p:cNvSpPr/>
            <p:nvPr/>
          </p:nvSpPr>
          <p:spPr>
            <a:xfrm>
              <a:off x="7725066" y="1701066"/>
              <a:ext cx="29427" cy="47708"/>
            </a:xfrm>
            <a:custGeom>
              <a:rect b="b" l="l" r="r" t="t"/>
              <a:pathLst>
                <a:path extrusionOk="0" h="1819" w="1122">
                  <a:moveTo>
                    <a:pt x="304" y="0"/>
                  </a:moveTo>
                  <a:lnTo>
                    <a:pt x="0" y="1309"/>
                  </a:lnTo>
                  <a:lnTo>
                    <a:pt x="563" y="1819"/>
                  </a:lnTo>
                  <a:lnTo>
                    <a:pt x="1122" y="1309"/>
                  </a:lnTo>
                  <a:lnTo>
                    <a:pt x="823"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1"/>
            <p:cNvSpPr/>
            <p:nvPr/>
          </p:nvSpPr>
          <p:spPr>
            <a:xfrm>
              <a:off x="7674972" y="1597572"/>
              <a:ext cx="129616" cy="168512"/>
            </a:xfrm>
            <a:custGeom>
              <a:rect b="b" l="l" r="r" t="t"/>
              <a:pathLst>
                <a:path extrusionOk="0" h="6425" w="4942">
                  <a:moveTo>
                    <a:pt x="2680" y="1117"/>
                  </a:moveTo>
                  <a:cubicBezTo>
                    <a:pt x="2680" y="1117"/>
                    <a:pt x="2868" y="1612"/>
                    <a:pt x="3349" y="1728"/>
                  </a:cubicBezTo>
                  <a:lnTo>
                    <a:pt x="3349" y="2219"/>
                  </a:lnTo>
                  <a:cubicBezTo>
                    <a:pt x="3349" y="2690"/>
                    <a:pt x="2979" y="3075"/>
                    <a:pt x="2507" y="3094"/>
                  </a:cubicBezTo>
                  <a:lnTo>
                    <a:pt x="2435" y="3094"/>
                  </a:lnTo>
                  <a:cubicBezTo>
                    <a:pt x="1963" y="3075"/>
                    <a:pt x="1593" y="2690"/>
                    <a:pt x="1593" y="2219"/>
                  </a:cubicBezTo>
                  <a:lnTo>
                    <a:pt x="1593" y="1747"/>
                  </a:lnTo>
                  <a:lnTo>
                    <a:pt x="1593" y="1742"/>
                  </a:lnTo>
                  <a:cubicBezTo>
                    <a:pt x="2387" y="1660"/>
                    <a:pt x="2680" y="1117"/>
                    <a:pt x="2680" y="1117"/>
                  </a:cubicBezTo>
                  <a:close/>
                  <a:moveTo>
                    <a:pt x="2570" y="3508"/>
                  </a:moveTo>
                  <a:cubicBezTo>
                    <a:pt x="2603" y="3508"/>
                    <a:pt x="2632" y="3513"/>
                    <a:pt x="2661" y="3518"/>
                  </a:cubicBezTo>
                  <a:lnTo>
                    <a:pt x="2709" y="3523"/>
                  </a:lnTo>
                  <a:lnTo>
                    <a:pt x="2608" y="3734"/>
                  </a:lnTo>
                  <a:lnTo>
                    <a:pt x="2334" y="3734"/>
                  </a:lnTo>
                  <a:lnTo>
                    <a:pt x="2228" y="3523"/>
                  </a:lnTo>
                  <a:lnTo>
                    <a:pt x="2276" y="3518"/>
                  </a:lnTo>
                  <a:cubicBezTo>
                    <a:pt x="2305" y="3513"/>
                    <a:pt x="2334" y="3513"/>
                    <a:pt x="2368" y="3508"/>
                  </a:cubicBezTo>
                  <a:close/>
                  <a:moveTo>
                    <a:pt x="2570" y="4148"/>
                  </a:moveTo>
                  <a:lnTo>
                    <a:pt x="2810" y="5178"/>
                  </a:lnTo>
                  <a:lnTo>
                    <a:pt x="2473" y="5486"/>
                  </a:lnTo>
                  <a:lnTo>
                    <a:pt x="2137" y="5178"/>
                  </a:lnTo>
                  <a:lnTo>
                    <a:pt x="2372" y="4148"/>
                  </a:lnTo>
                  <a:close/>
                  <a:moveTo>
                    <a:pt x="3128" y="3624"/>
                  </a:moveTo>
                  <a:cubicBezTo>
                    <a:pt x="3421" y="3729"/>
                    <a:pt x="3691" y="3893"/>
                    <a:pt x="3917" y="4110"/>
                  </a:cubicBezTo>
                  <a:cubicBezTo>
                    <a:pt x="4302" y="4466"/>
                    <a:pt x="4523" y="4966"/>
                    <a:pt x="4533" y="5491"/>
                  </a:cubicBezTo>
                  <a:lnTo>
                    <a:pt x="4533" y="6015"/>
                  </a:lnTo>
                  <a:lnTo>
                    <a:pt x="409" y="6015"/>
                  </a:lnTo>
                  <a:lnTo>
                    <a:pt x="409" y="5491"/>
                  </a:lnTo>
                  <a:cubicBezTo>
                    <a:pt x="419" y="4961"/>
                    <a:pt x="640" y="4461"/>
                    <a:pt x="1030" y="4110"/>
                  </a:cubicBezTo>
                  <a:cubicBezTo>
                    <a:pt x="1256" y="3893"/>
                    <a:pt x="1525" y="3729"/>
                    <a:pt x="1819" y="3628"/>
                  </a:cubicBezTo>
                  <a:lnTo>
                    <a:pt x="1997" y="3970"/>
                  </a:lnTo>
                  <a:lnTo>
                    <a:pt x="1713" y="5207"/>
                  </a:lnTo>
                  <a:cubicBezTo>
                    <a:pt x="1694" y="5279"/>
                    <a:pt x="1718" y="5356"/>
                    <a:pt x="1771" y="5404"/>
                  </a:cubicBezTo>
                  <a:lnTo>
                    <a:pt x="2334" y="5919"/>
                  </a:lnTo>
                  <a:cubicBezTo>
                    <a:pt x="2372" y="5955"/>
                    <a:pt x="2422" y="5973"/>
                    <a:pt x="2472" y="5973"/>
                  </a:cubicBezTo>
                  <a:cubicBezTo>
                    <a:pt x="2521" y="5973"/>
                    <a:pt x="2572" y="5955"/>
                    <a:pt x="2613" y="5919"/>
                  </a:cubicBezTo>
                  <a:lnTo>
                    <a:pt x="3176" y="5404"/>
                  </a:lnTo>
                  <a:cubicBezTo>
                    <a:pt x="3229" y="5356"/>
                    <a:pt x="3253" y="5279"/>
                    <a:pt x="3234" y="5207"/>
                  </a:cubicBezTo>
                  <a:lnTo>
                    <a:pt x="2950" y="3970"/>
                  </a:lnTo>
                  <a:lnTo>
                    <a:pt x="3128" y="3624"/>
                  </a:lnTo>
                  <a:close/>
                  <a:moveTo>
                    <a:pt x="2469" y="0"/>
                  </a:moveTo>
                  <a:cubicBezTo>
                    <a:pt x="1761" y="0"/>
                    <a:pt x="1184" y="578"/>
                    <a:pt x="1184" y="1290"/>
                  </a:cubicBezTo>
                  <a:lnTo>
                    <a:pt x="1184" y="2223"/>
                  </a:lnTo>
                  <a:cubicBezTo>
                    <a:pt x="1184" y="2618"/>
                    <a:pt x="1367" y="2993"/>
                    <a:pt x="1679" y="3239"/>
                  </a:cubicBezTo>
                  <a:cubicBezTo>
                    <a:pt x="717" y="3576"/>
                    <a:pt x="0" y="4475"/>
                    <a:pt x="0" y="5491"/>
                  </a:cubicBezTo>
                  <a:lnTo>
                    <a:pt x="0" y="6217"/>
                  </a:lnTo>
                  <a:cubicBezTo>
                    <a:pt x="0" y="6333"/>
                    <a:pt x="92" y="6424"/>
                    <a:pt x="207" y="6424"/>
                  </a:cubicBezTo>
                  <a:lnTo>
                    <a:pt x="4735" y="6424"/>
                  </a:lnTo>
                  <a:cubicBezTo>
                    <a:pt x="4850" y="6424"/>
                    <a:pt x="4942" y="6333"/>
                    <a:pt x="4942" y="6217"/>
                  </a:cubicBezTo>
                  <a:lnTo>
                    <a:pt x="4942" y="5491"/>
                  </a:lnTo>
                  <a:cubicBezTo>
                    <a:pt x="4942" y="4470"/>
                    <a:pt x="4230" y="3571"/>
                    <a:pt x="3262" y="3234"/>
                  </a:cubicBezTo>
                  <a:cubicBezTo>
                    <a:pt x="3575" y="2988"/>
                    <a:pt x="3758" y="2613"/>
                    <a:pt x="3758" y="2219"/>
                  </a:cubicBezTo>
                  <a:lnTo>
                    <a:pt x="3758" y="1290"/>
                  </a:lnTo>
                  <a:cubicBezTo>
                    <a:pt x="3758" y="578"/>
                    <a:pt x="3181" y="0"/>
                    <a:pt x="24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1"/>
            <p:cNvSpPr/>
            <p:nvPr/>
          </p:nvSpPr>
          <p:spPr>
            <a:xfrm>
              <a:off x="7610609" y="1545563"/>
              <a:ext cx="260229" cy="158204"/>
            </a:xfrm>
            <a:custGeom>
              <a:rect b="b" l="l" r="r" t="t"/>
              <a:pathLst>
                <a:path extrusionOk="0" h="6032" w="9922">
                  <a:moveTo>
                    <a:pt x="4926" y="1"/>
                  </a:moveTo>
                  <a:cubicBezTo>
                    <a:pt x="4889" y="1"/>
                    <a:pt x="4853" y="11"/>
                    <a:pt x="4822" y="30"/>
                  </a:cubicBezTo>
                  <a:cubicBezTo>
                    <a:pt x="4793" y="44"/>
                    <a:pt x="2233" y="1570"/>
                    <a:pt x="303" y="1570"/>
                  </a:cubicBezTo>
                  <a:cubicBezTo>
                    <a:pt x="202" y="1570"/>
                    <a:pt x="116" y="1642"/>
                    <a:pt x="101" y="1743"/>
                  </a:cubicBezTo>
                  <a:cubicBezTo>
                    <a:pt x="29" y="2258"/>
                    <a:pt x="0" y="2773"/>
                    <a:pt x="5" y="3292"/>
                  </a:cubicBezTo>
                  <a:cubicBezTo>
                    <a:pt x="5" y="3408"/>
                    <a:pt x="96" y="3499"/>
                    <a:pt x="207" y="3499"/>
                  </a:cubicBezTo>
                  <a:cubicBezTo>
                    <a:pt x="323" y="3499"/>
                    <a:pt x="414" y="3408"/>
                    <a:pt x="414" y="3292"/>
                  </a:cubicBezTo>
                  <a:cubicBezTo>
                    <a:pt x="409" y="2854"/>
                    <a:pt x="433" y="2412"/>
                    <a:pt x="486" y="1974"/>
                  </a:cubicBezTo>
                  <a:cubicBezTo>
                    <a:pt x="1314" y="1940"/>
                    <a:pt x="2310" y="1675"/>
                    <a:pt x="3450" y="1180"/>
                  </a:cubicBezTo>
                  <a:cubicBezTo>
                    <a:pt x="3955" y="958"/>
                    <a:pt x="4446" y="713"/>
                    <a:pt x="4923" y="444"/>
                  </a:cubicBezTo>
                  <a:cubicBezTo>
                    <a:pt x="5404" y="713"/>
                    <a:pt x="5895" y="958"/>
                    <a:pt x="6400" y="1180"/>
                  </a:cubicBezTo>
                  <a:cubicBezTo>
                    <a:pt x="7540" y="1675"/>
                    <a:pt x="8536" y="1940"/>
                    <a:pt x="9364" y="1974"/>
                  </a:cubicBezTo>
                  <a:cubicBezTo>
                    <a:pt x="9426" y="2484"/>
                    <a:pt x="9551" y="4072"/>
                    <a:pt x="9171" y="5780"/>
                  </a:cubicBezTo>
                  <a:cubicBezTo>
                    <a:pt x="9138" y="5936"/>
                    <a:pt x="9259" y="6031"/>
                    <a:pt x="9377" y="6031"/>
                  </a:cubicBezTo>
                  <a:cubicBezTo>
                    <a:pt x="9462" y="6031"/>
                    <a:pt x="9547" y="5982"/>
                    <a:pt x="9571" y="5871"/>
                  </a:cubicBezTo>
                  <a:cubicBezTo>
                    <a:pt x="9864" y="4514"/>
                    <a:pt x="9922" y="3119"/>
                    <a:pt x="9749" y="1743"/>
                  </a:cubicBezTo>
                  <a:cubicBezTo>
                    <a:pt x="9729" y="1642"/>
                    <a:pt x="9648" y="1570"/>
                    <a:pt x="9547" y="1570"/>
                  </a:cubicBezTo>
                  <a:cubicBezTo>
                    <a:pt x="7617" y="1570"/>
                    <a:pt x="5057" y="44"/>
                    <a:pt x="5033" y="30"/>
                  </a:cubicBezTo>
                  <a:cubicBezTo>
                    <a:pt x="5000" y="11"/>
                    <a:pt x="4962" y="1"/>
                    <a:pt x="492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1"/>
            <p:cNvSpPr/>
            <p:nvPr/>
          </p:nvSpPr>
          <p:spPr>
            <a:xfrm>
              <a:off x="7611081" y="1647168"/>
              <a:ext cx="246775" cy="193559"/>
            </a:xfrm>
            <a:custGeom>
              <a:rect b="b" l="l" r="r" t="t"/>
              <a:pathLst>
                <a:path extrusionOk="0" h="7380" w="9409">
                  <a:moveTo>
                    <a:pt x="216" y="1"/>
                  </a:moveTo>
                  <a:cubicBezTo>
                    <a:pt x="109" y="1"/>
                    <a:pt x="1" y="76"/>
                    <a:pt x="11" y="217"/>
                  </a:cubicBezTo>
                  <a:cubicBezTo>
                    <a:pt x="107" y="1742"/>
                    <a:pt x="459" y="3085"/>
                    <a:pt x="1055" y="4201"/>
                  </a:cubicBezTo>
                  <a:cubicBezTo>
                    <a:pt x="1883" y="5746"/>
                    <a:pt x="3153" y="6809"/>
                    <a:pt x="4842" y="7372"/>
                  </a:cubicBezTo>
                  <a:cubicBezTo>
                    <a:pt x="4864" y="7377"/>
                    <a:pt x="4885" y="7379"/>
                    <a:pt x="4907" y="7379"/>
                  </a:cubicBezTo>
                  <a:cubicBezTo>
                    <a:pt x="4929" y="7379"/>
                    <a:pt x="4950" y="7377"/>
                    <a:pt x="4972" y="7372"/>
                  </a:cubicBezTo>
                  <a:cubicBezTo>
                    <a:pt x="6064" y="7011"/>
                    <a:pt x="6993" y="6424"/>
                    <a:pt x="7729" y="5640"/>
                  </a:cubicBezTo>
                  <a:cubicBezTo>
                    <a:pt x="8465" y="4855"/>
                    <a:pt x="9023" y="3859"/>
                    <a:pt x="9375" y="2685"/>
                  </a:cubicBezTo>
                  <a:cubicBezTo>
                    <a:pt x="9408" y="2579"/>
                    <a:pt x="9346" y="2459"/>
                    <a:pt x="9240" y="2430"/>
                  </a:cubicBezTo>
                  <a:cubicBezTo>
                    <a:pt x="9220" y="2424"/>
                    <a:pt x="9199" y="2421"/>
                    <a:pt x="9179" y="2421"/>
                  </a:cubicBezTo>
                  <a:cubicBezTo>
                    <a:pt x="9090" y="2421"/>
                    <a:pt x="9008" y="2479"/>
                    <a:pt x="8985" y="2565"/>
                  </a:cubicBezTo>
                  <a:cubicBezTo>
                    <a:pt x="8648" y="3677"/>
                    <a:pt x="8128" y="4615"/>
                    <a:pt x="7431" y="5356"/>
                  </a:cubicBezTo>
                  <a:cubicBezTo>
                    <a:pt x="6757" y="6078"/>
                    <a:pt x="5905" y="6612"/>
                    <a:pt x="4905" y="6953"/>
                  </a:cubicBezTo>
                  <a:cubicBezTo>
                    <a:pt x="3355" y="6424"/>
                    <a:pt x="2181" y="5433"/>
                    <a:pt x="1416" y="4009"/>
                  </a:cubicBezTo>
                  <a:cubicBezTo>
                    <a:pt x="848" y="2940"/>
                    <a:pt x="511" y="1660"/>
                    <a:pt x="420" y="193"/>
                  </a:cubicBezTo>
                  <a:cubicBezTo>
                    <a:pt x="411" y="62"/>
                    <a:pt x="313" y="1"/>
                    <a:pt x="2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51"/>
            <p:cNvSpPr/>
            <p:nvPr/>
          </p:nvSpPr>
          <p:spPr>
            <a:xfrm>
              <a:off x="7573235" y="1510497"/>
              <a:ext cx="333089" cy="366792"/>
            </a:xfrm>
            <a:custGeom>
              <a:rect b="b" l="l" r="r" t="t"/>
              <a:pathLst>
                <a:path extrusionOk="0" h="13985" w="12700">
                  <a:moveTo>
                    <a:pt x="6348" y="448"/>
                  </a:moveTo>
                  <a:cubicBezTo>
                    <a:pt x="6954" y="789"/>
                    <a:pt x="7575" y="1102"/>
                    <a:pt x="8210" y="1381"/>
                  </a:cubicBezTo>
                  <a:cubicBezTo>
                    <a:pt x="9653" y="2007"/>
                    <a:pt x="10914" y="2344"/>
                    <a:pt x="11948" y="2377"/>
                  </a:cubicBezTo>
                  <a:cubicBezTo>
                    <a:pt x="12025" y="2945"/>
                    <a:pt x="12199" y="4894"/>
                    <a:pt x="11756" y="7030"/>
                  </a:cubicBezTo>
                  <a:cubicBezTo>
                    <a:pt x="11443" y="8512"/>
                    <a:pt x="10899" y="9792"/>
                    <a:pt x="10139" y="10831"/>
                  </a:cubicBezTo>
                  <a:cubicBezTo>
                    <a:pt x="9206" y="12107"/>
                    <a:pt x="7931" y="13026"/>
                    <a:pt x="6352" y="13565"/>
                  </a:cubicBezTo>
                  <a:cubicBezTo>
                    <a:pt x="4774" y="13026"/>
                    <a:pt x="3499" y="12107"/>
                    <a:pt x="2566" y="10836"/>
                  </a:cubicBezTo>
                  <a:cubicBezTo>
                    <a:pt x="1800" y="9797"/>
                    <a:pt x="1262" y="8522"/>
                    <a:pt x="949" y="7045"/>
                  </a:cubicBezTo>
                  <a:cubicBezTo>
                    <a:pt x="501" y="4908"/>
                    <a:pt x="675" y="2950"/>
                    <a:pt x="747" y="2377"/>
                  </a:cubicBezTo>
                  <a:cubicBezTo>
                    <a:pt x="1781" y="2339"/>
                    <a:pt x="3037" y="2007"/>
                    <a:pt x="4481" y="1381"/>
                  </a:cubicBezTo>
                  <a:cubicBezTo>
                    <a:pt x="5121" y="1102"/>
                    <a:pt x="5741" y="789"/>
                    <a:pt x="6348" y="448"/>
                  </a:cubicBezTo>
                  <a:close/>
                  <a:moveTo>
                    <a:pt x="6351" y="0"/>
                  </a:moveTo>
                  <a:cubicBezTo>
                    <a:pt x="6314" y="0"/>
                    <a:pt x="6278" y="10"/>
                    <a:pt x="6247" y="29"/>
                  </a:cubicBezTo>
                  <a:cubicBezTo>
                    <a:pt x="6213" y="48"/>
                    <a:pt x="2999" y="1963"/>
                    <a:pt x="564" y="1963"/>
                  </a:cubicBezTo>
                  <a:cubicBezTo>
                    <a:pt x="463" y="1963"/>
                    <a:pt x="376" y="2040"/>
                    <a:pt x="362" y="2137"/>
                  </a:cubicBezTo>
                  <a:cubicBezTo>
                    <a:pt x="347" y="2233"/>
                    <a:pt x="1" y="4509"/>
                    <a:pt x="545" y="7117"/>
                  </a:cubicBezTo>
                  <a:cubicBezTo>
                    <a:pt x="862" y="8657"/>
                    <a:pt x="1430" y="9985"/>
                    <a:pt x="2229" y="11072"/>
                  </a:cubicBezTo>
                  <a:cubicBezTo>
                    <a:pt x="3225" y="12434"/>
                    <a:pt x="4591" y="13411"/>
                    <a:pt x="6280" y="13974"/>
                  </a:cubicBezTo>
                  <a:cubicBezTo>
                    <a:pt x="6302" y="13981"/>
                    <a:pt x="6325" y="13984"/>
                    <a:pt x="6347" y="13984"/>
                  </a:cubicBezTo>
                  <a:cubicBezTo>
                    <a:pt x="6369" y="13984"/>
                    <a:pt x="6391" y="13981"/>
                    <a:pt x="6410" y="13974"/>
                  </a:cubicBezTo>
                  <a:cubicBezTo>
                    <a:pt x="8104" y="13411"/>
                    <a:pt x="9466" y="12434"/>
                    <a:pt x="10466" y="11072"/>
                  </a:cubicBezTo>
                  <a:cubicBezTo>
                    <a:pt x="11265" y="9985"/>
                    <a:pt x="11833" y="8652"/>
                    <a:pt x="12151" y="7117"/>
                  </a:cubicBezTo>
                  <a:cubicBezTo>
                    <a:pt x="12699" y="4504"/>
                    <a:pt x="12353" y="2233"/>
                    <a:pt x="12338" y="2137"/>
                  </a:cubicBezTo>
                  <a:cubicBezTo>
                    <a:pt x="12324" y="2040"/>
                    <a:pt x="12237" y="1963"/>
                    <a:pt x="12136" y="1963"/>
                  </a:cubicBezTo>
                  <a:cubicBezTo>
                    <a:pt x="9706" y="1963"/>
                    <a:pt x="6487" y="48"/>
                    <a:pt x="6458" y="29"/>
                  </a:cubicBezTo>
                  <a:cubicBezTo>
                    <a:pt x="6425" y="10"/>
                    <a:pt x="6387" y="0"/>
                    <a:pt x="63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0" name="Google Shape;1790;p51"/>
          <p:cNvGrpSpPr/>
          <p:nvPr/>
        </p:nvGrpSpPr>
        <p:grpSpPr>
          <a:xfrm>
            <a:off x="3269133" y="2695503"/>
            <a:ext cx="342793" cy="353389"/>
            <a:chOff x="6226558" y="2433390"/>
            <a:chExt cx="342793" cy="353389"/>
          </a:xfrm>
        </p:grpSpPr>
        <p:sp>
          <p:nvSpPr>
            <p:cNvPr id="1791" name="Google Shape;1791;p51"/>
            <p:cNvSpPr/>
            <p:nvPr/>
          </p:nvSpPr>
          <p:spPr>
            <a:xfrm>
              <a:off x="6362731" y="2444484"/>
              <a:ext cx="194765" cy="295348"/>
            </a:xfrm>
            <a:custGeom>
              <a:rect b="b" l="l" r="r" t="t"/>
              <a:pathLst>
                <a:path extrusionOk="0" h="11261" w="7426">
                  <a:moveTo>
                    <a:pt x="1" y="1"/>
                  </a:moveTo>
                  <a:lnTo>
                    <a:pt x="1" y="896"/>
                  </a:lnTo>
                  <a:lnTo>
                    <a:pt x="3200" y="896"/>
                  </a:lnTo>
                  <a:lnTo>
                    <a:pt x="3225" y="901"/>
                  </a:lnTo>
                  <a:cubicBezTo>
                    <a:pt x="3234" y="901"/>
                    <a:pt x="3244" y="901"/>
                    <a:pt x="3253" y="905"/>
                  </a:cubicBezTo>
                  <a:lnTo>
                    <a:pt x="3258" y="905"/>
                  </a:lnTo>
                  <a:lnTo>
                    <a:pt x="3282" y="915"/>
                  </a:lnTo>
                  <a:cubicBezTo>
                    <a:pt x="3292" y="920"/>
                    <a:pt x="3297" y="925"/>
                    <a:pt x="3306" y="930"/>
                  </a:cubicBezTo>
                  <a:lnTo>
                    <a:pt x="3311" y="934"/>
                  </a:lnTo>
                  <a:cubicBezTo>
                    <a:pt x="3321" y="939"/>
                    <a:pt x="3326" y="944"/>
                    <a:pt x="3335" y="954"/>
                  </a:cubicBezTo>
                  <a:lnTo>
                    <a:pt x="5881" y="3499"/>
                  </a:lnTo>
                  <a:cubicBezTo>
                    <a:pt x="5885" y="3504"/>
                    <a:pt x="5890" y="3513"/>
                    <a:pt x="5895" y="3518"/>
                  </a:cubicBezTo>
                  <a:lnTo>
                    <a:pt x="5900" y="3528"/>
                  </a:lnTo>
                  <a:cubicBezTo>
                    <a:pt x="5909" y="3533"/>
                    <a:pt x="5914" y="3542"/>
                    <a:pt x="5919" y="3552"/>
                  </a:cubicBezTo>
                  <a:cubicBezTo>
                    <a:pt x="5919" y="3557"/>
                    <a:pt x="5924" y="3566"/>
                    <a:pt x="5929" y="3576"/>
                  </a:cubicBezTo>
                  <a:lnTo>
                    <a:pt x="5929" y="3581"/>
                  </a:lnTo>
                  <a:cubicBezTo>
                    <a:pt x="5929" y="3590"/>
                    <a:pt x="5934" y="3600"/>
                    <a:pt x="5934" y="3605"/>
                  </a:cubicBezTo>
                  <a:cubicBezTo>
                    <a:pt x="5938" y="3614"/>
                    <a:pt x="5938" y="3624"/>
                    <a:pt x="5938" y="3634"/>
                  </a:cubicBezTo>
                  <a:lnTo>
                    <a:pt x="5938" y="3643"/>
                  </a:lnTo>
                  <a:lnTo>
                    <a:pt x="5938" y="3648"/>
                  </a:lnTo>
                  <a:lnTo>
                    <a:pt x="5938" y="11260"/>
                  </a:lnTo>
                  <a:lnTo>
                    <a:pt x="7425" y="11260"/>
                  </a:lnTo>
                  <a:lnTo>
                    <a:pt x="7425" y="2546"/>
                  </a:lnTo>
                  <a:lnTo>
                    <a:pt x="5096" y="2546"/>
                  </a:lnTo>
                  <a:cubicBezTo>
                    <a:pt x="4976" y="2546"/>
                    <a:pt x="4880" y="2450"/>
                    <a:pt x="4880" y="2330"/>
                  </a:cubicBezTo>
                  <a:lnTo>
                    <a:pt x="48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1"/>
            <p:cNvSpPr/>
            <p:nvPr/>
          </p:nvSpPr>
          <p:spPr>
            <a:xfrm>
              <a:off x="6312768" y="2479209"/>
              <a:ext cx="194503" cy="294823"/>
            </a:xfrm>
            <a:custGeom>
              <a:rect b="b" l="l" r="r" t="t"/>
              <a:pathLst>
                <a:path extrusionOk="0" h="11241" w="7416">
                  <a:moveTo>
                    <a:pt x="0" y="0"/>
                  </a:moveTo>
                  <a:lnTo>
                    <a:pt x="10" y="4191"/>
                  </a:lnTo>
                  <a:lnTo>
                    <a:pt x="24" y="4191"/>
                  </a:lnTo>
                  <a:lnTo>
                    <a:pt x="63" y="4186"/>
                  </a:lnTo>
                  <a:lnTo>
                    <a:pt x="116" y="4177"/>
                  </a:lnTo>
                  <a:lnTo>
                    <a:pt x="120" y="4177"/>
                  </a:lnTo>
                  <a:lnTo>
                    <a:pt x="159" y="4172"/>
                  </a:lnTo>
                  <a:lnTo>
                    <a:pt x="207" y="4167"/>
                  </a:lnTo>
                  <a:lnTo>
                    <a:pt x="804" y="4167"/>
                  </a:lnTo>
                  <a:lnTo>
                    <a:pt x="852" y="4172"/>
                  </a:lnTo>
                  <a:lnTo>
                    <a:pt x="905" y="4172"/>
                  </a:lnTo>
                  <a:lnTo>
                    <a:pt x="953" y="4177"/>
                  </a:lnTo>
                  <a:lnTo>
                    <a:pt x="991" y="4182"/>
                  </a:lnTo>
                  <a:lnTo>
                    <a:pt x="996" y="4182"/>
                  </a:lnTo>
                  <a:lnTo>
                    <a:pt x="1049" y="4186"/>
                  </a:lnTo>
                  <a:lnTo>
                    <a:pt x="1088" y="4191"/>
                  </a:lnTo>
                  <a:lnTo>
                    <a:pt x="1092" y="4191"/>
                  </a:lnTo>
                  <a:lnTo>
                    <a:pt x="1145" y="4201"/>
                  </a:lnTo>
                  <a:lnTo>
                    <a:pt x="1189" y="4206"/>
                  </a:lnTo>
                  <a:lnTo>
                    <a:pt x="1242" y="4215"/>
                  </a:lnTo>
                  <a:lnTo>
                    <a:pt x="1285" y="4225"/>
                  </a:lnTo>
                  <a:lnTo>
                    <a:pt x="1338" y="4234"/>
                  </a:lnTo>
                  <a:lnTo>
                    <a:pt x="1381" y="4244"/>
                  </a:lnTo>
                  <a:lnTo>
                    <a:pt x="1434" y="4258"/>
                  </a:lnTo>
                  <a:lnTo>
                    <a:pt x="1477" y="4268"/>
                  </a:lnTo>
                  <a:lnTo>
                    <a:pt x="1526" y="4278"/>
                  </a:lnTo>
                  <a:lnTo>
                    <a:pt x="1569" y="4292"/>
                  </a:lnTo>
                  <a:lnTo>
                    <a:pt x="1617" y="4307"/>
                  </a:lnTo>
                  <a:lnTo>
                    <a:pt x="1660" y="4316"/>
                  </a:lnTo>
                  <a:lnTo>
                    <a:pt x="1708" y="4335"/>
                  </a:lnTo>
                  <a:lnTo>
                    <a:pt x="1718" y="4335"/>
                  </a:lnTo>
                  <a:lnTo>
                    <a:pt x="1752" y="4345"/>
                  </a:lnTo>
                  <a:lnTo>
                    <a:pt x="1805" y="4360"/>
                  </a:lnTo>
                  <a:lnTo>
                    <a:pt x="1809" y="4360"/>
                  </a:lnTo>
                  <a:lnTo>
                    <a:pt x="1843" y="4374"/>
                  </a:lnTo>
                  <a:lnTo>
                    <a:pt x="1882" y="4388"/>
                  </a:lnTo>
                  <a:lnTo>
                    <a:pt x="1906" y="4398"/>
                  </a:lnTo>
                  <a:lnTo>
                    <a:pt x="1930" y="4408"/>
                  </a:lnTo>
                  <a:lnTo>
                    <a:pt x="1978" y="4427"/>
                  </a:lnTo>
                  <a:lnTo>
                    <a:pt x="1992" y="4432"/>
                  </a:lnTo>
                  <a:lnTo>
                    <a:pt x="2016" y="4441"/>
                  </a:lnTo>
                  <a:lnTo>
                    <a:pt x="2074" y="4465"/>
                  </a:lnTo>
                  <a:lnTo>
                    <a:pt x="2088" y="4470"/>
                  </a:lnTo>
                  <a:lnTo>
                    <a:pt x="2103" y="4480"/>
                  </a:lnTo>
                  <a:lnTo>
                    <a:pt x="2190" y="4518"/>
                  </a:lnTo>
                  <a:lnTo>
                    <a:pt x="2199" y="4523"/>
                  </a:lnTo>
                  <a:lnTo>
                    <a:pt x="2276" y="4562"/>
                  </a:lnTo>
                  <a:lnTo>
                    <a:pt x="2295" y="4571"/>
                  </a:lnTo>
                  <a:lnTo>
                    <a:pt x="2305" y="4576"/>
                  </a:lnTo>
                  <a:lnTo>
                    <a:pt x="2358" y="4605"/>
                  </a:lnTo>
                  <a:lnTo>
                    <a:pt x="2382" y="4619"/>
                  </a:lnTo>
                  <a:lnTo>
                    <a:pt x="2392" y="4624"/>
                  </a:lnTo>
                  <a:lnTo>
                    <a:pt x="2440" y="4653"/>
                  </a:lnTo>
                  <a:lnTo>
                    <a:pt x="2469" y="4667"/>
                  </a:lnTo>
                  <a:lnTo>
                    <a:pt x="2478" y="4672"/>
                  </a:lnTo>
                  <a:lnTo>
                    <a:pt x="2522" y="4701"/>
                  </a:lnTo>
                  <a:lnTo>
                    <a:pt x="2546" y="4716"/>
                  </a:lnTo>
                  <a:lnTo>
                    <a:pt x="2555" y="4720"/>
                  </a:lnTo>
                  <a:lnTo>
                    <a:pt x="2599" y="4749"/>
                  </a:lnTo>
                  <a:lnTo>
                    <a:pt x="2632" y="4769"/>
                  </a:lnTo>
                  <a:lnTo>
                    <a:pt x="2676" y="4802"/>
                  </a:lnTo>
                  <a:lnTo>
                    <a:pt x="2709" y="4821"/>
                  </a:lnTo>
                  <a:lnTo>
                    <a:pt x="2714" y="4821"/>
                  </a:lnTo>
                  <a:lnTo>
                    <a:pt x="2753" y="4850"/>
                  </a:lnTo>
                  <a:lnTo>
                    <a:pt x="2786" y="4874"/>
                  </a:lnTo>
                  <a:lnTo>
                    <a:pt x="2830" y="4908"/>
                  </a:lnTo>
                  <a:lnTo>
                    <a:pt x="2863" y="4932"/>
                  </a:lnTo>
                  <a:lnTo>
                    <a:pt x="2902" y="4966"/>
                  </a:lnTo>
                  <a:lnTo>
                    <a:pt x="2935" y="4990"/>
                  </a:lnTo>
                  <a:lnTo>
                    <a:pt x="2979" y="5024"/>
                  </a:lnTo>
                  <a:lnTo>
                    <a:pt x="3008" y="5052"/>
                  </a:lnTo>
                  <a:lnTo>
                    <a:pt x="3046" y="5086"/>
                  </a:lnTo>
                  <a:lnTo>
                    <a:pt x="3051" y="5091"/>
                  </a:lnTo>
                  <a:lnTo>
                    <a:pt x="3056" y="5096"/>
                  </a:lnTo>
                  <a:lnTo>
                    <a:pt x="3075" y="5110"/>
                  </a:lnTo>
                  <a:lnTo>
                    <a:pt x="3113" y="5144"/>
                  </a:lnTo>
                  <a:lnTo>
                    <a:pt x="3123" y="5153"/>
                  </a:lnTo>
                  <a:lnTo>
                    <a:pt x="3133" y="5163"/>
                  </a:lnTo>
                  <a:lnTo>
                    <a:pt x="3142" y="5173"/>
                  </a:lnTo>
                  <a:lnTo>
                    <a:pt x="3181" y="5211"/>
                  </a:lnTo>
                  <a:lnTo>
                    <a:pt x="3186" y="5216"/>
                  </a:lnTo>
                  <a:lnTo>
                    <a:pt x="3200" y="5230"/>
                  </a:lnTo>
                  <a:lnTo>
                    <a:pt x="3205" y="5235"/>
                  </a:lnTo>
                  <a:lnTo>
                    <a:pt x="3248" y="5279"/>
                  </a:lnTo>
                  <a:lnTo>
                    <a:pt x="3253" y="5283"/>
                  </a:lnTo>
                  <a:lnTo>
                    <a:pt x="3272" y="5298"/>
                  </a:lnTo>
                  <a:lnTo>
                    <a:pt x="3311" y="5346"/>
                  </a:lnTo>
                  <a:lnTo>
                    <a:pt x="3320" y="5351"/>
                  </a:lnTo>
                  <a:lnTo>
                    <a:pt x="3330" y="5365"/>
                  </a:lnTo>
                  <a:cubicBezTo>
                    <a:pt x="3580" y="5639"/>
                    <a:pt x="3787" y="5947"/>
                    <a:pt x="3951" y="6284"/>
                  </a:cubicBezTo>
                  <a:lnTo>
                    <a:pt x="3951" y="6289"/>
                  </a:lnTo>
                  <a:lnTo>
                    <a:pt x="3951" y="6294"/>
                  </a:lnTo>
                  <a:lnTo>
                    <a:pt x="3951" y="6299"/>
                  </a:lnTo>
                  <a:lnTo>
                    <a:pt x="3951" y="6303"/>
                  </a:lnTo>
                  <a:cubicBezTo>
                    <a:pt x="3960" y="6328"/>
                    <a:pt x="3970" y="6347"/>
                    <a:pt x="3980" y="6371"/>
                  </a:cubicBezTo>
                  <a:cubicBezTo>
                    <a:pt x="4191" y="6842"/>
                    <a:pt x="4302" y="7357"/>
                    <a:pt x="4307" y="7872"/>
                  </a:cubicBezTo>
                  <a:lnTo>
                    <a:pt x="4307" y="7901"/>
                  </a:lnTo>
                  <a:lnTo>
                    <a:pt x="4307" y="8021"/>
                  </a:lnTo>
                  <a:lnTo>
                    <a:pt x="4307" y="8055"/>
                  </a:lnTo>
                  <a:cubicBezTo>
                    <a:pt x="4307" y="8089"/>
                    <a:pt x="4302" y="8122"/>
                    <a:pt x="4297" y="8156"/>
                  </a:cubicBezTo>
                  <a:lnTo>
                    <a:pt x="4297" y="8175"/>
                  </a:lnTo>
                  <a:cubicBezTo>
                    <a:pt x="4297" y="8219"/>
                    <a:pt x="4292" y="8257"/>
                    <a:pt x="4287" y="8296"/>
                  </a:cubicBezTo>
                  <a:lnTo>
                    <a:pt x="4287" y="8320"/>
                  </a:lnTo>
                  <a:cubicBezTo>
                    <a:pt x="4283" y="8353"/>
                    <a:pt x="4283" y="8387"/>
                    <a:pt x="4278" y="8421"/>
                  </a:cubicBezTo>
                  <a:lnTo>
                    <a:pt x="4273" y="8450"/>
                  </a:lnTo>
                  <a:cubicBezTo>
                    <a:pt x="4259" y="8531"/>
                    <a:pt x="4244" y="8608"/>
                    <a:pt x="4230" y="8685"/>
                  </a:cubicBezTo>
                  <a:lnTo>
                    <a:pt x="4225" y="8709"/>
                  </a:lnTo>
                  <a:cubicBezTo>
                    <a:pt x="4215" y="8743"/>
                    <a:pt x="4210" y="8777"/>
                    <a:pt x="4201" y="8806"/>
                  </a:cubicBezTo>
                  <a:lnTo>
                    <a:pt x="4196" y="8830"/>
                  </a:lnTo>
                  <a:cubicBezTo>
                    <a:pt x="4186" y="8868"/>
                    <a:pt x="4177" y="8907"/>
                    <a:pt x="4162" y="8945"/>
                  </a:cubicBezTo>
                  <a:lnTo>
                    <a:pt x="4162" y="8960"/>
                  </a:lnTo>
                  <a:cubicBezTo>
                    <a:pt x="4153" y="8993"/>
                    <a:pt x="4138" y="9027"/>
                    <a:pt x="4129" y="9061"/>
                  </a:cubicBezTo>
                  <a:lnTo>
                    <a:pt x="4124" y="9085"/>
                  </a:lnTo>
                  <a:cubicBezTo>
                    <a:pt x="4095" y="9157"/>
                    <a:pt x="4071" y="9234"/>
                    <a:pt x="4042" y="9306"/>
                  </a:cubicBezTo>
                  <a:lnTo>
                    <a:pt x="4032" y="9325"/>
                  </a:lnTo>
                  <a:cubicBezTo>
                    <a:pt x="4018" y="9359"/>
                    <a:pt x="4004" y="9388"/>
                    <a:pt x="3989" y="9421"/>
                  </a:cubicBezTo>
                  <a:lnTo>
                    <a:pt x="3984" y="9436"/>
                  </a:lnTo>
                  <a:cubicBezTo>
                    <a:pt x="3970" y="9474"/>
                    <a:pt x="3951" y="9508"/>
                    <a:pt x="3931" y="9547"/>
                  </a:cubicBezTo>
                  <a:lnTo>
                    <a:pt x="3931" y="9551"/>
                  </a:lnTo>
                  <a:cubicBezTo>
                    <a:pt x="3917" y="9585"/>
                    <a:pt x="3898" y="9619"/>
                    <a:pt x="3883" y="9652"/>
                  </a:cubicBezTo>
                  <a:lnTo>
                    <a:pt x="3874" y="9667"/>
                  </a:lnTo>
                  <a:cubicBezTo>
                    <a:pt x="3835" y="9739"/>
                    <a:pt x="3797" y="9806"/>
                    <a:pt x="3753" y="9879"/>
                  </a:cubicBezTo>
                  <a:lnTo>
                    <a:pt x="3744" y="9888"/>
                  </a:lnTo>
                  <a:cubicBezTo>
                    <a:pt x="3724" y="9922"/>
                    <a:pt x="3705" y="9951"/>
                    <a:pt x="3686" y="9984"/>
                  </a:cubicBezTo>
                  <a:lnTo>
                    <a:pt x="3681" y="9989"/>
                  </a:lnTo>
                  <a:cubicBezTo>
                    <a:pt x="3633" y="10057"/>
                    <a:pt x="3585" y="10124"/>
                    <a:pt x="3537" y="10187"/>
                  </a:cubicBezTo>
                  <a:lnTo>
                    <a:pt x="3532" y="10196"/>
                  </a:lnTo>
                  <a:cubicBezTo>
                    <a:pt x="3479" y="10264"/>
                    <a:pt x="3431" y="10326"/>
                    <a:pt x="3373" y="10389"/>
                  </a:cubicBezTo>
                  <a:lnTo>
                    <a:pt x="3373" y="10393"/>
                  </a:lnTo>
                  <a:cubicBezTo>
                    <a:pt x="3344" y="10422"/>
                    <a:pt x="3315" y="10451"/>
                    <a:pt x="3291" y="10480"/>
                  </a:cubicBezTo>
                  <a:cubicBezTo>
                    <a:pt x="3234" y="10543"/>
                    <a:pt x="3176" y="10600"/>
                    <a:pt x="3113" y="10658"/>
                  </a:cubicBezTo>
                  <a:lnTo>
                    <a:pt x="3109" y="10658"/>
                  </a:lnTo>
                  <a:cubicBezTo>
                    <a:pt x="2955" y="10802"/>
                    <a:pt x="2791" y="10932"/>
                    <a:pt x="2618" y="11048"/>
                  </a:cubicBezTo>
                  <a:cubicBezTo>
                    <a:pt x="2512" y="11120"/>
                    <a:pt x="2401" y="11183"/>
                    <a:pt x="2291" y="11240"/>
                  </a:cubicBezTo>
                  <a:lnTo>
                    <a:pt x="7415" y="11240"/>
                  </a:lnTo>
                  <a:lnTo>
                    <a:pt x="7415" y="2546"/>
                  </a:lnTo>
                  <a:lnTo>
                    <a:pt x="5091" y="2546"/>
                  </a:lnTo>
                  <a:cubicBezTo>
                    <a:pt x="4976" y="2546"/>
                    <a:pt x="4879" y="2449"/>
                    <a:pt x="4879" y="2329"/>
                  </a:cubicBezTo>
                  <a:lnTo>
                    <a:pt x="48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51"/>
            <p:cNvSpPr/>
            <p:nvPr/>
          </p:nvSpPr>
          <p:spPr>
            <a:xfrm>
              <a:off x="6501947" y="2452457"/>
              <a:ext cx="47603" cy="47603"/>
            </a:xfrm>
            <a:custGeom>
              <a:rect b="b" l="l" r="r" t="t"/>
              <a:pathLst>
                <a:path extrusionOk="0" h="1815" w="1815">
                  <a:moveTo>
                    <a:pt x="0" y="0"/>
                  </a:moveTo>
                  <a:lnTo>
                    <a:pt x="0" y="1814"/>
                  </a:lnTo>
                  <a:lnTo>
                    <a:pt x="1814" y="1814"/>
                  </a:lnTo>
                  <a:lnTo>
                    <a:pt x="0"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51"/>
            <p:cNvSpPr/>
            <p:nvPr/>
          </p:nvSpPr>
          <p:spPr>
            <a:xfrm>
              <a:off x="6451957" y="2487156"/>
              <a:ext cx="47603" cy="47603"/>
            </a:xfrm>
            <a:custGeom>
              <a:rect b="b" l="l" r="r" t="t"/>
              <a:pathLst>
                <a:path extrusionOk="0" h="1815" w="1815">
                  <a:moveTo>
                    <a:pt x="1" y="0"/>
                  </a:moveTo>
                  <a:lnTo>
                    <a:pt x="1" y="1814"/>
                  </a:lnTo>
                  <a:lnTo>
                    <a:pt x="1815" y="1814"/>
                  </a:lnTo>
                  <a:lnTo>
                    <a:pt x="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1"/>
            <p:cNvSpPr/>
            <p:nvPr/>
          </p:nvSpPr>
          <p:spPr>
            <a:xfrm>
              <a:off x="6446921" y="2468089"/>
              <a:ext cx="80781" cy="271743"/>
            </a:xfrm>
            <a:custGeom>
              <a:rect b="b" l="l" r="r" t="t"/>
              <a:pathLst>
                <a:path extrusionOk="0" h="10361" w="3080">
                  <a:moveTo>
                    <a:pt x="0" y="1"/>
                  </a:moveTo>
                  <a:lnTo>
                    <a:pt x="24" y="5"/>
                  </a:lnTo>
                  <a:cubicBezTo>
                    <a:pt x="34" y="5"/>
                    <a:pt x="43" y="10"/>
                    <a:pt x="48" y="10"/>
                  </a:cubicBezTo>
                  <a:lnTo>
                    <a:pt x="58" y="10"/>
                  </a:lnTo>
                  <a:lnTo>
                    <a:pt x="82" y="20"/>
                  </a:lnTo>
                  <a:cubicBezTo>
                    <a:pt x="87" y="25"/>
                    <a:pt x="96" y="30"/>
                    <a:pt x="106" y="34"/>
                  </a:cubicBezTo>
                  <a:lnTo>
                    <a:pt x="111" y="39"/>
                  </a:lnTo>
                  <a:cubicBezTo>
                    <a:pt x="116" y="44"/>
                    <a:pt x="125" y="54"/>
                    <a:pt x="130" y="58"/>
                  </a:cubicBezTo>
                  <a:lnTo>
                    <a:pt x="2675" y="2604"/>
                  </a:lnTo>
                  <a:cubicBezTo>
                    <a:pt x="2685" y="2613"/>
                    <a:pt x="2690" y="2618"/>
                    <a:pt x="2695" y="2628"/>
                  </a:cubicBezTo>
                  <a:lnTo>
                    <a:pt x="2699" y="2633"/>
                  </a:lnTo>
                  <a:cubicBezTo>
                    <a:pt x="2704" y="2638"/>
                    <a:pt x="2709" y="2647"/>
                    <a:pt x="2714" y="2657"/>
                  </a:cubicBezTo>
                  <a:cubicBezTo>
                    <a:pt x="2719" y="2662"/>
                    <a:pt x="2724" y="2671"/>
                    <a:pt x="2728" y="2681"/>
                  </a:cubicBezTo>
                  <a:lnTo>
                    <a:pt x="2728" y="2686"/>
                  </a:lnTo>
                  <a:cubicBezTo>
                    <a:pt x="2728" y="2695"/>
                    <a:pt x="2733" y="2705"/>
                    <a:pt x="2733" y="2714"/>
                  </a:cubicBezTo>
                  <a:cubicBezTo>
                    <a:pt x="2733" y="2719"/>
                    <a:pt x="2738" y="2729"/>
                    <a:pt x="2738" y="2739"/>
                  </a:cubicBezTo>
                  <a:lnTo>
                    <a:pt x="2738" y="2748"/>
                  </a:lnTo>
                  <a:lnTo>
                    <a:pt x="2738" y="2753"/>
                  </a:lnTo>
                  <a:lnTo>
                    <a:pt x="2738" y="10360"/>
                  </a:lnTo>
                  <a:lnTo>
                    <a:pt x="3080" y="10360"/>
                  </a:lnTo>
                  <a:lnTo>
                    <a:pt x="3080" y="2753"/>
                  </a:lnTo>
                  <a:lnTo>
                    <a:pt x="3080" y="2748"/>
                  </a:lnTo>
                  <a:lnTo>
                    <a:pt x="3080" y="2739"/>
                  </a:lnTo>
                  <a:cubicBezTo>
                    <a:pt x="3080" y="2729"/>
                    <a:pt x="3075" y="2719"/>
                    <a:pt x="3075" y="2714"/>
                  </a:cubicBezTo>
                  <a:cubicBezTo>
                    <a:pt x="3075" y="2705"/>
                    <a:pt x="3070" y="2695"/>
                    <a:pt x="3070" y="2686"/>
                  </a:cubicBezTo>
                  <a:lnTo>
                    <a:pt x="3070" y="2681"/>
                  </a:lnTo>
                  <a:cubicBezTo>
                    <a:pt x="3065" y="2671"/>
                    <a:pt x="3060" y="2662"/>
                    <a:pt x="3056" y="2657"/>
                  </a:cubicBezTo>
                  <a:cubicBezTo>
                    <a:pt x="3051" y="2647"/>
                    <a:pt x="3046" y="2638"/>
                    <a:pt x="3041" y="2633"/>
                  </a:cubicBezTo>
                  <a:lnTo>
                    <a:pt x="3036" y="2628"/>
                  </a:lnTo>
                  <a:cubicBezTo>
                    <a:pt x="3031" y="2618"/>
                    <a:pt x="3027" y="2613"/>
                    <a:pt x="3022" y="2604"/>
                  </a:cubicBezTo>
                  <a:lnTo>
                    <a:pt x="2060" y="1646"/>
                  </a:lnTo>
                  <a:lnTo>
                    <a:pt x="1886" y="1646"/>
                  </a:lnTo>
                  <a:cubicBezTo>
                    <a:pt x="1771" y="1646"/>
                    <a:pt x="1675" y="1550"/>
                    <a:pt x="1675" y="1435"/>
                  </a:cubicBezTo>
                  <a:lnTo>
                    <a:pt x="1675" y="1257"/>
                  </a:lnTo>
                  <a:lnTo>
                    <a:pt x="476" y="58"/>
                  </a:lnTo>
                  <a:cubicBezTo>
                    <a:pt x="467" y="54"/>
                    <a:pt x="462" y="44"/>
                    <a:pt x="452" y="39"/>
                  </a:cubicBezTo>
                  <a:lnTo>
                    <a:pt x="448" y="34"/>
                  </a:lnTo>
                  <a:cubicBezTo>
                    <a:pt x="438" y="30"/>
                    <a:pt x="433" y="25"/>
                    <a:pt x="424" y="20"/>
                  </a:cubicBezTo>
                  <a:cubicBezTo>
                    <a:pt x="414" y="20"/>
                    <a:pt x="409" y="15"/>
                    <a:pt x="399" y="10"/>
                  </a:cubicBezTo>
                  <a:lnTo>
                    <a:pt x="395" y="10"/>
                  </a:lnTo>
                  <a:cubicBezTo>
                    <a:pt x="385" y="10"/>
                    <a:pt x="375" y="5"/>
                    <a:pt x="366" y="5"/>
                  </a:cubicBezTo>
                  <a:cubicBezTo>
                    <a:pt x="356" y="1"/>
                    <a:pt x="351" y="1"/>
                    <a:pt x="3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1"/>
            <p:cNvSpPr/>
            <p:nvPr/>
          </p:nvSpPr>
          <p:spPr>
            <a:xfrm>
              <a:off x="6362731" y="2444484"/>
              <a:ext cx="8996" cy="23500"/>
            </a:xfrm>
            <a:custGeom>
              <a:rect b="b" l="l" r="r" t="t"/>
              <a:pathLst>
                <a:path extrusionOk="0" h="896" w="343">
                  <a:moveTo>
                    <a:pt x="1" y="1"/>
                  </a:moveTo>
                  <a:lnTo>
                    <a:pt x="1" y="896"/>
                  </a:lnTo>
                  <a:lnTo>
                    <a:pt x="342" y="896"/>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1"/>
            <p:cNvSpPr/>
            <p:nvPr/>
          </p:nvSpPr>
          <p:spPr>
            <a:xfrm>
              <a:off x="6312768" y="2479209"/>
              <a:ext cx="9232" cy="109946"/>
            </a:xfrm>
            <a:custGeom>
              <a:rect b="b" l="l" r="r" t="t"/>
              <a:pathLst>
                <a:path extrusionOk="0" h="4192" w="352">
                  <a:moveTo>
                    <a:pt x="0" y="0"/>
                  </a:moveTo>
                  <a:lnTo>
                    <a:pt x="10" y="4191"/>
                  </a:lnTo>
                  <a:lnTo>
                    <a:pt x="24" y="4191"/>
                  </a:lnTo>
                  <a:lnTo>
                    <a:pt x="63" y="4186"/>
                  </a:lnTo>
                  <a:lnTo>
                    <a:pt x="116" y="4177"/>
                  </a:lnTo>
                  <a:lnTo>
                    <a:pt x="120" y="4177"/>
                  </a:lnTo>
                  <a:lnTo>
                    <a:pt x="159" y="4172"/>
                  </a:lnTo>
                  <a:lnTo>
                    <a:pt x="207" y="4167"/>
                  </a:lnTo>
                  <a:lnTo>
                    <a:pt x="351" y="4167"/>
                  </a:lnTo>
                  <a:lnTo>
                    <a:pt x="342" y="1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1"/>
            <p:cNvSpPr/>
            <p:nvPr/>
          </p:nvSpPr>
          <p:spPr>
            <a:xfrm>
              <a:off x="6234767" y="2588604"/>
              <a:ext cx="192484" cy="192484"/>
            </a:xfrm>
            <a:custGeom>
              <a:rect b="b" l="l" r="r" t="t"/>
              <a:pathLst>
                <a:path extrusionOk="0" h="7339" w="7339">
                  <a:moveTo>
                    <a:pt x="3427" y="1"/>
                  </a:moveTo>
                  <a:lnTo>
                    <a:pt x="3374" y="6"/>
                  </a:lnTo>
                  <a:lnTo>
                    <a:pt x="3330" y="11"/>
                  </a:lnTo>
                  <a:lnTo>
                    <a:pt x="3277" y="15"/>
                  </a:lnTo>
                  <a:lnTo>
                    <a:pt x="3234" y="20"/>
                  </a:lnTo>
                  <a:lnTo>
                    <a:pt x="3181" y="25"/>
                  </a:lnTo>
                  <a:lnTo>
                    <a:pt x="3138" y="30"/>
                  </a:lnTo>
                  <a:lnTo>
                    <a:pt x="3085" y="39"/>
                  </a:lnTo>
                  <a:lnTo>
                    <a:pt x="3042" y="44"/>
                  </a:lnTo>
                  <a:lnTo>
                    <a:pt x="2993" y="54"/>
                  </a:lnTo>
                  <a:lnTo>
                    <a:pt x="2950" y="63"/>
                  </a:lnTo>
                  <a:lnTo>
                    <a:pt x="2902" y="73"/>
                  </a:lnTo>
                  <a:lnTo>
                    <a:pt x="2859" y="83"/>
                  </a:lnTo>
                  <a:lnTo>
                    <a:pt x="2811" y="92"/>
                  </a:lnTo>
                  <a:lnTo>
                    <a:pt x="2767" y="102"/>
                  </a:lnTo>
                  <a:lnTo>
                    <a:pt x="2719" y="116"/>
                  </a:lnTo>
                  <a:lnTo>
                    <a:pt x="2676" y="126"/>
                  </a:lnTo>
                  <a:lnTo>
                    <a:pt x="2628" y="140"/>
                  </a:lnTo>
                  <a:lnTo>
                    <a:pt x="2584" y="155"/>
                  </a:lnTo>
                  <a:lnTo>
                    <a:pt x="2541" y="169"/>
                  </a:lnTo>
                  <a:lnTo>
                    <a:pt x="2498" y="184"/>
                  </a:lnTo>
                  <a:lnTo>
                    <a:pt x="2450" y="198"/>
                  </a:lnTo>
                  <a:lnTo>
                    <a:pt x="2411" y="213"/>
                  </a:lnTo>
                  <a:lnTo>
                    <a:pt x="2363" y="232"/>
                  </a:lnTo>
                  <a:lnTo>
                    <a:pt x="2325" y="246"/>
                  </a:lnTo>
                  <a:lnTo>
                    <a:pt x="2277" y="266"/>
                  </a:lnTo>
                  <a:lnTo>
                    <a:pt x="2238" y="280"/>
                  </a:lnTo>
                  <a:lnTo>
                    <a:pt x="2190" y="299"/>
                  </a:lnTo>
                  <a:lnTo>
                    <a:pt x="2151" y="318"/>
                  </a:lnTo>
                  <a:lnTo>
                    <a:pt x="2094" y="343"/>
                  </a:lnTo>
                  <a:lnTo>
                    <a:pt x="2036" y="371"/>
                  </a:lnTo>
                  <a:lnTo>
                    <a:pt x="1988" y="395"/>
                  </a:lnTo>
                  <a:lnTo>
                    <a:pt x="1949" y="415"/>
                  </a:lnTo>
                  <a:lnTo>
                    <a:pt x="1906" y="439"/>
                  </a:lnTo>
                  <a:lnTo>
                    <a:pt x="1868" y="463"/>
                  </a:lnTo>
                  <a:lnTo>
                    <a:pt x="1829" y="482"/>
                  </a:lnTo>
                  <a:lnTo>
                    <a:pt x="1791" y="506"/>
                  </a:lnTo>
                  <a:lnTo>
                    <a:pt x="1747" y="530"/>
                  </a:lnTo>
                  <a:lnTo>
                    <a:pt x="1709" y="554"/>
                  </a:lnTo>
                  <a:lnTo>
                    <a:pt x="1670" y="578"/>
                  </a:lnTo>
                  <a:lnTo>
                    <a:pt x="1632" y="602"/>
                  </a:lnTo>
                  <a:lnTo>
                    <a:pt x="1598" y="631"/>
                  </a:lnTo>
                  <a:lnTo>
                    <a:pt x="1560" y="655"/>
                  </a:lnTo>
                  <a:lnTo>
                    <a:pt x="1521" y="684"/>
                  </a:lnTo>
                  <a:lnTo>
                    <a:pt x="1483" y="708"/>
                  </a:lnTo>
                  <a:lnTo>
                    <a:pt x="1449" y="737"/>
                  </a:lnTo>
                  <a:lnTo>
                    <a:pt x="1410" y="766"/>
                  </a:lnTo>
                  <a:lnTo>
                    <a:pt x="1377" y="790"/>
                  </a:lnTo>
                  <a:lnTo>
                    <a:pt x="1343" y="819"/>
                  </a:lnTo>
                  <a:lnTo>
                    <a:pt x="1305" y="848"/>
                  </a:lnTo>
                  <a:lnTo>
                    <a:pt x="1271" y="877"/>
                  </a:lnTo>
                  <a:lnTo>
                    <a:pt x="1237" y="910"/>
                  </a:lnTo>
                  <a:lnTo>
                    <a:pt x="1203" y="939"/>
                  </a:lnTo>
                  <a:lnTo>
                    <a:pt x="1170" y="968"/>
                  </a:lnTo>
                  <a:lnTo>
                    <a:pt x="1136" y="1002"/>
                  </a:lnTo>
                  <a:lnTo>
                    <a:pt x="1107" y="1031"/>
                  </a:lnTo>
                  <a:lnTo>
                    <a:pt x="1074" y="1064"/>
                  </a:lnTo>
                  <a:lnTo>
                    <a:pt x="1040" y="1098"/>
                  </a:lnTo>
                  <a:lnTo>
                    <a:pt x="1011" y="1127"/>
                  </a:lnTo>
                  <a:lnTo>
                    <a:pt x="977" y="1165"/>
                  </a:lnTo>
                  <a:lnTo>
                    <a:pt x="953" y="1189"/>
                  </a:lnTo>
                  <a:cubicBezTo>
                    <a:pt x="708" y="1459"/>
                    <a:pt x="501" y="1762"/>
                    <a:pt x="347" y="2094"/>
                  </a:cubicBezTo>
                  <a:lnTo>
                    <a:pt x="337" y="2113"/>
                  </a:lnTo>
                  <a:lnTo>
                    <a:pt x="309" y="2171"/>
                  </a:lnTo>
                  <a:lnTo>
                    <a:pt x="299" y="2200"/>
                  </a:lnTo>
                  <a:lnTo>
                    <a:pt x="275" y="2258"/>
                  </a:lnTo>
                  <a:lnTo>
                    <a:pt x="260" y="2291"/>
                  </a:lnTo>
                  <a:lnTo>
                    <a:pt x="236" y="2349"/>
                  </a:lnTo>
                  <a:lnTo>
                    <a:pt x="227" y="2383"/>
                  </a:lnTo>
                  <a:lnTo>
                    <a:pt x="203" y="2436"/>
                  </a:lnTo>
                  <a:lnTo>
                    <a:pt x="193" y="2469"/>
                  </a:lnTo>
                  <a:lnTo>
                    <a:pt x="174" y="2532"/>
                  </a:lnTo>
                  <a:lnTo>
                    <a:pt x="164" y="2566"/>
                  </a:lnTo>
                  <a:cubicBezTo>
                    <a:pt x="155" y="2585"/>
                    <a:pt x="150" y="2609"/>
                    <a:pt x="145" y="2628"/>
                  </a:cubicBezTo>
                  <a:lnTo>
                    <a:pt x="135" y="2657"/>
                  </a:lnTo>
                  <a:cubicBezTo>
                    <a:pt x="126" y="2686"/>
                    <a:pt x="116" y="2720"/>
                    <a:pt x="111" y="2748"/>
                  </a:cubicBezTo>
                  <a:lnTo>
                    <a:pt x="111" y="2753"/>
                  </a:lnTo>
                  <a:cubicBezTo>
                    <a:pt x="102" y="2782"/>
                    <a:pt x="97" y="2811"/>
                    <a:pt x="87" y="2845"/>
                  </a:cubicBezTo>
                  <a:lnTo>
                    <a:pt x="82" y="2878"/>
                  </a:lnTo>
                  <a:cubicBezTo>
                    <a:pt x="78" y="2898"/>
                    <a:pt x="73" y="2917"/>
                    <a:pt x="68" y="2936"/>
                  </a:cubicBezTo>
                  <a:cubicBezTo>
                    <a:pt x="63" y="2955"/>
                    <a:pt x="63" y="2965"/>
                    <a:pt x="58" y="2975"/>
                  </a:cubicBezTo>
                  <a:cubicBezTo>
                    <a:pt x="58" y="2989"/>
                    <a:pt x="53" y="3013"/>
                    <a:pt x="49" y="3032"/>
                  </a:cubicBezTo>
                  <a:cubicBezTo>
                    <a:pt x="49" y="3052"/>
                    <a:pt x="44" y="3061"/>
                    <a:pt x="44" y="3076"/>
                  </a:cubicBezTo>
                  <a:cubicBezTo>
                    <a:pt x="39" y="3090"/>
                    <a:pt x="39" y="3109"/>
                    <a:pt x="34" y="3129"/>
                  </a:cubicBezTo>
                  <a:cubicBezTo>
                    <a:pt x="29" y="3143"/>
                    <a:pt x="29" y="3157"/>
                    <a:pt x="29" y="3172"/>
                  </a:cubicBezTo>
                  <a:cubicBezTo>
                    <a:pt x="25" y="3186"/>
                    <a:pt x="25" y="3205"/>
                    <a:pt x="20" y="3225"/>
                  </a:cubicBezTo>
                  <a:cubicBezTo>
                    <a:pt x="20" y="3239"/>
                    <a:pt x="20" y="3254"/>
                    <a:pt x="15" y="3268"/>
                  </a:cubicBezTo>
                  <a:cubicBezTo>
                    <a:pt x="15" y="3282"/>
                    <a:pt x="10" y="3307"/>
                    <a:pt x="10" y="3321"/>
                  </a:cubicBezTo>
                  <a:cubicBezTo>
                    <a:pt x="10" y="3340"/>
                    <a:pt x="10" y="3355"/>
                    <a:pt x="5" y="3369"/>
                  </a:cubicBezTo>
                  <a:cubicBezTo>
                    <a:pt x="1" y="3384"/>
                    <a:pt x="5" y="3403"/>
                    <a:pt x="1" y="3422"/>
                  </a:cubicBezTo>
                  <a:cubicBezTo>
                    <a:pt x="1" y="3441"/>
                    <a:pt x="1" y="3451"/>
                    <a:pt x="1" y="3465"/>
                  </a:cubicBezTo>
                  <a:lnTo>
                    <a:pt x="1" y="3528"/>
                  </a:lnTo>
                  <a:lnTo>
                    <a:pt x="1" y="3566"/>
                  </a:lnTo>
                  <a:lnTo>
                    <a:pt x="1" y="3643"/>
                  </a:lnTo>
                  <a:lnTo>
                    <a:pt x="1" y="3667"/>
                  </a:lnTo>
                  <a:cubicBezTo>
                    <a:pt x="1" y="5693"/>
                    <a:pt x="1646" y="7339"/>
                    <a:pt x="3672" y="7339"/>
                  </a:cubicBezTo>
                  <a:cubicBezTo>
                    <a:pt x="5698" y="7339"/>
                    <a:pt x="7338" y="5693"/>
                    <a:pt x="7338" y="3667"/>
                  </a:cubicBezTo>
                  <a:cubicBezTo>
                    <a:pt x="7319" y="3658"/>
                    <a:pt x="7319" y="3653"/>
                    <a:pt x="7319" y="3643"/>
                  </a:cubicBezTo>
                  <a:lnTo>
                    <a:pt x="7319" y="3571"/>
                  </a:lnTo>
                  <a:lnTo>
                    <a:pt x="7319" y="3528"/>
                  </a:lnTo>
                  <a:lnTo>
                    <a:pt x="7319" y="3465"/>
                  </a:lnTo>
                  <a:lnTo>
                    <a:pt x="7319" y="3422"/>
                  </a:lnTo>
                  <a:cubicBezTo>
                    <a:pt x="7319" y="3408"/>
                    <a:pt x="7319" y="3388"/>
                    <a:pt x="7314" y="3369"/>
                  </a:cubicBezTo>
                  <a:cubicBezTo>
                    <a:pt x="7310" y="3350"/>
                    <a:pt x="7314" y="3340"/>
                    <a:pt x="7310" y="3326"/>
                  </a:cubicBezTo>
                  <a:cubicBezTo>
                    <a:pt x="7305" y="3307"/>
                    <a:pt x="7310" y="3287"/>
                    <a:pt x="7305" y="3273"/>
                  </a:cubicBezTo>
                  <a:cubicBezTo>
                    <a:pt x="7305" y="3254"/>
                    <a:pt x="7300" y="3239"/>
                    <a:pt x="7300" y="3225"/>
                  </a:cubicBezTo>
                  <a:cubicBezTo>
                    <a:pt x="7300" y="3210"/>
                    <a:pt x="7295" y="3191"/>
                    <a:pt x="7295" y="3172"/>
                  </a:cubicBezTo>
                  <a:cubicBezTo>
                    <a:pt x="7290" y="3157"/>
                    <a:pt x="7290" y="3143"/>
                    <a:pt x="7286" y="3129"/>
                  </a:cubicBezTo>
                  <a:cubicBezTo>
                    <a:pt x="7286" y="3114"/>
                    <a:pt x="7281" y="3095"/>
                    <a:pt x="7281" y="3076"/>
                  </a:cubicBezTo>
                  <a:cubicBezTo>
                    <a:pt x="7276" y="3056"/>
                    <a:pt x="7276" y="3047"/>
                    <a:pt x="7271" y="3032"/>
                  </a:cubicBezTo>
                  <a:cubicBezTo>
                    <a:pt x="7271" y="3018"/>
                    <a:pt x="7266" y="2994"/>
                    <a:pt x="7261" y="2979"/>
                  </a:cubicBezTo>
                  <a:cubicBezTo>
                    <a:pt x="7257" y="2960"/>
                    <a:pt x="7257" y="2950"/>
                    <a:pt x="7252" y="2936"/>
                  </a:cubicBezTo>
                  <a:cubicBezTo>
                    <a:pt x="7252" y="2926"/>
                    <a:pt x="7247" y="2898"/>
                    <a:pt x="7242" y="2878"/>
                  </a:cubicBezTo>
                  <a:lnTo>
                    <a:pt x="7233" y="2845"/>
                  </a:lnTo>
                  <a:cubicBezTo>
                    <a:pt x="7228" y="2811"/>
                    <a:pt x="7218" y="2782"/>
                    <a:pt x="7213" y="2753"/>
                  </a:cubicBezTo>
                  <a:lnTo>
                    <a:pt x="7213" y="2748"/>
                  </a:lnTo>
                  <a:cubicBezTo>
                    <a:pt x="7204" y="2720"/>
                    <a:pt x="7194" y="2686"/>
                    <a:pt x="7184" y="2657"/>
                  </a:cubicBezTo>
                  <a:lnTo>
                    <a:pt x="7180" y="2628"/>
                  </a:lnTo>
                  <a:cubicBezTo>
                    <a:pt x="7170" y="2609"/>
                    <a:pt x="7165" y="2585"/>
                    <a:pt x="7160" y="2566"/>
                  </a:cubicBezTo>
                  <a:lnTo>
                    <a:pt x="7146" y="2532"/>
                  </a:lnTo>
                  <a:cubicBezTo>
                    <a:pt x="7141" y="2513"/>
                    <a:pt x="7136" y="2493"/>
                    <a:pt x="7127" y="2474"/>
                  </a:cubicBezTo>
                  <a:lnTo>
                    <a:pt x="7117" y="2436"/>
                  </a:lnTo>
                  <a:lnTo>
                    <a:pt x="7098" y="2383"/>
                  </a:lnTo>
                  <a:lnTo>
                    <a:pt x="7083" y="2349"/>
                  </a:lnTo>
                  <a:lnTo>
                    <a:pt x="7059" y="2291"/>
                  </a:lnTo>
                  <a:lnTo>
                    <a:pt x="7050" y="2258"/>
                  </a:lnTo>
                  <a:lnTo>
                    <a:pt x="7026" y="2200"/>
                  </a:lnTo>
                  <a:lnTo>
                    <a:pt x="7011" y="2171"/>
                  </a:lnTo>
                  <a:cubicBezTo>
                    <a:pt x="7002" y="2152"/>
                    <a:pt x="6992" y="2132"/>
                    <a:pt x="6982" y="2113"/>
                  </a:cubicBezTo>
                  <a:lnTo>
                    <a:pt x="6978" y="2094"/>
                  </a:lnTo>
                  <a:cubicBezTo>
                    <a:pt x="6819" y="1762"/>
                    <a:pt x="6617" y="1459"/>
                    <a:pt x="6371" y="1189"/>
                  </a:cubicBezTo>
                  <a:lnTo>
                    <a:pt x="6342" y="1165"/>
                  </a:lnTo>
                  <a:lnTo>
                    <a:pt x="6309" y="1127"/>
                  </a:lnTo>
                  <a:lnTo>
                    <a:pt x="6280" y="1098"/>
                  </a:lnTo>
                  <a:lnTo>
                    <a:pt x="6246" y="1064"/>
                  </a:lnTo>
                  <a:lnTo>
                    <a:pt x="6217" y="1031"/>
                  </a:lnTo>
                  <a:lnTo>
                    <a:pt x="6184" y="1002"/>
                  </a:lnTo>
                  <a:lnTo>
                    <a:pt x="6150" y="968"/>
                  </a:lnTo>
                  <a:lnTo>
                    <a:pt x="6116" y="939"/>
                  </a:lnTo>
                  <a:lnTo>
                    <a:pt x="6083" y="910"/>
                  </a:lnTo>
                  <a:lnTo>
                    <a:pt x="6049" y="877"/>
                  </a:lnTo>
                  <a:lnTo>
                    <a:pt x="6015" y="848"/>
                  </a:lnTo>
                  <a:lnTo>
                    <a:pt x="5982" y="819"/>
                  </a:lnTo>
                  <a:lnTo>
                    <a:pt x="5943" y="790"/>
                  </a:lnTo>
                  <a:lnTo>
                    <a:pt x="5909" y="766"/>
                  </a:lnTo>
                  <a:lnTo>
                    <a:pt x="5871" y="737"/>
                  </a:lnTo>
                  <a:lnTo>
                    <a:pt x="5837" y="708"/>
                  </a:lnTo>
                  <a:lnTo>
                    <a:pt x="5799" y="684"/>
                  </a:lnTo>
                  <a:lnTo>
                    <a:pt x="5760" y="655"/>
                  </a:lnTo>
                  <a:lnTo>
                    <a:pt x="5722" y="631"/>
                  </a:lnTo>
                  <a:lnTo>
                    <a:pt x="5688" y="602"/>
                  </a:lnTo>
                  <a:lnTo>
                    <a:pt x="5650" y="578"/>
                  </a:lnTo>
                  <a:lnTo>
                    <a:pt x="5611" y="554"/>
                  </a:lnTo>
                  <a:lnTo>
                    <a:pt x="5573" y="530"/>
                  </a:lnTo>
                  <a:lnTo>
                    <a:pt x="5534" y="506"/>
                  </a:lnTo>
                  <a:lnTo>
                    <a:pt x="5491" y="482"/>
                  </a:lnTo>
                  <a:lnTo>
                    <a:pt x="5452" y="463"/>
                  </a:lnTo>
                  <a:lnTo>
                    <a:pt x="5414" y="439"/>
                  </a:lnTo>
                  <a:lnTo>
                    <a:pt x="5370" y="415"/>
                  </a:lnTo>
                  <a:lnTo>
                    <a:pt x="5332" y="395"/>
                  </a:lnTo>
                  <a:lnTo>
                    <a:pt x="5284" y="371"/>
                  </a:lnTo>
                  <a:lnTo>
                    <a:pt x="5226" y="343"/>
                  </a:lnTo>
                  <a:lnTo>
                    <a:pt x="5168" y="318"/>
                  </a:lnTo>
                  <a:lnTo>
                    <a:pt x="5130" y="299"/>
                  </a:lnTo>
                  <a:lnTo>
                    <a:pt x="5082" y="280"/>
                  </a:lnTo>
                  <a:lnTo>
                    <a:pt x="5043" y="266"/>
                  </a:lnTo>
                  <a:lnTo>
                    <a:pt x="5000" y="246"/>
                  </a:lnTo>
                  <a:lnTo>
                    <a:pt x="4957" y="232"/>
                  </a:lnTo>
                  <a:lnTo>
                    <a:pt x="4913" y="213"/>
                  </a:lnTo>
                  <a:lnTo>
                    <a:pt x="4870" y="198"/>
                  </a:lnTo>
                  <a:lnTo>
                    <a:pt x="4827" y="184"/>
                  </a:lnTo>
                  <a:lnTo>
                    <a:pt x="4783" y="169"/>
                  </a:lnTo>
                  <a:lnTo>
                    <a:pt x="4735" y="155"/>
                  </a:lnTo>
                  <a:lnTo>
                    <a:pt x="4692" y="140"/>
                  </a:lnTo>
                  <a:lnTo>
                    <a:pt x="4649" y="126"/>
                  </a:lnTo>
                  <a:lnTo>
                    <a:pt x="4605" y="116"/>
                  </a:lnTo>
                  <a:lnTo>
                    <a:pt x="4557" y="102"/>
                  </a:lnTo>
                  <a:lnTo>
                    <a:pt x="4514" y="92"/>
                  </a:lnTo>
                  <a:lnTo>
                    <a:pt x="4466" y="83"/>
                  </a:lnTo>
                  <a:lnTo>
                    <a:pt x="4423" y="73"/>
                  </a:lnTo>
                  <a:lnTo>
                    <a:pt x="4374" y="63"/>
                  </a:lnTo>
                  <a:lnTo>
                    <a:pt x="4326" y="54"/>
                  </a:lnTo>
                  <a:lnTo>
                    <a:pt x="4278" y="44"/>
                  </a:lnTo>
                  <a:lnTo>
                    <a:pt x="4235" y="39"/>
                  </a:lnTo>
                  <a:lnTo>
                    <a:pt x="4187" y="30"/>
                  </a:lnTo>
                  <a:lnTo>
                    <a:pt x="4143" y="25"/>
                  </a:lnTo>
                  <a:lnTo>
                    <a:pt x="4091" y="20"/>
                  </a:lnTo>
                  <a:lnTo>
                    <a:pt x="4047" y="15"/>
                  </a:lnTo>
                  <a:lnTo>
                    <a:pt x="3994" y="11"/>
                  </a:lnTo>
                  <a:lnTo>
                    <a:pt x="3951" y="6"/>
                  </a:lnTo>
                  <a:lnTo>
                    <a:pt x="389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1"/>
            <p:cNvSpPr/>
            <p:nvPr/>
          </p:nvSpPr>
          <p:spPr>
            <a:xfrm>
              <a:off x="6234138" y="2588735"/>
              <a:ext cx="104517" cy="192352"/>
            </a:xfrm>
            <a:custGeom>
              <a:rect b="b" l="l" r="r" t="t"/>
              <a:pathLst>
                <a:path extrusionOk="0" h="7334" w="3985">
                  <a:moveTo>
                    <a:pt x="3431" y="1"/>
                  </a:moveTo>
                  <a:lnTo>
                    <a:pt x="3374" y="6"/>
                  </a:lnTo>
                  <a:lnTo>
                    <a:pt x="3330" y="10"/>
                  </a:lnTo>
                  <a:lnTo>
                    <a:pt x="3277" y="15"/>
                  </a:lnTo>
                  <a:lnTo>
                    <a:pt x="3234" y="20"/>
                  </a:lnTo>
                  <a:lnTo>
                    <a:pt x="3181" y="25"/>
                  </a:lnTo>
                  <a:lnTo>
                    <a:pt x="3138" y="30"/>
                  </a:lnTo>
                  <a:lnTo>
                    <a:pt x="3090" y="39"/>
                  </a:lnTo>
                  <a:lnTo>
                    <a:pt x="3046" y="44"/>
                  </a:lnTo>
                  <a:lnTo>
                    <a:pt x="2993" y="54"/>
                  </a:lnTo>
                  <a:lnTo>
                    <a:pt x="2950" y="63"/>
                  </a:lnTo>
                  <a:lnTo>
                    <a:pt x="2902" y="73"/>
                  </a:lnTo>
                  <a:lnTo>
                    <a:pt x="2859" y="82"/>
                  </a:lnTo>
                  <a:lnTo>
                    <a:pt x="2811" y="92"/>
                  </a:lnTo>
                  <a:lnTo>
                    <a:pt x="2767" y="102"/>
                  </a:lnTo>
                  <a:lnTo>
                    <a:pt x="2719" y="116"/>
                  </a:lnTo>
                  <a:lnTo>
                    <a:pt x="2676" y="126"/>
                  </a:lnTo>
                  <a:lnTo>
                    <a:pt x="2633" y="140"/>
                  </a:lnTo>
                  <a:lnTo>
                    <a:pt x="2589" y="155"/>
                  </a:lnTo>
                  <a:lnTo>
                    <a:pt x="2541" y="169"/>
                  </a:lnTo>
                  <a:lnTo>
                    <a:pt x="2498" y="179"/>
                  </a:lnTo>
                  <a:lnTo>
                    <a:pt x="2454" y="198"/>
                  </a:lnTo>
                  <a:lnTo>
                    <a:pt x="2411" y="212"/>
                  </a:lnTo>
                  <a:lnTo>
                    <a:pt x="2368" y="227"/>
                  </a:lnTo>
                  <a:lnTo>
                    <a:pt x="2325" y="246"/>
                  </a:lnTo>
                  <a:lnTo>
                    <a:pt x="2281" y="261"/>
                  </a:lnTo>
                  <a:lnTo>
                    <a:pt x="2238" y="280"/>
                  </a:lnTo>
                  <a:lnTo>
                    <a:pt x="2195" y="299"/>
                  </a:lnTo>
                  <a:lnTo>
                    <a:pt x="2156" y="313"/>
                  </a:lnTo>
                  <a:lnTo>
                    <a:pt x="2094" y="342"/>
                  </a:lnTo>
                  <a:lnTo>
                    <a:pt x="2041" y="371"/>
                  </a:lnTo>
                  <a:lnTo>
                    <a:pt x="1993" y="395"/>
                  </a:lnTo>
                  <a:lnTo>
                    <a:pt x="1954" y="415"/>
                  </a:lnTo>
                  <a:lnTo>
                    <a:pt x="1911" y="439"/>
                  </a:lnTo>
                  <a:lnTo>
                    <a:pt x="1872" y="458"/>
                  </a:lnTo>
                  <a:lnTo>
                    <a:pt x="1829" y="482"/>
                  </a:lnTo>
                  <a:lnTo>
                    <a:pt x="1790" y="506"/>
                  </a:lnTo>
                  <a:lnTo>
                    <a:pt x="1752" y="530"/>
                  </a:lnTo>
                  <a:lnTo>
                    <a:pt x="1713" y="554"/>
                  </a:lnTo>
                  <a:lnTo>
                    <a:pt x="1675" y="578"/>
                  </a:lnTo>
                  <a:lnTo>
                    <a:pt x="1636" y="602"/>
                  </a:lnTo>
                  <a:lnTo>
                    <a:pt x="1598" y="626"/>
                  </a:lnTo>
                  <a:lnTo>
                    <a:pt x="1559" y="655"/>
                  </a:lnTo>
                  <a:lnTo>
                    <a:pt x="1526" y="679"/>
                  </a:lnTo>
                  <a:lnTo>
                    <a:pt x="1487" y="708"/>
                  </a:lnTo>
                  <a:lnTo>
                    <a:pt x="1449" y="732"/>
                  </a:lnTo>
                  <a:lnTo>
                    <a:pt x="1415" y="761"/>
                  </a:lnTo>
                  <a:lnTo>
                    <a:pt x="1381" y="790"/>
                  </a:lnTo>
                  <a:lnTo>
                    <a:pt x="1343" y="819"/>
                  </a:lnTo>
                  <a:lnTo>
                    <a:pt x="1309" y="848"/>
                  </a:lnTo>
                  <a:lnTo>
                    <a:pt x="1276" y="876"/>
                  </a:lnTo>
                  <a:lnTo>
                    <a:pt x="1242" y="905"/>
                  </a:lnTo>
                  <a:lnTo>
                    <a:pt x="1208" y="939"/>
                  </a:lnTo>
                  <a:lnTo>
                    <a:pt x="1175" y="968"/>
                  </a:lnTo>
                  <a:lnTo>
                    <a:pt x="1141" y="1002"/>
                  </a:lnTo>
                  <a:lnTo>
                    <a:pt x="1107" y="1030"/>
                  </a:lnTo>
                  <a:lnTo>
                    <a:pt x="1074" y="1064"/>
                  </a:lnTo>
                  <a:lnTo>
                    <a:pt x="1045" y="1093"/>
                  </a:lnTo>
                  <a:lnTo>
                    <a:pt x="1011" y="1127"/>
                  </a:lnTo>
                  <a:lnTo>
                    <a:pt x="977" y="1160"/>
                  </a:lnTo>
                  <a:lnTo>
                    <a:pt x="953" y="1189"/>
                  </a:lnTo>
                  <a:cubicBezTo>
                    <a:pt x="708" y="1459"/>
                    <a:pt x="506" y="1762"/>
                    <a:pt x="347" y="2089"/>
                  </a:cubicBezTo>
                  <a:lnTo>
                    <a:pt x="337" y="2108"/>
                  </a:lnTo>
                  <a:lnTo>
                    <a:pt x="313" y="2171"/>
                  </a:lnTo>
                  <a:lnTo>
                    <a:pt x="299" y="2200"/>
                  </a:lnTo>
                  <a:lnTo>
                    <a:pt x="275" y="2257"/>
                  </a:lnTo>
                  <a:lnTo>
                    <a:pt x="260" y="2291"/>
                  </a:lnTo>
                  <a:lnTo>
                    <a:pt x="241" y="2344"/>
                  </a:lnTo>
                  <a:lnTo>
                    <a:pt x="227" y="2378"/>
                  </a:lnTo>
                  <a:lnTo>
                    <a:pt x="207" y="2435"/>
                  </a:lnTo>
                  <a:lnTo>
                    <a:pt x="193" y="2469"/>
                  </a:lnTo>
                  <a:lnTo>
                    <a:pt x="174" y="2532"/>
                  </a:lnTo>
                  <a:lnTo>
                    <a:pt x="164" y="2565"/>
                  </a:lnTo>
                  <a:cubicBezTo>
                    <a:pt x="159" y="2585"/>
                    <a:pt x="150" y="2604"/>
                    <a:pt x="145" y="2628"/>
                  </a:cubicBezTo>
                  <a:lnTo>
                    <a:pt x="135" y="2657"/>
                  </a:lnTo>
                  <a:cubicBezTo>
                    <a:pt x="126" y="2686"/>
                    <a:pt x="121" y="2715"/>
                    <a:pt x="111" y="2748"/>
                  </a:cubicBezTo>
                  <a:lnTo>
                    <a:pt x="111" y="2753"/>
                  </a:lnTo>
                  <a:cubicBezTo>
                    <a:pt x="102" y="2782"/>
                    <a:pt x="97" y="2811"/>
                    <a:pt x="87" y="2840"/>
                  </a:cubicBezTo>
                  <a:lnTo>
                    <a:pt x="82" y="2873"/>
                  </a:lnTo>
                  <a:cubicBezTo>
                    <a:pt x="77" y="2897"/>
                    <a:pt x="73" y="2917"/>
                    <a:pt x="68" y="2936"/>
                  </a:cubicBezTo>
                  <a:cubicBezTo>
                    <a:pt x="68" y="2955"/>
                    <a:pt x="63" y="2960"/>
                    <a:pt x="63" y="2974"/>
                  </a:cubicBezTo>
                  <a:cubicBezTo>
                    <a:pt x="58" y="2989"/>
                    <a:pt x="53" y="3013"/>
                    <a:pt x="53" y="3027"/>
                  </a:cubicBezTo>
                  <a:cubicBezTo>
                    <a:pt x="49" y="3047"/>
                    <a:pt x="49" y="3056"/>
                    <a:pt x="44" y="3071"/>
                  </a:cubicBezTo>
                  <a:cubicBezTo>
                    <a:pt x="44" y="3085"/>
                    <a:pt x="39" y="3109"/>
                    <a:pt x="34" y="3124"/>
                  </a:cubicBezTo>
                  <a:cubicBezTo>
                    <a:pt x="34" y="3143"/>
                    <a:pt x="29" y="3157"/>
                    <a:pt x="29" y="3172"/>
                  </a:cubicBezTo>
                  <a:cubicBezTo>
                    <a:pt x="29" y="3186"/>
                    <a:pt x="25" y="3205"/>
                    <a:pt x="25" y="3225"/>
                  </a:cubicBezTo>
                  <a:cubicBezTo>
                    <a:pt x="20" y="3239"/>
                    <a:pt x="20" y="3253"/>
                    <a:pt x="20" y="3268"/>
                  </a:cubicBezTo>
                  <a:cubicBezTo>
                    <a:pt x="15" y="3282"/>
                    <a:pt x="15" y="3302"/>
                    <a:pt x="10" y="3321"/>
                  </a:cubicBezTo>
                  <a:cubicBezTo>
                    <a:pt x="10" y="3340"/>
                    <a:pt x="10" y="3350"/>
                    <a:pt x="10" y="3364"/>
                  </a:cubicBezTo>
                  <a:cubicBezTo>
                    <a:pt x="5" y="3383"/>
                    <a:pt x="10" y="3403"/>
                    <a:pt x="5" y="3422"/>
                  </a:cubicBezTo>
                  <a:cubicBezTo>
                    <a:pt x="0" y="3436"/>
                    <a:pt x="5" y="3451"/>
                    <a:pt x="5" y="3465"/>
                  </a:cubicBezTo>
                  <a:lnTo>
                    <a:pt x="5" y="3523"/>
                  </a:lnTo>
                  <a:lnTo>
                    <a:pt x="5" y="3566"/>
                  </a:lnTo>
                  <a:lnTo>
                    <a:pt x="5" y="3643"/>
                  </a:lnTo>
                  <a:lnTo>
                    <a:pt x="5" y="3667"/>
                  </a:lnTo>
                  <a:cubicBezTo>
                    <a:pt x="5" y="5693"/>
                    <a:pt x="1646" y="7334"/>
                    <a:pt x="3672" y="7334"/>
                  </a:cubicBezTo>
                  <a:cubicBezTo>
                    <a:pt x="3778" y="7334"/>
                    <a:pt x="3879" y="7329"/>
                    <a:pt x="3985" y="7319"/>
                  </a:cubicBezTo>
                  <a:cubicBezTo>
                    <a:pt x="2079" y="7161"/>
                    <a:pt x="616" y="5573"/>
                    <a:pt x="621" y="3662"/>
                  </a:cubicBezTo>
                  <a:lnTo>
                    <a:pt x="621" y="3638"/>
                  </a:lnTo>
                  <a:lnTo>
                    <a:pt x="621" y="3561"/>
                  </a:lnTo>
                  <a:lnTo>
                    <a:pt x="621" y="3523"/>
                  </a:lnTo>
                  <a:lnTo>
                    <a:pt x="621" y="3460"/>
                  </a:lnTo>
                  <a:lnTo>
                    <a:pt x="621" y="3417"/>
                  </a:lnTo>
                  <a:cubicBezTo>
                    <a:pt x="621" y="3403"/>
                    <a:pt x="621" y="3379"/>
                    <a:pt x="626" y="3364"/>
                  </a:cubicBezTo>
                  <a:cubicBezTo>
                    <a:pt x="626" y="3345"/>
                    <a:pt x="626" y="3335"/>
                    <a:pt x="626" y="3316"/>
                  </a:cubicBezTo>
                  <a:cubicBezTo>
                    <a:pt x="631" y="3302"/>
                    <a:pt x="631" y="3282"/>
                    <a:pt x="636" y="3263"/>
                  </a:cubicBezTo>
                  <a:cubicBezTo>
                    <a:pt x="636" y="3249"/>
                    <a:pt x="636" y="3234"/>
                    <a:pt x="640" y="3220"/>
                  </a:cubicBezTo>
                  <a:cubicBezTo>
                    <a:pt x="640" y="3205"/>
                    <a:pt x="645" y="3181"/>
                    <a:pt x="645" y="3167"/>
                  </a:cubicBezTo>
                  <a:lnTo>
                    <a:pt x="650" y="3124"/>
                  </a:lnTo>
                  <a:cubicBezTo>
                    <a:pt x="650" y="3104"/>
                    <a:pt x="655" y="3085"/>
                    <a:pt x="660" y="3071"/>
                  </a:cubicBezTo>
                  <a:cubicBezTo>
                    <a:pt x="665" y="3051"/>
                    <a:pt x="665" y="3042"/>
                    <a:pt x="669" y="3027"/>
                  </a:cubicBezTo>
                  <a:cubicBezTo>
                    <a:pt x="669" y="3013"/>
                    <a:pt x="674" y="2989"/>
                    <a:pt x="679" y="2970"/>
                  </a:cubicBezTo>
                  <a:cubicBezTo>
                    <a:pt x="679" y="2955"/>
                    <a:pt x="684" y="2945"/>
                    <a:pt x="684" y="2931"/>
                  </a:cubicBezTo>
                  <a:cubicBezTo>
                    <a:pt x="689" y="2917"/>
                    <a:pt x="693" y="2893"/>
                    <a:pt x="698" y="2873"/>
                  </a:cubicBezTo>
                  <a:lnTo>
                    <a:pt x="708" y="2840"/>
                  </a:lnTo>
                  <a:cubicBezTo>
                    <a:pt x="713" y="2806"/>
                    <a:pt x="717" y="2777"/>
                    <a:pt x="727" y="2748"/>
                  </a:cubicBezTo>
                  <a:lnTo>
                    <a:pt x="727" y="2743"/>
                  </a:lnTo>
                  <a:cubicBezTo>
                    <a:pt x="737" y="2715"/>
                    <a:pt x="741" y="2686"/>
                    <a:pt x="751" y="2652"/>
                  </a:cubicBezTo>
                  <a:lnTo>
                    <a:pt x="761" y="2623"/>
                  </a:lnTo>
                  <a:cubicBezTo>
                    <a:pt x="766" y="2604"/>
                    <a:pt x="775" y="2580"/>
                    <a:pt x="780" y="2561"/>
                  </a:cubicBezTo>
                  <a:lnTo>
                    <a:pt x="790" y="2527"/>
                  </a:lnTo>
                  <a:lnTo>
                    <a:pt x="809" y="2464"/>
                  </a:lnTo>
                  <a:lnTo>
                    <a:pt x="823" y="2431"/>
                  </a:lnTo>
                  <a:lnTo>
                    <a:pt x="843" y="2378"/>
                  </a:lnTo>
                  <a:lnTo>
                    <a:pt x="857" y="2344"/>
                  </a:lnTo>
                  <a:lnTo>
                    <a:pt x="876" y="2286"/>
                  </a:lnTo>
                  <a:lnTo>
                    <a:pt x="891" y="2253"/>
                  </a:lnTo>
                  <a:lnTo>
                    <a:pt x="915" y="2195"/>
                  </a:lnTo>
                  <a:lnTo>
                    <a:pt x="929" y="2166"/>
                  </a:lnTo>
                  <a:lnTo>
                    <a:pt x="958" y="2108"/>
                  </a:lnTo>
                  <a:lnTo>
                    <a:pt x="963" y="2089"/>
                  </a:lnTo>
                  <a:cubicBezTo>
                    <a:pt x="1122" y="1757"/>
                    <a:pt x="1324" y="1454"/>
                    <a:pt x="1569" y="1184"/>
                  </a:cubicBezTo>
                  <a:lnTo>
                    <a:pt x="1593" y="1160"/>
                  </a:lnTo>
                  <a:lnTo>
                    <a:pt x="1627" y="1122"/>
                  </a:lnTo>
                  <a:lnTo>
                    <a:pt x="1661" y="1093"/>
                  </a:lnTo>
                  <a:lnTo>
                    <a:pt x="1689" y="1059"/>
                  </a:lnTo>
                  <a:lnTo>
                    <a:pt x="1723" y="1026"/>
                  </a:lnTo>
                  <a:lnTo>
                    <a:pt x="1757" y="997"/>
                  </a:lnTo>
                  <a:lnTo>
                    <a:pt x="1790" y="963"/>
                  </a:lnTo>
                  <a:lnTo>
                    <a:pt x="1824" y="934"/>
                  </a:lnTo>
                  <a:lnTo>
                    <a:pt x="1858" y="905"/>
                  </a:lnTo>
                  <a:lnTo>
                    <a:pt x="1892" y="872"/>
                  </a:lnTo>
                  <a:lnTo>
                    <a:pt x="1925" y="843"/>
                  </a:lnTo>
                  <a:lnTo>
                    <a:pt x="1959" y="814"/>
                  </a:lnTo>
                  <a:lnTo>
                    <a:pt x="1997" y="785"/>
                  </a:lnTo>
                  <a:lnTo>
                    <a:pt x="2031" y="761"/>
                  </a:lnTo>
                  <a:lnTo>
                    <a:pt x="2065" y="732"/>
                  </a:lnTo>
                  <a:lnTo>
                    <a:pt x="2103" y="703"/>
                  </a:lnTo>
                  <a:lnTo>
                    <a:pt x="2142" y="679"/>
                  </a:lnTo>
                  <a:lnTo>
                    <a:pt x="2175" y="650"/>
                  </a:lnTo>
                  <a:lnTo>
                    <a:pt x="2214" y="626"/>
                  </a:lnTo>
                  <a:lnTo>
                    <a:pt x="2252" y="597"/>
                  </a:lnTo>
                  <a:lnTo>
                    <a:pt x="2291" y="573"/>
                  </a:lnTo>
                  <a:lnTo>
                    <a:pt x="2329" y="549"/>
                  </a:lnTo>
                  <a:lnTo>
                    <a:pt x="2368" y="525"/>
                  </a:lnTo>
                  <a:lnTo>
                    <a:pt x="2406" y="501"/>
                  </a:lnTo>
                  <a:lnTo>
                    <a:pt x="2445" y="477"/>
                  </a:lnTo>
                  <a:lnTo>
                    <a:pt x="2488" y="458"/>
                  </a:lnTo>
                  <a:lnTo>
                    <a:pt x="2527" y="434"/>
                  </a:lnTo>
                  <a:lnTo>
                    <a:pt x="2570" y="410"/>
                  </a:lnTo>
                  <a:lnTo>
                    <a:pt x="2608" y="390"/>
                  </a:lnTo>
                  <a:lnTo>
                    <a:pt x="2657" y="366"/>
                  </a:lnTo>
                  <a:lnTo>
                    <a:pt x="2709" y="338"/>
                  </a:lnTo>
                  <a:lnTo>
                    <a:pt x="2772" y="313"/>
                  </a:lnTo>
                  <a:lnTo>
                    <a:pt x="2811" y="294"/>
                  </a:lnTo>
                  <a:lnTo>
                    <a:pt x="2854" y="275"/>
                  </a:lnTo>
                  <a:lnTo>
                    <a:pt x="2897" y="261"/>
                  </a:lnTo>
                  <a:lnTo>
                    <a:pt x="2940" y="241"/>
                  </a:lnTo>
                  <a:lnTo>
                    <a:pt x="2984" y="227"/>
                  </a:lnTo>
                  <a:lnTo>
                    <a:pt x="3027" y="208"/>
                  </a:lnTo>
                  <a:lnTo>
                    <a:pt x="3070" y="193"/>
                  </a:lnTo>
                  <a:lnTo>
                    <a:pt x="3114" y="179"/>
                  </a:lnTo>
                  <a:lnTo>
                    <a:pt x="3157" y="164"/>
                  </a:lnTo>
                  <a:lnTo>
                    <a:pt x="3205" y="150"/>
                  </a:lnTo>
                  <a:lnTo>
                    <a:pt x="3248" y="135"/>
                  </a:lnTo>
                  <a:lnTo>
                    <a:pt x="3292" y="121"/>
                  </a:lnTo>
                  <a:lnTo>
                    <a:pt x="3335" y="111"/>
                  </a:lnTo>
                  <a:lnTo>
                    <a:pt x="3383" y="97"/>
                  </a:lnTo>
                  <a:lnTo>
                    <a:pt x="3426" y="87"/>
                  </a:lnTo>
                  <a:lnTo>
                    <a:pt x="3475" y="78"/>
                  </a:lnTo>
                  <a:lnTo>
                    <a:pt x="3518" y="68"/>
                  </a:lnTo>
                  <a:lnTo>
                    <a:pt x="3566" y="58"/>
                  </a:lnTo>
                  <a:lnTo>
                    <a:pt x="3609" y="49"/>
                  </a:lnTo>
                  <a:lnTo>
                    <a:pt x="3662" y="39"/>
                  </a:lnTo>
                  <a:lnTo>
                    <a:pt x="3706" y="34"/>
                  </a:lnTo>
                  <a:lnTo>
                    <a:pt x="3754" y="25"/>
                  </a:lnTo>
                  <a:lnTo>
                    <a:pt x="3797" y="20"/>
                  </a:lnTo>
                  <a:lnTo>
                    <a:pt x="3850" y="15"/>
                  </a:lnTo>
                  <a:lnTo>
                    <a:pt x="3893" y="10"/>
                  </a:lnTo>
                  <a:lnTo>
                    <a:pt x="3946" y="6"/>
                  </a:lnTo>
                  <a:lnTo>
                    <a:pt x="3951" y="6"/>
                  </a:lnTo>
                  <a:lnTo>
                    <a:pt x="3898"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1"/>
            <p:cNvSpPr/>
            <p:nvPr/>
          </p:nvSpPr>
          <p:spPr>
            <a:xfrm>
              <a:off x="6290422" y="2615251"/>
              <a:ext cx="80545" cy="50383"/>
            </a:xfrm>
            <a:custGeom>
              <a:rect b="b" l="l" r="r" t="t"/>
              <a:pathLst>
                <a:path extrusionOk="0" h="1921" w="3071">
                  <a:moveTo>
                    <a:pt x="1468" y="0"/>
                  </a:moveTo>
                  <a:cubicBezTo>
                    <a:pt x="660" y="0"/>
                    <a:pt x="1" y="655"/>
                    <a:pt x="1" y="1468"/>
                  </a:cubicBezTo>
                  <a:lnTo>
                    <a:pt x="1" y="1920"/>
                  </a:lnTo>
                  <a:lnTo>
                    <a:pt x="130" y="1877"/>
                  </a:lnTo>
                  <a:cubicBezTo>
                    <a:pt x="150" y="1867"/>
                    <a:pt x="169" y="1862"/>
                    <a:pt x="188" y="1862"/>
                  </a:cubicBezTo>
                  <a:cubicBezTo>
                    <a:pt x="203" y="1862"/>
                    <a:pt x="1425" y="1857"/>
                    <a:pt x="1973" y="1092"/>
                  </a:cubicBezTo>
                  <a:cubicBezTo>
                    <a:pt x="2014" y="1038"/>
                    <a:pt x="2073" y="1012"/>
                    <a:pt x="2132" y="1012"/>
                  </a:cubicBezTo>
                  <a:cubicBezTo>
                    <a:pt x="2217" y="1012"/>
                    <a:pt x="2302" y="1067"/>
                    <a:pt x="2325" y="1165"/>
                  </a:cubicBezTo>
                  <a:cubicBezTo>
                    <a:pt x="2329" y="1189"/>
                    <a:pt x="2474" y="1766"/>
                    <a:pt x="2931" y="1867"/>
                  </a:cubicBezTo>
                  <a:lnTo>
                    <a:pt x="2945" y="1872"/>
                  </a:lnTo>
                  <a:lnTo>
                    <a:pt x="3070" y="1910"/>
                  </a:lnTo>
                  <a:lnTo>
                    <a:pt x="3070" y="1468"/>
                  </a:lnTo>
                  <a:cubicBezTo>
                    <a:pt x="3070" y="659"/>
                    <a:pt x="2416"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1"/>
            <p:cNvSpPr/>
            <p:nvPr/>
          </p:nvSpPr>
          <p:spPr>
            <a:xfrm>
              <a:off x="6321711" y="2717329"/>
              <a:ext cx="18333" cy="17336"/>
            </a:xfrm>
            <a:custGeom>
              <a:rect b="b" l="l" r="r" t="t"/>
              <a:pathLst>
                <a:path extrusionOk="0" h="661" w="699">
                  <a:moveTo>
                    <a:pt x="1" y="1"/>
                  </a:moveTo>
                  <a:lnTo>
                    <a:pt x="1" y="328"/>
                  </a:lnTo>
                  <a:lnTo>
                    <a:pt x="342" y="660"/>
                  </a:lnTo>
                  <a:lnTo>
                    <a:pt x="699" y="294"/>
                  </a:lnTo>
                  <a:lnTo>
                    <a:pt x="699" y="6"/>
                  </a:lnTo>
                  <a:lnTo>
                    <a:pt x="607" y="10"/>
                  </a:lnTo>
                  <a:cubicBezTo>
                    <a:pt x="564" y="15"/>
                    <a:pt x="530" y="15"/>
                    <a:pt x="492" y="15"/>
                  </a:cubicBezTo>
                  <a:lnTo>
                    <a:pt x="203" y="15"/>
                  </a:lnTo>
                  <a:cubicBezTo>
                    <a:pt x="169" y="15"/>
                    <a:pt x="131" y="15"/>
                    <a:pt x="87" y="10"/>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1"/>
            <p:cNvSpPr/>
            <p:nvPr/>
          </p:nvSpPr>
          <p:spPr>
            <a:xfrm>
              <a:off x="6282606" y="2649059"/>
              <a:ext cx="96045" cy="59851"/>
            </a:xfrm>
            <a:custGeom>
              <a:rect b="b" l="l" r="r" t="t"/>
              <a:pathLst>
                <a:path extrusionOk="0" h="2282" w="3662">
                  <a:moveTo>
                    <a:pt x="2291" y="1"/>
                  </a:moveTo>
                  <a:lnTo>
                    <a:pt x="2214" y="58"/>
                  </a:lnTo>
                  <a:cubicBezTo>
                    <a:pt x="1607" y="564"/>
                    <a:pt x="732" y="573"/>
                    <a:pt x="693" y="573"/>
                  </a:cubicBezTo>
                  <a:lnTo>
                    <a:pt x="688" y="573"/>
                  </a:lnTo>
                  <a:cubicBezTo>
                    <a:pt x="669" y="568"/>
                    <a:pt x="650" y="568"/>
                    <a:pt x="631" y="564"/>
                  </a:cubicBezTo>
                  <a:lnTo>
                    <a:pt x="520" y="520"/>
                  </a:lnTo>
                  <a:lnTo>
                    <a:pt x="520" y="703"/>
                  </a:lnTo>
                  <a:lnTo>
                    <a:pt x="0" y="703"/>
                  </a:lnTo>
                  <a:lnTo>
                    <a:pt x="0" y="1305"/>
                  </a:lnTo>
                  <a:lnTo>
                    <a:pt x="534" y="1305"/>
                  </a:lnTo>
                  <a:cubicBezTo>
                    <a:pt x="631" y="1868"/>
                    <a:pt x="1117" y="2281"/>
                    <a:pt x="1694" y="2281"/>
                  </a:cubicBezTo>
                  <a:lnTo>
                    <a:pt x="1983" y="2281"/>
                  </a:lnTo>
                  <a:cubicBezTo>
                    <a:pt x="2555" y="2281"/>
                    <a:pt x="3041" y="1872"/>
                    <a:pt x="3142" y="1309"/>
                  </a:cubicBezTo>
                  <a:lnTo>
                    <a:pt x="3662" y="1309"/>
                  </a:lnTo>
                  <a:lnTo>
                    <a:pt x="3662" y="708"/>
                  </a:lnTo>
                  <a:lnTo>
                    <a:pt x="3162" y="708"/>
                  </a:lnTo>
                  <a:lnTo>
                    <a:pt x="3162" y="525"/>
                  </a:lnTo>
                  <a:lnTo>
                    <a:pt x="3051" y="564"/>
                  </a:lnTo>
                  <a:cubicBezTo>
                    <a:pt x="3030" y="570"/>
                    <a:pt x="3011" y="574"/>
                    <a:pt x="2993" y="574"/>
                  </a:cubicBezTo>
                  <a:cubicBezTo>
                    <a:pt x="2981" y="574"/>
                    <a:pt x="2970" y="572"/>
                    <a:pt x="2959" y="568"/>
                  </a:cubicBezTo>
                  <a:cubicBezTo>
                    <a:pt x="2700" y="511"/>
                    <a:pt x="2493" y="347"/>
                    <a:pt x="2339" y="82"/>
                  </a:cubicBezTo>
                  <a:lnTo>
                    <a:pt x="22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1"/>
            <p:cNvSpPr/>
            <p:nvPr/>
          </p:nvSpPr>
          <p:spPr>
            <a:xfrm>
              <a:off x="6273269" y="2730207"/>
              <a:ext cx="114483" cy="46528"/>
            </a:xfrm>
            <a:custGeom>
              <a:rect b="b" l="l" r="r" t="t"/>
              <a:pathLst>
                <a:path extrusionOk="0" h="1774" w="4365">
                  <a:moveTo>
                    <a:pt x="2820" y="1"/>
                  </a:moveTo>
                  <a:lnTo>
                    <a:pt x="2310" y="525"/>
                  </a:lnTo>
                  <a:cubicBezTo>
                    <a:pt x="2281" y="559"/>
                    <a:pt x="2238" y="573"/>
                    <a:pt x="2189" y="573"/>
                  </a:cubicBezTo>
                  <a:cubicBezTo>
                    <a:pt x="2146" y="573"/>
                    <a:pt x="2108" y="559"/>
                    <a:pt x="2074" y="530"/>
                  </a:cubicBezTo>
                  <a:lnTo>
                    <a:pt x="1540" y="10"/>
                  </a:lnTo>
                  <a:lnTo>
                    <a:pt x="558" y="395"/>
                  </a:lnTo>
                  <a:lnTo>
                    <a:pt x="549" y="395"/>
                  </a:lnTo>
                  <a:cubicBezTo>
                    <a:pt x="313" y="496"/>
                    <a:pt x="125" y="679"/>
                    <a:pt x="24" y="915"/>
                  </a:cubicBezTo>
                  <a:lnTo>
                    <a:pt x="0" y="973"/>
                  </a:lnTo>
                  <a:lnTo>
                    <a:pt x="48" y="1016"/>
                  </a:lnTo>
                  <a:cubicBezTo>
                    <a:pt x="669" y="1521"/>
                    <a:pt x="1424" y="1774"/>
                    <a:pt x="2180" y="1774"/>
                  </a:cubicBezTo>
                  <a:cubicBezTo>
                    <a:pt x="2935" y="1774"/>
                    <a:pt x="3691" y="1521"/>
                    <a:pt x="4311" y="1016"/>
                  </a:cubicBezTo>
                  <a:lnTo>
                    <a:pt x="4364" y="973"/>
                  </a:lnTo>
                  <a:lnTo>
                    <a:pt x="4336" y="910"/>
                  </a:lnTo>
                  <a:cubicBezTo>
                    <a:pt x="4234" y="674"/>
                    <a:pt x="4042" y="491"/>
                    <a:pt x="3806" y="395"/>
                  </a:cubicBezTo>
                  <a:lnTo>
                    <a:pt x="3801" y="395"/>
                  </a:lnTo>
                  <a:lnTo>
                    <a:pt x="28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1"/>
            <p:cNvSpPr/>
            <p:nvPr/>
          </p:nvSpPr>
          <p:spPr>
            <a:xfrm>
              <a:off x="6290422" y="2615251"/>
              <a:ext cx="46475" cy="50383"/>
            </a:xfrm>
            <a:custGeom>
              <a:rect b="b" l="l" r="r" t="t"/>
              <a:pathLst>
                <a:path extrusionOk="0" h="1921" w="1772">
                  <a:moveTo>
                    <a:pt x="1468" y="0"/>
                  </a:moveTo>
                  <a:cubicBezTo>
                    <a:pt x="660" y="0"/>
                    <a:pt x="1" y="659"/>
                    <a:pt x="1" y="1468"/>
                  </a:cubicBezTo>
                  <a:lnTo>
                    <a:pt x="1" y="1920"/>
                  </a:lnTo>
                  <a:lnTo>
                    <a:pt x="130" y="1877"/>
                  </a:lnTo>
                  <a:cubicBezTo>
                    <a:pt x="150" y="1867"/>
                    <a:pt x="169" y="1867"/>
                    <a:pt x="188" y="1867"/>
                  </a:cubicBezTo>
                  <a:cubicBezTo>
                    <a:pt x="280" y="1862"/>
                    <a:pt x="376" y="1857"/>
                    <a:pt x="467" y="1843"/>
                  </a:cubicBezTo>
                  <a:lnTo>
                    <a:pt x="467" y="1468"/>
                  </a:lnTo>
                  <a:cubicBezTo>
                    <a:pt x="467" y="722"/>
                    <a:pt x="1030" y="92"/>
                    <a:pt x="1771" y="10"/>
                  </a:cubicBezTo>
                  <a:cubicBezTo>
                    <a:pt x="1718" y="5"/>
                    <a:pt x="1661"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1"/>
            <p:cNvSpPr/>
            <p:nvPr/>
          </p:nvSpPr>
          <p:spPr>
            <a:xfrm>
              <a:off x="6336110" y="2717329"/>
              <a:ext cx="3934" cy="420"/>
            </a:xfrm>
            <a:custGeom>
              <a:rect b="b" l="l" r="r" t="t"/>
              <a:pathLst>
                <a:path extrusionOk="0" h="16" w="150">
                  <a:moveTo>
                    <a:pt x="150" y="1"/>
                  </a:moveTo>
                  <a:lnTo>
                    <a:pt x="58" y="10"/>
                  </a:lnTo>
                  <a:lnTo>
                    <a:pt x="0" y="15"/>
                  </a:lnTo>
                  <a:lnTo>
                    <a:pt x="150" y="15"/>
                  </a:lnTo>
                  <a:lnTo>
                    <a:pt x="150" y="1"/>
                  </a:lnTo>
                  <a:close/>
                </a:path>
              </a:pathLst>
            </a:custGeom>
            <a:solidFill>
              <a:srgbClr val="BBC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1"/>
            <p:cNvSpPr/>
            <p:nvPr/>
          </p:nvSpPr>
          <p:spPr>
            <a:xfrm>
              <a:off x="6308598" y="2651708"/>
              <a:ext cx="39394" cy="15946"/>
            </a:xfrm>
            <a:custGeom>
              <a:rect b="b" l="l" r="r" t="t"/>
              <a:pathLst>
                <a:path extrusionOk="0" h="608" w="1502">
                  <a:moveTo>
                    <a:pt x="1367" y="1"/>
                  </a:moveTo>
                  <a:lnTo>
                    <a:pt x="1290" y="68"/>
                  </a:lnTo>
                  <a:cubicBezTo>
                    <a:pt x="871" y="415"/>
                    <a:pt x="337" y="535"/>
                    <a:pt x="0" y="583"/>
                  </a:cubicBezTo>
                  <a:lnTo>
                    <a:pt x="39" y="597"/>
                  </a:lnTo>
                  <a:cubicBezTo>
                    <a:pt x="58" y="602"/>
                    <a:pt x="77" y="607"/>
                    <a:pt x="101" y="607"/>
                  </a:cubicBezTo>
                  <a:lnTo>
                    <a:pt x="106" y="607"/>
                  </a:lnTo>
                  <a:cubicBezTo>
                    <a:pt x="145" y="607"/>
                    <a:pt x="891" y="602"/>
                    <a:pt x="1502" y="217"/>
                  </a:cubicBezTo>
                  <a:cubicBezTo>
                    <a:pt x="1473" y="174"/>
                    <a:pt x="1444" y="135"/>
                    <a:pt x="1420" y="92"/>
                  </a:cubicBezTo>
                  <a:lnTo>
                    <a:pt x="13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51"/>
            <p:cNvSpPr/>
            <p:nvPr/>
          </p:nvSpPr>
          <p:spPr>
            <a:xfrm>
              <a:off x="6296218" y="2666238"/>
              <a:ext cx="39918" cy="42803"/>
            </a:xfrm>
            <a:custGeom>
              <a:rect b="b" l="l" r="r" t="t"/>
              <a:pathLst>
                <a:path extrusionOk="0" h="1632" w="1522">
                  <a:moveTo>
                    <a:pt x="1" y="0"/>
                  </a:moveTo>
                  <a:lnTo>
                    <a:pt x="1" y="457"/>
                  </a:lnTo>
                  <a:cubicBezTo>
                    <a:pt x="1" y="1107"/>
                    <a:pt x="525" y="1631"/>
                    <a:pt x="1175" y="1631"/>
                  </a:cubicBezTo>
                  <a:lnTo>
                    <a:pt x="1521" y="1631"/>
                  </a:lnTo>
                  <a:cubicBezTo>
                    <a:pt x="891" y="1602"/>
                    <a:pt x="400" y="1083"/>
                    <a:pt x="400" y="457"/>
                  </a:cubicBezTo>
                  <a:lnTo>
                    <a:pt x="400" y="39"/>
                  </a:lnTo>
                  <a:cubicBezTo>
                    <a:pt x="270" y="48"/>
                    <a:pt x="184" y="53"/>
                    <a:pt x="174" y="53"/>
                  </a:cubicBezTo>
                  <a:lnTo>
                    <a:pt x="164" y="53"/>
                  </a:lnTo>
                  <a:cubicBezTo>
                    <a:pt x="145" y="48"/>
                    <a:pt x="131" y="48"/>
                    <a:pt x="112" y="43"/>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51"/>
            <p:cNvSpPr/>
            <p:nvPr/>
          </p:nvSpPr>
          <p:spPr>
            <a:xfrm>
              <a:off x="6273269" y="2730338"/>
              <a:ext cx="62474" cy="46213"/>
            </a:xfrm>
            <a:custGeom>
              <a:rect b="b" l="l" r="r" t="t"/>
              <a:pathLst>
                <a:path extrusionOk="0" h="1762" w="2382">
                  <a:moveTo>
                    <a:pt x="1540" y="0"/>
                  </a:moveTo>
                  <a:lnTo>
                    <a:pt x="558" y="385"/>
                  </a:lnTo>
                  <a:lnTo>
                    <a:pt x="549" y="385"/>
                  </a:lnTo>
                  <a:cubicBezTo>
                    <a:pt x="313" y="486"/>
                    <a:pt x="125" y="669"/>
                    <a:pt x="24" y="905"/>
                  </a:cubicBezTo>
                  <a:lnTo>
                    <a:pt x="0" y="963"/>
                  </a:lnTo>
                  <a:lnTo>
                    <a:pt x="48" y="1006"/>
                  </a:lnTo>
                  <a:cubicBezTo>
                    <a:pt x="650" y="1492"/>
                    <a:pt x="1405" y="1762"/>
                    <a:pt x="2180" y="1762"/>
                  </a:cubicBezTo>
                  <a:cubicBezTo>
                    <a:pt x="2247" y="1762"/>
                    <a:pt x="2315" y="1762"/>
                    <a:pt x="2382" y="1757"/>
                  </a:cubicBezTo>
                  <a:cubicBezTo>
                    <a:pt x="1675" y="1713"/>
                    <a:pt x="996" y="1449"/>
                    <a:pt x="448" y="1006"/>
                  </a:cubicBezTo>
                  <a:lnTo>
                    <a:pt x="400" y="963"/>
                  </a:lnTo>
                  <a:lnTo>
                    <a:pt x="424" y="905"/>
                  </a:lnTo>
                  <a:cubicBezTo>
                    <a:pt x="525" y="669"/>
                    <a:pt x="712" y="486"/>
                    <a:pt x="948" y="385"/>
                  </a:cubicBezTo>
                  <a:lnTo>
                    <a:pt x="958" y="385"/>
                  </a:lnTo>
                  <a:lnTo>
                    <a:pt x="1655" y="111"/>
                  </a:lnTo>
                  <a:lnTo>
                    <a:pt x="1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1"/>
            <p:cNvSpPr/>
            <p:nvPr/>
          </p:nvSpPr>
          <p:spPr>
            <a:xfrm>
              <a:off x="6226558" y="2433390"/>
              <a:ext cx="342793" cy="353389"/>
            </a:xfrm>
            <a:custGeom>
              <a:rect b="b" l="l" r="r" t="t"/>
              <a:pathLst>
                <a:path extrusionOk="0" h="13474" w="13070">
                  <a:moveTo>
                    <a:pt x="10500" y="727"/>
                  </a:moveTo>
                  <a:lnTo>
                    <a:pt x="12314" y="2541"/>
                  </a:lnTo>
                  <a:lnTo>
                    <a:pt x="10500" y="2541"/>
                  </a:lnTo>
                  <a:lnTo>
                    <a:pt x="10500" y="727"/>
                  </a:lnTo>
                  <a:close/>
                  <a:moveTo>
                    <a:pt x="8595" y="2050"/>
                  </a:moveTo>
                  <a:lnTo>
                    <a:pt x="10409" y="3864"/>
                  </a:lnTo>
                  <a:lnTo>
                    <a:pt x="8595" y="3864"/>
                  </a:lnTo>
                  <a:lnTo>
                    <a:pt x="8595" y="3859"/>
                  </a:lnTo>
                  <a:lnTo>
                    <a:pt x="8595" y="2050"/>
                  </a:lnTo>
                  <a:close/>
                  <a:moveTo>
                    <a:pt x="4023" y="7030"/>
                  </a:moveTo>
                  <a:cubicBezTo>
                    <a:pt x="4721" y="7030"/>
                    <a:pt x="5294" y="7666"/>
                    <a:pt x="5294" y="8440"/>
                  </a:cubicBezTo>
                  <a:lnTo>
                    <a:pt x="5294" y="8536"/>
                  </a:lnTo>
                  <a:cubicBezTo>
                    <a:pt x="5279" y="8541"/>
                    <a:pt x="5265" y="8541"/>
                    <a:pt x="5250" y="8546"/>
                  </a:cubicBezTo>
                  <a:lnTo>
                    <a:pt x="5246" y="8546"/>
                  </a:lnTo>
                  <a:cubicBezTo>
                    <a:pt x="4846" y="8450"/>
                    <a:pt x="4716" y="7868"/>
                    <a:pt x="4716" y="7863"/>
                  </a:cubicBezTo>
                  <a:cubicBezTo>
                    <a:pt x="4694" y="7752"/>
                    <a:pt x="4599" y="7690"/>
                    <a:pt x="4504" y="7690"/>
                  </a:cubicBezTo>
                  <a:cubicBezTo>
                    <a:pt x="4437" y="7690"/>
                    <a:pt x="4370" y="7721"/>
                    <a:pt x="4327" y="7786"/>
                  </a:cubicBezTo>
                  <a:cubicBezTo>
                    <a:pt x="3836" y="8532"/>
                    <a:pt x="2748" y="8536"/>
                    <a:pt x="2734" y="8536"/>
                  </a:cubicBezTo>
                  <a:cubicBezTo>
                    <a:pt x="2717" y="8544"/>
                    <a:pt x="2699" y="8547"/>
                    <a:pt x="2681" y="8547"/>
                  </a:cubicBezTo>
                  <a:cubicBezTo>
                    <a:pt x="2663" y="8547"/>
                    <a:pt x="2645" y="8544"/>
                    <a:pt x="2628" y="8536"/>
                  </a:cubicBezTo>
                  <a:lnTo>
                    <a:pt x="2628" y="8440"/>
                  </a:lnTo>
                  <a:cubicBezTo>
                    <a:pt x="2628" y="7666"/>
                    <a:pt x="3201" y="7030"/>
                    <a:pt x="3898" y="7030"/>
                  </a:cubicBezTo>
                  <a:close/>
                  <a:moveTo>
                    <a:pt x="2325" y="9090"/>
                  </a:moveTo>
                  <a:cubicBezTo>
                    <a:pt x="2344" y="9099"/>
                    <a:pt x="2368" y="9104"/>
                    <a:pt x="2392" y="9109"/>
                  </a:cubicBezTo>
                  <a:lnTo>
                    <a:pt x="2392" y="9335"/>
                  </a:lnTo>
                  <a:cubicBezTo>
                    <a:pt x="2392" y="9403"/>
                    <a:pt x="2397" y="9470"/>
                    <a:pt x="2407" y="9532"/>
                  </a:cubicBezTo>
                  <a:cubicBezTo>
                    <a:pt x="2301" y="9499"/>
                    <a:pt x="2229" y="9403"/>
                    <a:pt x="2233" y="9292"/>
                  </a:cubicBezTo>
                  <a:cubicBezTo>
                    <a:pt x="2233" y="9215"/>
                    <a:pt x="2267" y="9138"/>
                    <a:pt x="2325" y="9090"/>
                  </a:cubicBezTo>
                  <a:close/>
                  <a:moveTo>
                    <a:pt x="5597" y="9090"/>
                  </a:moveTo>
                  <a:cubicBezTo>
                    <a:pt x="5655" y="9143"/>
                    <a:pt x="5693" y="9215"/>
                    <a:pt x="5688" y="9297"/>
                  </a:cubicBezTo>
                  <a:cubicBezTo>
                    <a:pt x="5693" y="9403"/>
                    <a:pt x="5626" y="9499"/>
                    <a:pt x="5525" y="9532"/>
                  </a:cubicBezTo>
                  <a:cubicBezTo>
                    <a:pt x="5534" y="9465"/>
                    <a:pt x="5534" y="9403"/>
                    <a:pt x="5534" y="9335"/>
                  </a:cubicBezTo>
                  <a:lnTo>
                    <a:pt x="5534" y="9109"/>
                  </a:lnTo>
                  <a:cubicBezTo>
                    <a:pt x="5558" y="9104"/>
                    <a:pt x="5578" y="9099"/>
                    <a:pt x="5597" y="9090"/>
                  </a:cubicBezTo>
                  <a:close/>
                  <a:moveTo>
                    <a:pt x="4432" y="8325"/>
                  </a:moveTo>
                  <a:cubicBezTo>
                    <a:pt x="4553" y="8565"/>
                    <a:pt x="4755" y="8849"/>
                    <a:pt x="5106" y="8950"/>
                  </a:cubicBezTo>
                  <a:lnTo>
                    <a:pt x="5106" y="9335"/>
                  </a:lnTo>
                  <a:cubicBezTo>
                    <a:pt x="5106" y="9956"/>
                    <a:pt x="4654" y="10461"/>
                    <a:pt x="4096" y="10461"/>
                  </a:cubicBezTo>
                  <a:lnTo>
                    <a:pt x="3831" y="10461"/>
                  </a:lnTo>
                  <a:cubicBezTo>
                    <a:pt x="3273" y="10461"/>
                    <a:pt x="2816" y="9956"/>
                    <a:pt x="2816" y="9335"/>
                  </a:cubicBezTo>
                  <a:lnTo>
                    <a:pt x="2816" y="8965"/>
                  </a:lnTo>
                  <a:cubicBezTo>
                    <a:pt x="3080" y="8950"/>
                    <a:pt x="3874" y="8864"/>
                    <a:pt x="4432" y="8325"/>
                  </a:cubicBezTo>
                  <a:close/>
                  <a:moveTo>
                    <a:pt x="4274" y="10876"/>
                  </a:moveTo>
                  <a:lnTo>
                    <a:pt x="4274" y="11101"/>
                  </a:lnTo>
                  <a:lnTo>
                    <a:pt x="3966" y="11419"/>
                  </a:lnTo>
                  <a:lnTo>
                    <a:pt x="3672" y="11135"/>
                  </a:lnTo>
                  <a:lnTo>
                    <a:pt x="3672" y="10880"/>
                  </a:lnTo>
                  <a:cubicBezTo>
                    <a:pt x="3725" y="10885"/>
                    <a:pt x="3778" y="10889"/>
                    <a:pt x="3831" y="10889"/>
                  </a:cubicBezTo>
                  <a:lnTo>
                    <a:pt x="4096" y="10889"/>
                  </a:lnTo>
                  <a:cubicBezTo>
                    <a:pt x="4157" y="10889"/>
                    <a:pt x="4213" y="10885"/>
                    <a:pt x="4274" y="10876"/>
                  </a:cubicBezTo>
                  <a:close/>
                  <a:moveTo>
                    <a:pt x="10072" y="429"/>
                  </a:moveTo>
                  <a:lnTo>
                    <a:pt x="10072" y="2758"/>
                  </a:lnTo>
                  <a:cubicBezTo>
                    <a:pt x="10072" y="2878"/>
                    <a:pt x="10163" y="2974"/>
                    <a:pt x="10283" y="2974"/>
                  </a:cubicBezTo>
                  <a:lnTo>
                    <a:pt x="12617" y="2974"/>
                  </a:lnTo>
                  <a:lnTo>
                    <a:pt x="12617" y="11683"/>
                  </a:lnTo>
                  <a:lnTo>
                    <a:pt x="11140" y="11679"/>
                  </a:lnTo>
                  <a:lnTo>
                    <a:pt x="11140" y="4076"/>
                  </a:lnTo>
                  <a:lnTo>
                    <a:pt x="11140" y="4071"/>
                  </a:lnTo>
                  <a:lnTo>
                    <a:pt x="11140" y="4062"/>
                  </a:lnTo>
                  <a:cubicBezTo>
                    <a:pt x="11140" y="4052"/>
                    <a:pt x="11135" y="4042"/>
                    <a:pt x="11135" y="4037"/>
                  </a:cubicBezTo>
                  <a:cubicBezTo>
                    <a:pt x="11135" y="4028"/>
                    <a:pt x="11130" y="4018"/>
                    <a:pt x="11130" y="4009"/>
                  </a:cubicBezTo>
                  <a:lnTo>
                    <a:pt x="11130" y="4004"/>
                  </a:lnTo>
                  <a:cubicBezTo>
                    <a:pt x="11126" y="3994"/>
                    <a:pt x="11121" y="3985"/>
                    <a:pt x="11116" y="3980"/>
                  </a:cubicBezTo>
                  <a:cubicBezTo>
                    <a:pt x="11111" y="3970"/>
                    <a:pt x="11106" y="3961"/>
                    <a:pt x="11101" y="3956"/>
                  </a:cubicBezTo>
                  <a:lnTo>
                    <a:pt x="11097" y="3951"/>
                  </a:lnTo>
                  <a:cubicBezTo>
                    <a:pt x="11092" y="3941"/>
                    <a:pt x="11087" y="3936"/>
                    <a:pt x="11077" y="3927"/>
                  </a:cubicBezTo>
                  <a:lnTo>
                    <a:pt x="8532" y="1381"/>
                  </a:lnTo>
                  <a:cubicBezTo>
                    <a:pt x="8527" y="1377"/>
                    <a:pt x="8518" y="1367"/>
                    <a:pt x="8513" y="1362"/>
                  </a:cubicBezTo>
                  <a:lnTo>
                    <a:pt x="8508" y="1357"/>
                  </a:lnTo>
                  <a:cubicBezTo>
                    <a:pt x="8498" y="1353"/>
                    <a:pt x="8494" y="1348"/>
                    <a:pt x="8484" y="1343"/>
                  </a:cubicBezTo>
                  <a:cubicBezTo>
                    <a:pt x="8474" y="1338"/>
                    <a:pt x="8469" y="1338"/>
                    <a:pt x="8460" y="1333"/>
                  </a:cubicBezTo>
                  <a:lnTo>
                    <a:pt x="8450" y="1333"/>
                  </a:lnTo>
                  <a:cubicBezTo>
                    <a:pt x="8445" y="1333"/>
                    <a:pt x="8436" y="1328"/>
                    <a:pt x="8426" y="1328"/>
                  </a:cubicBezTo>
                  <a:lnTo>
                    <a:pt x="8402" y="1324"/>
                  </a:lnTo>
                  <a:lnTo>
                    <a:pt x="5197" y="1324"/>
                  </a:lnTo>
                  <a:lnTo>
                    <a:pt x="5197" y="429"/>
                  </a:lnTo>
                  <a:close/>
                  <a:moveTo>
                    <a:pt x="8171" y="1747"/>
                  </a:moveTo>
                  <a:lnTo>
                    <a:pt x="8171" y="4076"/>
                  </a:lnTo>
                  <a:cubicBezTo>
                    <a:pt x="8171" y="4196"/>
                    <a:pt x="8267" y="4293"/>
                    <a:pt x="8383" y="4293"/>
                  </a:cubicBezTo>
                  <a:lnTo>
                    <a:pt x="10717" y="4293"/>
                  </a:lnTo>
                  <a:lnTo>
                    <a:pt x="10717" y="13007"/>
                  </a:lnTo>
                  <a:lnTo>
                    <a:pt x="5794" y="13007"/>
                  </a:lnTo>
                  <a:cubicBezTo>
                    <a:pt x="6992" y="12367"/>
                    <a:pt x="7767" y="11140"/>
                    <a:pt x="7839" y="9783"/>
                  </a:cubicBezTo>
                  <a:lnTo>
                    <a:pt x="7839" y="9759"/>
                  </a:lnTo>
                  <a:lnTo>
                    <a:pt x="7839" y="9677"/>
                  </a:lnTo>
                  <a:lnTo>
                    <a:pt x="7839" y="9638"/>
                  </a:lnTo>
                  <a:lnTo>
                    <a:pt x="7839" y="9624"/>
                  </a:lnTo>
                  <a:lnTo>
                    <a:pt x="7839" y="9571"/>
                  </a:lnTo>
                  <a:lnTo>
                    <a:pt x="7839" y="9537"/>
                  </a:lnTo>
                  <a:lnTo>
                    <a:pt x="7839" y="9523"/>
                  </a:lnTo>
                  <a:lnTo>
                    <a:pt x="7839" y="9465"/>
                  </a:lnTo>
                  <a:lnTo>
                    <a:pt x="7839" y="9436"/>
                  </a:lnTo>
                  <a:lnTo>
                    <a:pt x="7839" y="9417"/>
                  </a:lnTo>
                  <a:lnTo>
                    <a:pt x="7839" y="9359"/>
                  </a:lnTo>
                  <a:lnTo>
                    <a:pt x="7839" y="9311"/>
                  </a:lnTo>
                  <a:cubicBezTo>
                    <a:pt x="7839" y="9297"/>
                    <a:pt x="7839" y="9277"/>
                    <a:pt x="7834" y="9253"/>
                  </a:cubicBezTo>
                  <a:lnTo>
                    <a:pt x="7834" y="9249"/>
                  </a:lnTo>
                  <a:cubicBezTo>
                    <a:pt x="7834" y="9234"/>
                    <a:pt x="7834" y="9220"/>
                    <a:pt x="7829" y="9205"/>
                  </a:cubicBezTo>
                  <a:cubicBezTo>
                    <a:pt x="7829" y="9196"/>
                    <a:pt x="7829" y="9167"/>
                    <a:pt x="7825" y="9148"/>
                  </a:cubicBezTo>
                  <a:lnTo>
                    <a:pt x="7825" y="9138"/>
                  </a:lnTo>
                  <a:cubicBezTo>
                    <a:pt x="7825" y="9128"/>
                    <a:pt x="7825" y="9114"/>
                    <a:pt x="7820" y="9099"/>
                  </a:cubicBezTo>
                  <a:cubicBezTo>
                    <a:pt x="7815" y="9090"/>
                    <a:pt x="7815" y="9061"/>
                    <a:pt x="7810" y="9042"/>
                  </a:cubicBezTo>
                  <a:lnTo>
                    <a:pt x="7810" y="9027"/>
                  </a:lnTo>
                  <a:lnTo>
                    <a:pt x="7810" y="8998"/>
                  </a:lnTo>
                  <a:cubicBezTo>
                    <a:pt x="7810" y="8979"/>
                    <a:pt x="7801" y="8960"/>
                    <a:pt x="7801" y="8941"/>
                  </a:cubicBezTo>
                  <a:lnTo>
                    <a:pt x="7791" y="8897"/>
                  </a:lnTo>
                  <a:cubicBezTo>
                    <a:pt x="7786" y="8864"/>
                    <a:pt x="7781" y="8830"/>
                    <a:pt x="7772" y="8801"/>
                  </a:cubicBezTo>
                  <a:lnTo>
                    <a:pt x="7772" y="8811"/>
                  </a:lnTo>
                  <a:cubicBezTo>
                    <a:pt x="7767" y="8777"/>
                    <a:pt x="7762" y="8743"/>
                    <a:pt x="7752" y="8710"/>
                  </a:cubicBezTo>
                  <a:lnTo>
                    <a:pt x="7743" y="8676"/>
                  </a:lnTo>
                  <a:cubicBezTo>
                    <a:pt x="7738" y="8652"/>
                    <a:pt x="7733" y="8633"/>
                    <a:pt x="7728" y="8609"/>
                  </a:cubicBezTo>
                  <a:lnTo>
                    <a:pt x="7724" y="8585"/>
                  </a:lnTo>
                  <a:lnTo>
                    <a:pt x="7724" y="8575"/>
                  </a:lnTo>
                  <a:cubicBezTo>
                    <a:pt x="7714" y="8551"/>
                    <a:pt x="7709" y="8532"/>
                    <a:pt x="7704" y="8512"/>
                  </a:cubicBezTo>
                  <a:lnTo>
                    <a:pt x="7695" y="8474"/>
                  </a:lnTo>
                  <a:cubicBezTo>
                    <a:pt x="7685" y="8455"/>
                    <a:pt x="7680" y="8435"/>
                    <a:pt x="7676" y="8416"/>
                  </a:cubicBezTo>
                  <a:lnTo>
                    <a:pt x="7661" y="8378"/>
                  </a:lnTo>
                  <a:lnTo>
                    <a:pt x="7642" y="8320"/>
                  </a:lnTo>
                  <a:lnTo>
                    <a:pt x="7632" y="8281"/>
                  </a:lnTo>
                  <a:cubicBezTo>
                    <a:pt x="7623" y="8262"/>
                    <a:pt x="7613" y="8243"/>
                    <a:pt x="7608" y="8224"/>
                  </a:cubicBezTo>
                  <a:lnTo>
                    <a:pt x="7594" y="8190"/>
                  </a:lnTo>
                  <a:lnTo>
                    <a:pt x="7570" y="8127"/>
                  </a:lnTo>
                  <a:lnTo>
                    <a:pt x="7560" y="8103"/>
                  </a:lnTo>
                  <a:lnTo>
                    <a:pt x="7560" y="8099"/>
                  </a:lnTo>
                  <a:cubicBezTo>
                    <a:pt x="7502" y="7954"/>
                    <a:pt x="7435" y="7815"/>
                    <a:pt x="7358" y="7680"/>
                  </a:cubicBezTo>
                  <a:cubicBezTo>
                    <a:pt x="7313" y="7608"/>
                    <a:pt x="7247" y="7577"/>
                    <a:pt x="7182" y="7577"/>
                  </a:cubicBezTo>
                  <a:cubicBezTo>
                    <a:pt x="7040" y="7577"/>
                    <a:pt x="6902" y="7723"/>
                    <a:pt x="6987" y="7892"/>
                  </a:cubicBezTo>
                  <a:cubicBezTo>
                    <a:pt x="7055" y="8012"/>
                    <a:pt x="7113" y="8137"/>
                    <a:pt x="7165" y="8267"/>
                  </a:cubicBezTo>
                  <a:lnTo>
                    <a:pt x="7165" y="8272"/>
                  </a:lnTo>
                  <a:lnTo>
                    <a:pt x="7170" y="8286"/>
                  </a:lnTo>
                  <a:lnTo>
                    <a:pt x="7194" y="8344"/>
                  </a:lnTo>
                  <a:lnTo>
                    <a:pt x="7204" y="8373"/>
                  </a:lnTo>
                  <a:cubicBezTo>
                    <a:pt x="7214" y="8392"/>
                    <a:pt x="7218" y="8411"/>
                    <a:pt x="7228" y="8431"/>
                  </a:cubicBezTo>
                  <a:lnTo>
                    <a:pt x="7238" y="8459"/>
                  </a:lnTo>
                  <a:lnTo>
                    <a:pt x="7257" y="8512"/>
                  </a:lnTo>
                  <a:lnTo>
                    <a:pt x="7267" y="8546"/>
                  </a:lnTo>
                  <a:lnTo>
                    <a:pt x="7281" y="8599"/>
                  </a:lnTo>
                  <a:lnTo>
                    <a:pt x="7291" y="8633"/>
                  </a:lnTo>
                  <a:cubicBezTo>
                    <a:pt x="7295" y="8647"/>
                    <a:pt x="7300" y="8666"/>
                    <a:pt x="7305" y="8686"/>
                  </a:cubicBezTo>
                  <a:lnTo>
                    <a:pt x="7315" y="8719"/>
                  </a:lnTo>
                  <a:cubicBezTo>
                    <a:pt x="7319" y="8739"/>
                    <a:pt x="7324" y="8758"/>
                    <a:pt x="7329" y="8777"/>
                  </a:cubicBezTo>
                  <a:lnTo>
                    <a:pt x="7339" y="8811"/>
                  </a:lnTo>
                  <a:cubicBezTo>
                    <a:pt x="7344" y="8840"/>
                    <a:pt x="7348" y="8868"/>
                    <a:pt x="7358" y="8897"/>
                  </a:cubicBezTo>
                  <a:lnTo>
                    <a:pt x="7358" y="8902"/>
                  </a:lnTo>
                  <a:cubicBezTo>
                    <a:pt x="7363" y="8931"/>
                    <a:pt x="7368" y="8955"/>
                    <a:pt x="7372" y="8984"/>
                  </a:cubicBezTo>
                  <a:lnTo>
                    <a:pt x="7377" y="9027"/>
                  </a:lnTo>
                  <a:cubicBezTo>
                    <a:pt x="7377" y="9042"/>
                    <a:pt x="7382" y="9056"/>
                    <a:pt x="7387" y="9075"/>
                  </a:cubicBezTo>
                  <a:lnTo>
                    <a:pt x="7392" y="9099"/>
                  </a:lnTo>
                  <a:lnTo>
                    <a:pt x="7392" y="9114"/>
                  </a:lnTo>
                  <a:cubicBezTo>
                    <a:pt x="7392" y="9133"/>
                    <a:pt x="7396" y="9148"/>
                    <a:pt x="7396" y="9167"/>
                  </a:cubicBezTo>
                  <a:cubicBezTo>
                    <a:pt x="7401" y="9186"/>
                    <a:pt x="7396" y="9186"/>
                    <a:pt x="7401" y="9196"/>
                  </a:cubicBezTo>
                  <a:lnTo>
                    <a:pt x="7401" y="9205"/>
                  </a:lnTo>
                  <a:cubicBezTo>
                    <a:pt x="7401" y="9225"/>
                    <a:pt x="7406" y="9239"/>
                    <a:pt x="7406" y="9258"/>
                  </a:cubicBezTo>
                  <a:cubicBezTo>
                    <a:pt x="7406" y="9273"/>
                    <a:pt x="7406" y="9282"/>
                    <a:pt x="7411" y="9292"/>
                  </a:cubicBezTo>
                  <a:lnTo>
                    <a:pt x="7411" y="9297"/>
                  </a:lnTo>
                  <a:cubicBezTo>
                    <a:pt x="7411" y="9316"/>
                    <a:pt x="7411" y="9330"/>
                    <a:pt x="7411" y="9350"/>
                  </a:cubicBezTo>
                  <a:cubicBezTo>
                    <a:pt x="7416" y="9364"/>
                    <a:pt x="7411" y="9379"/>
                    <a:pt x="7411" y="9393"/>
                  </a:cubicBezTo>
                  <a:lnTo>
                    <a:pt x="7411" y="9441"/>
                  </a:lnTo>
                  <a:lnTo>
                    <a:pt x="7411" y="9484"/>
                  </a:lnTo>
                  <a:lnTo>
                    <a:pt x="7411" y="9537"/>
                  </a:lnTo>
                  <a:lnTo>
                    <a:pt x="7411" y="9547"/>
                  </a:lnTo>
                  <a:lnTo>
                    <a:pt x="7411" y="9576"/>
                  </a:lnTo>
                  <a:lnTo>
                    <a:pt x="7411" y="9624"/>
                  </a:lnTo>
                  <a:lnTo>
                    <a:pt x="7411" y="9643"/>
                  </a:lnTo>
                  <a:lnTo>
                    <a:pt x="7411" y="9672"/>
                  </a:lnTo>
                  <a:lnTo>
                    <a:pt x="7411" y="9739"/>
                  </a:lnTo>
                  <a:lnTo>
                    <a:pt x="7411" y="9759"/>
                  </a:lnTo>
                  <a:lnTo>
                    <a:pt x="7411" y="9763"/>
                  </a:lnTo>
                  <a:cubicBezTo>
                    <a:pt x="7372" y="10606"/>
                    <a:pt x="7021" y="11404"/>
                    <a:pt x="6429" y="12006"/>
                  </a:cubicBezTo>
                  <a:cubicBezTo>
                    <a:pt x="6280" y="11707"/>
                    <a:pt x="6025" y="11481"/>
                    <a:pt x="5717" y="11356"/>
                  </a:cubicBezTo>
                  <a:lnTo>
                    <a:pt x="4707" y="10952"/>
                  </a:lnTo>
                  <a:lnTo>
                    <a:pt x="4707" y="10745"/>
                  </a:lnTo>
                  <a:cubicBezTo>
                    <a:pt x="5029" y="10581"/>
                    <a:pt x="5279" y="10302"/>
                    <a:pt x="5414" y="9961"/>
                  </a:cubicBezTo>
                  <a:cubicBezTo>
                    <a:pt x="5433" y="9966"/>
                    <a:pt x="5457" y="9970"/>
                    <a:pt x="5477" y="9970"/>
                  </a:cubicBezTo>
                  <a:cubicBezTo>
                    <a:pt x="5842" y="9961"/>
                    <a:pt x="6131" y="9658"/>
                    <a:pt x="6121" y="9292"/>
                  </a:cubicBezTo>
                  <a:cubicBezTo>
                    <a:pt x="6121" y="9022"/>
                    <a:pt x="5967" y="8777"/>
                    <a:pt x="5722" y="8666"/>
                  </a:cubicBezTo>
                  <a:lnTo>
                    <a:pt x="5722" y="8435"/>
                  </a:lnTo>
                  <a:cubicBezTo>
                    <a:pt x="5722" y="7425"/>
                    <a:pt x="4962" y="6602"/>
                    <a:pt x="4023" y="6602"/>
                  </a:cubicBezTo>
                  <a:lnTo>
                    <a:pt x="3903" y="6602"/>
                  </a:lnTo>
                  <a:cubicBezTo>
                    <a:pt x="2965" y="6602"/>
                    <a:pt x="2205" y="7425"/>
                    <a:pt x="2205" y="8435"/>
                  </a:cubicBezTo>
                  <a:lnTo>
                    <a:pt x="2205" y="8666"/>
                  </a:lnTo>
                  <a:cubicBezTo>
                    <a:pt x="1959" y="8777"/>
                    <a:pt x="1800" y="9022"/>
                    <a:pt x="1805" y="9292"/>
                  </a:cubicBezTo>
                  <a:cubicBezTo>
                    <a:pt x="1796" y="9653"/>
                    <a:pt x="2084" y="9956"/>
                    <a:pt x="2450" y="9966"/>
                  </a:cubicBezTo>
                  <a:cubicBezTo>
                    <a:pt x="2469" y="9966"/>
                    <a:pt x="2493" y="9961"/>
                    <a:pt x="2513" y="9956"/>
                  </a:cubicBezTo>
                  <a:cubicBezTo>
                    <a:pt x="2652" y="10302"/>
                    <a:pt x="2912" y="10586"/>
                    <a:pt x="3249" y="10750"/>
                  </a:cubicBezTo>
                  <a:lnTo>
                    <a:pt x="3249" y="10942"/>
                  </a:lnTo>
                  <a:lnTo>
                    <a:pt x="2205" y="11351"/>
                  </a:lnTo>
                  <a:cubicBezTo>
                    <a:pt x="1897" y="11472"/>
                    <a:pt x="1642" y="11703"/>
                    <a:pt x="1492" y="12001"/>
                  </a:cubicBezTo>
                  <a:cubicBezTo>
                    <a:pt x="819" y="11313"/>
                    <a:pt x="463" y="10370"/>
                    <a:pt x="511" y="9412"/>
                  </a:cubicBezTo>
                  <a:lnTo>
                    <a:pt x="511" y="9403"/>
                  </a:lnTo>
                  <a:lnTo>
                    <a:pt x="511" y="9388"/>
                  </a:lnTo>
                  <a:lnTo>
                    <a:pt x="511" y="9379"/>
                  </a:lnTo>
                  <a:cubicBezTo>
                    <a:pt x="511" y="9359"/>
                    <a:pt x="511" y="9340"/>
                    <a:pt x="516" y="9316"/>
                  </a:cubicBezTo>
                  <a:lnTo>
                    <a:pt x="516" y="9292"/>
                  </a:lnTo>
                  <a:lnTo>
                    <a:pt x="516" y="9263"/>
                  </a:lnTo>
                  <a:cubicBezTo>
                    <a:pt x="516" y="9249"/>
                    <a:pt x="516" y="9234"/>
                    <a:pt x="520" y="9220"/>
                  </a:cubicBezTo>
                  <a:cubicBezTo>
                    <a:pt x="520" y="9210"/>
                    <a:pt x="520" y="9205"/>
                    <a:pt x="520" y="9196"/>
                  </a:cubicBezTo>
                  <a:lnTo>
                    <a:pt x="520" y="9181"/>
                  </a:lnTo>
                  <a:cubicBezTo>
                    <a:pt x="520" y="9162"/>
                    <a:pt x="525" y="9148"/>
                    <a:pt x="525" y="9128"/>
                  </a:cubicBezTo>
                  <a:lnTo>
                    <a:pt x="530" y="9099"/>
                  </a:lnTo>
                  <a:lnTo>
                    <a:pt x="530" y="9085"/>
                  </a:lnTo>
                  <a:cubicBezTo>
                    <a:pt x="530" y="9071"/>
                    <a:pt x="535" y="9051"/>
                    <a:pt x="540" y="9037"/>
                  </a:cubicBezTo>
                  <a:lnTo>
                    <a:pt x="545" y="8994"/>
                  </a:lnTo>
                  <a:cubicBezTo>
                    <a:pt x="545" y="8979"/>
                    <a:pt x="554" y="8960"/>
                    <a:pt x="554" y="8945"/>
                  </a:cubicBezTo>
                  <a:lnTo>
                    <a:pt x="564" y="8902"/>
                  </a:lnTo>
                  <a:cubicBezTo>
                    <a:pt x="569" y="8888"/>
                    <a:pt x="569" y="8873"/>
                    <a:pt x="573" y="8854"/>
                  </a:cubicBezTo>
                  <a:cubicBezTo>
                    <a:pt x="578" y="8835"/>
                    <a:pt x="578" y="8825"/>
                    <a:pt x="583" y="8816"/>
                  </a:cubicBezTo>
                  <a:cubicBezTo>
                    <a:pt x="583" y="8801"/>
                    <a:pt x="588" y="8782"/>
                    <a:pt x="593" y="8767"/>
                  </a:cubicBezTo>
                  <a:lnTo>
                    <a:pt x="597" y="8748"/>
                  </a:lnTo>
                  <a:lnTo>
                    <a:pt x="602" y="8724"/>
                  </a:lnTo>
                  <a:cubicBezTo>
                    <a:pt x="607" y="8710"/>
                    <a:pt x="612" y="8690"/>
                    <a:pt x="617" y="8671"/>
                  </a:cubicBezTo>
                  <a:lnTo>
                    <a:pt x="622" y="8657"/>
                  </a:lnTo>
                  <a:lnTo>
                    <a:pt x="626" y="8638"/>
                  </a:lnTo>
                  <a:cubicBezTo>
                    <a:pt x="636" y="8609"/>
                    <a:pt x="641" y="8585"/>
                    <a:pt x="650" y="8556"/>
                  </a:cubicBezTo>
                  <a:lnTo>
                    <a:pt x="650" y="8551"/>
                  </a:lnTo>
                  <a:cubicBezTo>
                    <a:pt x="660" y="8522"/>
                    <a:pt x="670" y="8493"/>
                    <a:pt x="679" y="8469"/>
                  </a:cubicBezTo>
                  <a:lnTo>
                    <a:pt x="689" y="8440"/>
                  </a:lnTo>
                  <a:cubicBezTo>
                    <a:pt x="694" y="8421"/>
                    <a:pt x="703" y="8402"/>
                    <a:pt x="708" y="8378"/>
                  </a:cubicBezTo>
                  <a:lnTo>
                    <a:pt x="723" y="8349"/>
                  </a:lnTo>
                  <a:lnTo>
                    <a:pt x="742" y="8296"/>
                  </a:lnTo>
                  <a:lnTo>
                    <a:pt x="756" y="8262"/>
                  </a:lnTo>
                  <a:lnTo>
                    <a:pt x="775" y="8209"/>
                  </a:lnTo>
                  <a:lnTo>
                    <a:pt x="790" y="8180"/>
                  </a:lnTo>
                  <a:lnTo>
                    <a:pt x="814" y="8127"/>
                  </a:lnTo>
                  <a:lnTo>
                    <a:pt x="828" y="8099"/>
                  </a:lnTo>
                  <a:lnTo>
                    <a:pt x="852" y="8046"/>
                  </a:lnTo>
                  <a:lnTo>
                    <a:pt x="867" y="8017"/>
                  </a:lnTo>
                  <a:lnTo>
                    <a:pt x="896" y="7964"/>
                  </a:lnTo>
                  <a:lnTo>
                    <a:pt x="905" y="7949"/>
                  </a:lnTo>
                  <a:lnTo>
                    <a:pt x="905" y="7945"/>
                  </a:lnTo>
                  <a:cubicBezTo>
                    <a:pt x="1064" y="7641"/>
                    <a:pt x="1271" y="7367"/>
                    <a:pt x="1516" y="7127"/>
                  </a:cubicBezTo>
                  <a:lnTo>
                    <a:pt x="1521" y="7122"/>
                  </a:lnTo>
                  <a:lnTo>
                    <a:pt x="1531" y="7107"/>
                  </a:lnTo>
                  <a:lnTo>
                    <a:pt x="1545" y="7098"/>
                  </a:lnTo>
                  <a:lnTo>
                    <a:pt x="1574" y="7069"/>
                  </a:lnTo>
                  <a:lnTo>
                    <a:pt x="1593" y="7050"/>
                  </a:lnTo>
                  <a:lnTo>
                    <a:pt x="1613" y="7035"/>
                  </a:lnTo>
                  <a:lnTo>
                    <a:pt x="1637" y="7011"/>
                  </a:lnTo>
                  <a:lnTo>
                    <a:pt x="1661" y="6992"/>
                  </a:lnTo>
                  <a:lnTo>
                    <a:pt x="1670" y="6982"/>
                  </a:lnTo>
                  <a:lnTo>
                    <a:pt x="1699" y="6953"/>
                  </a:lnTo>
                  <a:lnTo>
                    <a:pt x="1723" y="6934"/>
                  </a:lnTo>
                  <a:lnTo>
                    <a:pt x="1733" y="6929"/>
                  </a:lnTo>
                  <a:lnTo>
                    <a:pt x="1767" y="6900"/>
                  </a:lnTo>
                  <a:lnTo>
                    <a:pt x="1800" y="6872"/>
                  </a:lnTo>
                  <a:lnTo>
                    <a:pt x="1834" y="6848"/>
                  </a:lnTo>
                  <a:lnTo>
                    <a:pt x="1868" y="6823"/>
                  </a:lnTo>
                  <a:lnTo>
                    <a:pt x="1901" y="6795"/>
                  </a:lnTo>
                  <a:lnTo>
                    <a:pt x="1935" y="6771"/>
                  </a:lnTo>
                  <a:lnTo>
                    <a:pt x="1974" y="6746"/>
                  </a:lnTo>
                  <a:lnTo>
                    <a:pt x="2007" y="6722"/>
                  </a:lnTo>
                  <a:lnTo>
                    <a:pt x="2041" y="6698"/>
                  </a:lnTo>
                  <a:lnTo>
                    <a:pt x="2079" y="6674"/>
                  </a:lnTo>
                  <a:lnTo>
                    <a:pt x="2113" y="6650"/>
                  </a:lnTo>
                  <a:lnTo>
                    <a:pt x="2152" y="6626"/>
                  </a:lnTo>
                  <a:lnTo>
                    <a:pt x="2190" y="6607"/>
                  </a:lnTo>
                  <a:lnTo>
                    <a:pt x="2224" y="6583"/>
                  </a:lnTo>
                  <a:lnTo>
                    <a:pt x="2262" y="6564"/>
                  </a:lnTo>
                  <a:lnTo>
                    <a:pt x="2267" y="6564"/>
                  </a:lnTo>
                  <a:lnTo>
                    <a:pt x="2301" y="6544"/>
                  </a:lnTo>
                  <a:lnTo>
                    <a:pt x="2330" y="6530"/>
                  </a:lnTo>
                  <a:lnTo>
                    <a:pt x="2339" y="6525"/>
                  </a:lnTo>
                  <a:lnTo>
                    <a:pt x="2373" y="6506"/>
                  </a:lnTo>
                  <a:lnTo>
                    <a:pt x="2402" y="6491"/>
                  </a:lnTo>
                  <a:lnTo>
                    <a:pt x="2426" y="6482"/>
                  </a:lnTo>
                  <a:lnTo>
                    <a:pt x="2450" y="6467"/>
                  </a:lnTo>
                  <a:lnTo>
                    <a:pt x="2479" y="6453"/>
                  </a:lnTo>
                  <a:lnTo>
                    <a:pt x="2503" y="6443"/>
                  </a:lnTo>
                  <a:lnTo>
                    <a:pt x="2532" y="6429"/>
                  </a:lnTo>
                  <a:lnTo>
                    <a:pt x="2570" y="6414"/>
                  </a:lnTo>
                  <a:lnTo>
                    <a:pt x="2575" y="6414"/>
                  </a:lnTo>
                  <a:lnTo>
                    <a:pt x="2628" y="6390"/>
                  </a:lnTo>
                  <a:lnTo>
                    <a:pt x="2686" y="6366"/>
                  </a:lnTo>
                  <a:lnTo>
                    <a:pt x="2705" y="6357"/>
                  </a:lnTo>
                  <a:lnTo>
                    <a:pt x="2734" y="6347"/>
                  </a:lnTo>
                  <a:lnTo>
                    <a:pt x="2768" y="6338"/>
                  </a:lnTo>
                  <a:lnTo>
                    <a:pt x="2796" y="6328"/>
                  </a:lnTo>
                  <a:lnTo>
                    <a:pt x="2816" y="6318"/>
                  </a:lnTo>
                  <a:lnTo>
                    <a:pt x="2849" y="6309"/>
                  </a:lnTo>
                  <a:lnTo>
                    <a:pt x="2873" y="6299"/>
                  </a:lnTo>
                  <a:lnTo>
                    <a:pt x="2897" y="6294"/>
                  </a:lnTo>
                  <a:lnTo>
                    <a:pt x="2931" y="6280"/>
                  </a:lnTo>
                  <a:lnTo>
                    <a:pt x="2979" y="6265"/>
                  </a:lnTo>
                  <a:cubicBezTo>
                    <a:pt x="3008" y="6280"/>
                    <a:pt x="3037" y="6285"/>
                    <a:pt x="3066" y="6285"/>
                  </a:cubicBezTo>
                  <a:cubicBezTo>
                    <a:pt x="3128" y="6285"/>
                    <a:pt x="3191" y="6256"/>
                    <a:pt x="3229" y="6203"/>
                  </a:cubicBezTo>
                  <a:lnTo>
                    <a:pt x="3268" y="6198"/>
                  </a:lnTo>
                  <a:lnTo>
                    <a:pt x="3278" y="6198"/>
                  </a:lnTo>
                  <a:lnTo>
                    <a:pt x="3311" y="6188"/>
                  </a:lnTo>
                  <a:lnTo>
                    <a:pt x="3359" y="6179"/>
                  </a:lnTo>
                  <a:lnTo>
                    <a:pt x="3403" y="6174"/>
                  </a:lnTo>
                  <a:lnTo>
                    <a:pt x="3451" y="6169"/>
                  </a:lnTo>
                  <a:lnTo>
                    <a:pt x="3489" y="6159"/>
                  </a:lnTo>
                  <a:lnTo>
                    <a:pt x="3537" y="6155"/>
                  </a:lnTo>
                  <a:lnTo>
                    <a:pt x="3576" y="6150"/>
                  </a:lnTo>
                  <a:lnTo>
                    <a:pt x="3624" y="6145"/>
                  </a:lnTo>
                  <a:lnTo>
                    <a:pt x="3667" y="6145"/>
                  </a:lnTo>
                  <a:lnTo>
                    <a:pt x="3715" y="6140"/>
                  </a:lnTo>
                  <a:lnTo>
                    <a:pt x="4028" y="6140"/>
                  </a:lnTo>
                  <a:lnTo>
                    <a:pt x="4120" y="6145"/>
                  </a:lnTo>
                  <a:lnTo>
                    <a:pt x="4211" y="6150"/>
                  </a:lnTo>
                  <a:lnTo>
                    <a:pt x="4250" y="6150"/>
                  </a:lnTo>
                  <a:lnTo>
                    <a:pt x="4298" y="6155"/>
                  </a:lnTo>
                  <a:lnTo>
                    <a:pt x="4351" y="6159"/>
                  </a:lnTo>
                  <a:lnTo>
                    <a:pt x="4389" y="6164"/>
                  </a:lnTo>
                  <a:lnTo>
                    <a:pt x="4413" y="6169"/>
                  </a:lnTo>
                  <a:lnTo>
                    <a:pt x="4442" y="6169"/>
                  </a:lnTo>
                  <a:lnTo>
                    <a:pt x="4481" y="6179"/>
                  </a:lnTo>
                  <a:lnTo>
                    <a:pt x="4509" y="6184"/>
                  </a:lnTo>
                  <a:lnTo>
                    <a:pt x="4524" y="6184"/>
                  </a:lnTo>
                  <a:lnTo>
                    <a:pt x="4567" y="6188"/>
                  </a:lnTo>
                  <a:lnTo>
                    <a:pt x="4601" y="6198"/>
                  </a:lnTo>
                  <a:lnTo>
                    <a:pt x="4610" y="6198"/>
                  </a:lnTo>
                  <a:lnTo>
                    <a:pt x="4659" y="6208"/>
                  </a:lnTo>
                  <a:lnTo>
                    <a:pt x="4697" y="6217"/>
                  </a:lnTo>
                  <a:lnTo>
                    <a:pt x="4745" y="6227"/>
                  </a:lnTo>
                  <a:lnTo>
                    <a:pt x="4784" y="6236"/>
                  </a:lnTo>
                  <a:lnTo>
                    <a:pt x="4832" y="6246"/>
                  </a:lnTo>
                  <a:lnTo>
                    <a:pt x="4870" y="6261"/>
                  </a:lnTo>
                  <a:lnTo>
                    <a:pt x="4914" y="6270"/>
                  </a:lnTo>
                  <a:lnTo>
                    <a:pt x="4957" y="6285"/>
                  </a:lnTo>
                  <a:lnTo>
                    <a:pt x="5000" y="6299"/>
                  </a:lnTo>
                  <a:lnTo>
                    <a:pt x="5039" y="6309"/>
                  </a:lnTo>
                  <a:lnTo>
                    <a:pt x="5082" y="6323"/>
                  </a:lnTo>
                  <a:lnTo>
                    <a:pt x="5120" y="6338"/>
                  </a:lnTo>
                  <a:lnTo>
                    <a:pt x="5164" y="6352"/>
                  </a:lnTo>
                  <a:lnTo>
                    <a:pt x="5173" y="6357"/>
                  </a:lnTo>
                  <a:lnTo>
                    <a:pt x="5202" y="6371"/>
                  </a:lnTo>
                  <a:lnTo>
                    <a:pt x="5236" y="6381"/>
                  </a:lnTo>
                  <a:lnTo>
                    <a:pt x="5260" y="6390"/>
                  </a:lnTo>
                  <a:lnTo>
                    <a:pt x="5284" y="6400"/>
                  </a:lnTo>
                  <a:lnTo>
                    <a:pt x="5318" y="6419"/>
                  </a:lnTo>
                  <a:lnTo>
                    <a:pt x="5337" y="6424"/>
                  </a:lnTo>
                  <a:lnTo>
                    <a:pt x="5366" y="6439"/>
                  </a:lnTo>
                  <a:lnTo>
                    <a:pt x="5395" y="6453"/>
                  </a:lnTo>
                  <a:lnTo>
                    <a:pt x="5419" y="6463"/>
                  </a:lnTo>
                  <a:lnTo>
                    <a:pt x="5443" y="6472"/>
                  </a:lnTo>
                  <a:lnTo>
                    <a:pt x="5477" y="6491"/>
                  </a:lnTo>
                  <a:lnTo>
                    <a:pt x="5501" y="6501"/>
                  </a:lnTo>
                  <a:lnTo>
                    <a:pt x="5520" y="6511"/>
                  </a:lnTo>
                  <a:lnTo>
                    <a:pt x="5573" y="6540"/>
                  </a:lnTo>
                  <a:lnTo>
                    <a:pt x="5626" y="6568"/>
                  </a:lnTo>
                  <a:lnTo>
                    <a:pt x="5635" y="6573"/>
                  </a:lnTo>
                  <a:lnTo>
                    <a:pt x="5669" y="6593"/>
                  </a:lnTo>
                  <a:lnTo>
                    <a:pt x="5698" y="6612"/>
                  </a:lnTo>
                  <a:lnTo>
                    <a:pt x="5717" y="6621"/>
                  </a:lnTo>
                  <a:lnTo>
                    <a:pt x="5746" y="6641"/>
                  </a:lnTo>
                  <a:lnTo>
                    <a:pt x="5770" y="6655"/>
                  </a:lnTo>
                  <a:lnTo>
                    <a:pt x="5794" y="6670"/>
                  </a:lnTo>
                  <a:lnTo>
                    <a:pt x="5818" y="6684"/>
                  </a:lnTo>
                  <a:lnTo>
                    <a:pt x="5852" y="6708"/>
                  </a:lnTo>
                  <a:lnTo>
                    <a:pt x="5857" y="6713"/>
                  </a:lnTo>
                  <a:lnTo>
                    <a:pt x="5890" y="6732"/>
                  </a:lnTo>
                  <a:lnTo>
                    <a:pt x="5919" y="6751"/>
                  </a:lnTo>
                  <a:lnTo>
                    <a:pt x="5934" y="6761"/>
                  </a:lnTo>
                  <a:lnTo>
                    <a:pt x="5958" y="6780"/>
                  </a:lnTo>
                  <a:lnTo>
                    <a:pt x="5991" y="6804"/>
                  </a:lnTo>
                  <a:lnTo>
                    <a:pt x="5996" y="6809"/>
                  </a:lnTo>
                  <a:lnTo>
                    <a:pt x="6030" y="6833"/>
                  </a:lnTo>
                  <a:lnTo>
                    <a:pt x="6064" y="6857"/>
                  </a:lnTo>
                  <a:lnTo>
                    <a:pt x="6097" y="6886"/>
                  </a:lnTo>
                  <a:lnTo>
                    <a:pt x="6131" y="6910"/>
                  </a:lnTo>
                  <a:lnTo>
                    <a:pt x="6165" y="6939"/>
                  </a:lnTo>
                  <a:lnTo>
                    <a:pt x="6198" y="6968"/>
                  </a:lnTo>
                  <a:lnTo>
                    <a:pt x="6227" y="6997"/>
                  </a:lnTo>
                  <a:lnTo>
                    <a:pt x="6261" y="7026"/>
                  </a:lnTo>
                  <a:lnTo>
                    <a:pt x="6290" y="7050"/>
                  </a:lnTo>
                  <a:lnTo>
                    <a:pt x="6295" y="7050"/>
                  </a:lnTo>
                  <a:lnTo>
                    <a:pt x="6323" y="7079"/>
                  </a:lnTo>
                  <a:lnTo>
                    <a:pt x="6352" y="7107"/>
                  </a:lnTo>
                  <a:lnTo>
                    <a:pt x="6362" y="7117"/>
                  </a:lnTo>
                  <a:lnTo>
                    <a:pt x="6386" y="7141"/>
                  </a:lnTo>
                  <a:lnTo>
                    <a:pt x="6415" y="7170"/>
                  </a:lnTo>
                  <a:lnTo>
                    <a:pt x="6444" y="7199"/>
                  </a:lnTo>
                  <a:lnTo>
                    <a:pt x="6468" y="7223"/>
                  </a:lnTo>
                  <a:lnTo>
                    <a:pt x="6473" y="7232"/>
                  </a:lnTo>
                  <a:cubicBezTo>
                    <a:pt x="6518" y="7277"/>
                    <a:pt x="6568" y="7295"/>
                    <a:pt x="6617" y="7295"/>
                  </a:cubicBezTo>
                  <a:cubicBezTo>
                    <a:pt x="6777" y="7295"/>
                    <a:pt x="6918" y="7097"/>
                    <a:pt x="6785" y="6939"/>
                  </a:cubicBezTo>
                  <a:lnTo>
                    <a:pt x="6781" y="6934"/>
                  </a:lnTo>
                  <a:lnTo>
                    <a:pt x="6752" y="6905"/>
                  </a:lnTo>
                  <a:lnTo>
                    <a:pt x="6718" y="6872"/>
                  </a:lnTo>
                  <a:lnTo>
                    <a:pt x="6684" y="6838"/>
                  </a:lnTo>
                  <a:lnTo>
                    <a:pt x="6660" y="6814"/>
                  </a:lnTo>
                  <a:lnTo>
                    <a:pt x="6651" y="6804"/>
                  </a:lnTo>
                  <a:lnTo>
                    <a:pt x="6617" y="6771"/>
                  </a:lnTo>
                  <a:lnTo>
                    <a:pt x="6583" y="6737"/>
                  </a:lnTo>
                  <a:lnTo>
                    <a:pt x="6545" y="6703"/>
                  </a:lnTo>
                  <a:lnTo>
                    <a:pt x="6511" y="6670"/>
                  </a:lnTo>
                  <a:lnTo>
                    <a:pt x="6477" y="6641"/>
                  </a:lnTo>
                  <a:lnTo>
                    <a:pt x="6439" y="6612"/>
                  </a:lnTo>
                  <a:lnTo>
                    <a:pt x="6400" y="6578"/>
                  </a:lnTo>
                  <a:lnTo>
                    <a:pt x="6367" y="6549"/>
                  </a:lnTo>
                  <a:lnTo>
                    <a:pt x="6328" y="6520"/>
                  </a:lnTo>
                  <a:lnTo>
                    <a:pt x="6290" y="6491"/>
                  </a:lnTo>
                  <a:lnTo>
                    <a:pt x="6251" y="6463"/>
                  </a:lnTo>
                  <a:lnTo>
                    <a:pt x="6246" y="6458"/>
                  </a:lnTo>
                  <a:lnTo>
                    <a:pt x="6213" y="6434"/>
                  </a:lnTo>
                  <a:lnTo>
                    <a:pt x="6179" y="6410"/>
                  </a:lnTo>
                  <a:lnTo>
                    <a:pt x="6169" y="6400"/>
                  </a:lnTo>
                  <a:lnTo>
                    <a:pt x="6131" y="6376"/>
                  </a:lnTo>
                  <a:lnTo>
                    <a:pt x="6097" y="6352"/>
                  </a:lnTo>
                  <a:lnTo>
                    <a:pt x="6092" y="6352"/>
                  </a:lnTo>
                  <a:lnTo>
                    <a:pt x="6054" y="6328"/>
                  </a:lnTo>
                  <a:lnTo>
                    <a:pt x="6020" y="6309"/>
                  </a:lnTo>
                  <a:lnTo>
                    <a:pt x="6001" y="6294"/>
                  </a:lnTo>
                  <a:lnTo>
                    <a:pt x="5967" y="6275"/>
                  </a:lnTo>
                  <a:lnTo>
                    <a:pt x="5938" y="6256"/>
                  </a:lnTo>
                  <a:lnTo>
                    <a:pt x="5919" y="6246"/>
                  </a:lnTo>
                  <a:lnTo>
                    <a:pt x="5886" y="6227"/>
                  </a:lnTo>
                  <a:lnTo>
                    <a:pt x="5842" y="6203"/>
                  </a:lnTo>
                  <a:lnTo>
                    <a:pt x="5837" y="6198"/>
                  </a:lnTo>
                  <a:lnTo>
                    <a:pt x="5799" y="6164"/>
                  </a:lnTo>
                  <a:lnTo>
                    <a:pt x="5741" y="6131"/>
                  </a:lnTo>
                  <a:lnTo>
                    <a:pt x="5712" y="6116"/>
                  </a:lnTo>
                  <a:lnTo>
                    <a:pt x="5693" y="6107"/>
                  </a:lnTo>
                  <a:lnTo>
                    <a:pt x="5655" y="6087"/>
                  </a:lnTo>
                  <a:lnTo>
                    <a:pt x="5626" y="6073"/>
                  </a:lnTo>
                  <a:lnTo>
                    <a:pt x="5602" y="6063"/>
                  </a:lnTo>
                  <a:lnTo>
                    <a:pt x="5563" y="6044"/>
                  </a:lnTo>
                  <a:lnTo>
                    <a:pt x="5534" y="6030"/>
                  </a:lnTo>
                  <a:lnTo>
                    <a:pt x="5515" y="6025"/>
                  </a:lnTo>
                  <a:lnTo>
                    <a:pt x="5472" y="6005"/>
                  </a:lnTo>
                  <a:lnTo>
                    <a:pt x="5443" y="5996"/>
                  </a:lnTo>
                  <a:lnTo>
                    <a:pt x="5419" y="5981"/>
                  </a:lnTo>
                  <a:lnTo>
                    <a:pt x="5380" y="5972"/>
                  </a:lnTo>
                  <a:lnTo>
                    <a:pt x="5351" y="5957"/>
                  </a:lnTo>
                  <a:lnTo>
                    <a:pt x="5337" y="5953"/>
                  </a:lnTo>
                  <a:lnTo>
                    <a:pt x="5289" y="5933"/>
                  </a:lnTo>
                  <a:lnTo>
                    <a:pt x="5246" y="5919"/>
                  </a:lnTo>
                  <a:lnTo>
                    <a:pt x="5197" y="5904"/>
                  </a:lnTo>
                  <a:lnTo>
                    <a:pt x="5154" y="5890"/>
                  </a:lnTo>
                  <a:lnTo>
                    <a:pt x="5101" y="5871"/>
                  </a:lnTo>
                  <a:lnTo>
                    <a:pt x="5058" y="5856"/>
                  </a:lnTo>
                  <a:lnTo>
                    <a:pt x="5005" y="5842"/>
                  </a:lnTo>
                  <a:lnTo>
                    <a:pt x="4962" y="5832"/>
                  </a:lnTo>
                  <a:lnTo>
                    <a:pt x="4909" y="5818"/>
                  </a:lnTo>
                  <a:lnTo>
                    <a:pt x="4865" y="5808"/>
                  </a:lnTo>
                  <a:lnTo>
                    <a:pt x="4813" y="5794"/>
                  </a:lnTo>
                  <a:lnTo>
                    <a:pt x="4764" y="5784"/>
                  </a:lnTo>
                  <a:lnTo>
                    <a:pt x="4711" y="5775"/>
                  </a:lnTo>
                  <a:lnTo>
                    <a:pt x="4702" y="5775"/>
                  </a:lnTo>
                  <a:lnTo>
                    <a:pt x="4668" y="5765"/>
                  </a:lnTo>
                  <a:lnTo>
                    <a:pt x="4615" y="5760"/>
                  </a:lnTo>
                  <a:lnTo>
                    <a:pt x="4606" y="5760"/>
                  </a:lnTo>
                  <a:lnTo>
                    <a:pt x="4567" y="5750"/>
                  </a:lnTo>
                  <a:lnTo>
                    <a:pt x="4519" y="5746"/>
                  </a:lnTo>
                  <a:lnTo>
                    <a:pt x="4495" y="5741"/>
                  </a:lnTo>
                  <a:lnTo>
                    <a:pt x="4466" y="5736"/>
                  </a:lnTo>
                  <a:lnTo>
                    <a:pt x="4423" y="5731"/>
                  </a:lnTo>
                  <a:lnTo>
                    <a:pt x="4365" y="5726"/>
                  </a:lnTo>
                  <a:lnTo>
                    <a:pt x="4307" y="5722"/>
                  </a:lnTo>
                  <a:lnTo>
                    <a:pt x="4264" y="5722"/>
                  </a:lnTo>
                  <a:lnTo>
                    <a:pt x="4163" y="5712"/>
                  </a:lnTo>
                  <a:lnTo>
                    <a:pt x="3653" y="5712"/>
                  </a:lnTo>
                  <a:lnTo>
                    <a:pt x="3605" y="5717"/>
                  </a:lnTo>
                  <a:lnTo>
                    <a:pt x="3552" y="5722"/>
                  </a:lnTo>
                  <a:lnTo>
                    <a:pt x="3509" y="5726"/>
                  </a:lnTo>
                  <a:lnTo>
                    <a:pt x="3504" y="5726"/>
                  </a:lnTo>
                  <a:lnTo>
                    <a:pt x="3451" y="5736"/>
                  </a:lnTo>
                  <a:lnTo>
                    <a:pt x="3403" y="5741"/>
                  </a:lnTo>
                  <a:lnTo>
                    <a:pt x="3355" y="5750"/>
                  </a:lnTo>
                  <a:lnTo>
                    <a:pt x="3306" y="5755"/>
                  </a:lnTo>
                  <a:lnTo>
                    <a:pt x="3297" y="5755"/>
                  </a:lnTo>
                  <a:lnTo>
                    <a:pt x="3287" y="1747"/>
                  </a:lnTo>
                  <a:close/>
                  <a:moveTo>
                    <a:pt x="4606" y="11371"/>
                  </a:moveTo>
                  <a:lnTo>
                    <a:pt x="5558" y="11751"/>
                  </a:lnTo>
                  <a:lnTo>
                    <a:pt x="5568" y="11756"/>
                  </a:lnTo>
                  <a:cubicBezTo>
                    <a:pt x="5813" y="11857"/>
                    <a:pt x="6001" y="12054"/>
                    <a:pt x="6092" y="12299"/>
                  </a:cubicBezTo>
                  <a:cubicBezTo>
                    <a:pt x="5611" y="12679"/>
                    <a:pt x="5043" y="12920"/>
                    <a:pt x="4442" y="13007"/>
                  </a:cubicBezTo>
                  <a:lnTo>
                    <a:pt x="3841" y="13007"/>
                  </a:lnTo>
                  <a:cubicBezTo>
                    <a:pt x="3807" y="13007"/>
                    <a:pt x="3768" y="13016"/>
                    <a:pt x="3740" y="13035"/>
                  </a:cubicBezTo>
                  <a:cubicBezTo>
                    <a:pt x="3042" y="12992"/>
                    <a:pt x="2373" y="12732"/>
                    <a:pt x="1820" y="12299"/>
                  </a:cubicBezTo>
                  <a:cubicBezTo>
                    <a:pt x="1829" y="12290"/>
                    <a:pt x="1834" y="12280"/>
                    <a:pt x="1839" y="12270"/>
                  </a:cubicBezTo>
                  <a:cubicBezTo>
                    <a:pt x="1930" y="12035"/>
                    <a:pt x="2113" y="11852"/>
                    <a:pt x="2344" y="11756"/>
                  </a:cubicBezTo>
                  <a:lnTo>
                    <a:pt x="2354" y="11751"/>
                  </a:lnTo>
                  <a:lnTo>
                    <a:pt x="3311" y="11380"/>
                  </a:lnTo>
                  <a:lnTo>
                    <a:pt x="3821" y="11876"/>
                  </a:lnTo>
                  <a:cubicBezTo>
                    <a:pt x="3860" y="11914"/>
                    <a:pt x="3918" y="11938"/>
                    <a:pt x="3970" y="11938"/>
                  </a:cubicBezTo>
                  <a:lnTo>
                    <a:pt x="3975" y="11938"/>
                  </a:lnTo>
                  <a:cubicBezTo>
                    <a:pt x="4033" y="11938"/>
                    <a:pt x="4086" y="11914"/>
                    <a:pt x="4124" y="11871"/>
                  </a:cubicBezTo>
                  <a:lnTo>
                    <a:pt x="4606" y="11371"/>
                  </a:lnTo>
                  <a:close/>
                  <a:moveTo>
                    <a:pt x="4986" y="0"/>
                  </a:moveTo>
                  <a:cubicBezTo>
                    <a:pt x="4865" y="0"/>
                    <a:pt x="4769" y="97"/>
                    <a:pt x="4769" y="217"/>
                  </a:cubicBezTo>
                  <a:lnTo>
                    <a:pt x="4769" y="1324"/>
                  </a:lnTo>
                  <a:lnTo>
                    <a:pt x="3075" y="1324"/>
                  </a:lnTo>
                  <a:cubicBezTo>
                    <a:pt x="2960" y="1324"/>
                    <a:pt x="2864" y="1420"/>
                    <a:pt x="2864" y="1540"/>
                  </a:cubicBezTo>
                  <a:lnTo>
                    <a:pt x="2873" y="5861"/>
                  </a:lnTo>
                  <a:lnTo>
                    <a:pt x="2859" y="5866"/>
                  </a:lnTo>
                  <a:lnTo>
                    <a:pt x="2825" y="5876"/>
                  </a:lnTo>
                  <a:lnTo>
                    <a:pt x="2787" y="5890"/>
                  </a:lnTo>
                  <a:lnTo>
                    <a:pt x="2763" y="5895"/>
                  </a:lnTo>
                  <a:lnTo>
                    <a:pt x="2734" y="5904"/>
                  </a:lnTo>
                  <a:lnTo>
                    <a:pt x="2695" y="5919"/>
                  </a:lnTo>
                  <a:lnTo>
                    <a:pt x="2676" y="5929"/>
                  </a:lnTo>
                  <a:lnTo>
                    <a:pt x="2642" y="5938"/>
                  </a:lnTo>
                  <a:lnTo>
                    <a:pt x="2604" y="5953"/>
                  </a:lnTo>
                  <a:lnTo>
                    <a:pt x="2580" y="5962"/>
                  </a:lnTo>
                  <a:lnTo>
                    <a:pt x="2551" y="5972"/>
                  </a:lnTo>
                  <a:lnTo>
                    <a:pt x="2488" y="6001"/>
                  </a:lnTo>
                  <a:lnTo>
                    <a:pt x="2426" y="6025"/>
                  </a:lnTo>
                  <a:lnTo>
                    <a:pt x="2421" y="6025"/>
                  </a:lnTo>
                  <a:lnTo>
                    <a:pt x="2378" y="6044"/>
                  </a:lnTo>
                  <a:lnTo>
                    <a:pt x="2339" y="6063"/>
                  </a:lnTo>
                  <a:lnTo>
                    <a:pt x="2325" y="6068"/>
                  </a:lnTo>
                  <a:lnTo>
                    <a:pt x="2286" y="6087"/>
                  </a:lnTo>
                  <a:lnTo>
                    <a:pt x="2253" y="6102"/>
                  </a:lnTo>
                  <a:lnTo>
                    <a:pt x="2233" y="6111"/>
                  </a:lnTo>
                  <a:lnTo>
                    <a:pt x="2200" y="6131"/>
                  </a:lnTo>
                  <a:lnTo>
                    <a:pt x="2161" y="6150"/>
                  </a:lnTo>
                  <a:lnTo>
                    <a:pt x="2152" y="6155"/>
                  </a:lnTo>
                  <a:lnTo>
                    <a:pt x="2113" y="6174"/>
                  </a:lnTo>
                  <a:lnTo>
                    <a:pt x="2075" y="6198"/>
                  </a:lnTo>
                  <a:lnTo>
                    <a:pt x="2031" y="6222"/>
                  </a:lnTo>
                  <a:lnTo>
                    <a:pt x="1988" y="6246"/>
                  </a:lnTo>
                  <a:lnTo>
                    <a:pt x="1950" y="6270"/>
                  </a:lnTo>
                  <a:lnTo>
                    <a:pt x="1906" y="6294"/>
                  </a:lnTo>
                  <a:lnTo>
                    <a:pt x="1868" y="6318"/>
                  </a:lnTo>
                  <a:lnTo>
                    <a:pt x="1824" y="6347"/>
                  </a:lnTo>
                  <a:lnTo>
                    <a:pt x="1786" y="6371"/>
                  </a:lnTo>
                  <a:lnTo>
                    <a:pt x="1747" y="6400"/>
                  </a:lnTo>
                  <a:lnTo>
                    <a:pt x="1709" y="6429"/>
                  </a:lnTo>
                  <a:lnTo>
                    <a:pt x="1670" y="6458"/>
                  </a:lnTo>
                  <a:lnTo>
                    <a:pt x="1632" y="6487"/>
                  </a:lnTo>
                  <a:lnTo>
                    <a:pt x="1593" y="6516"/>
                  </a:lnTo>
                  <a:lnTo>
                    <a:pt x="1555" y="6544"/>
                  </a:lnTo>
                  <a:lnTo>
                    <a:pt x="1516" y="6573"/>
                  </a:lnTo>
                  <a:lnTo>
                    <a:pt x="1478" y="6607"/>
                  </a:lnTo>
                  <a:lnTo>
                    <a:pt x="1473" y="6612"/>
                  </a:lnTo>
                  <a:lnTo>
                    <a:pt x="1444" y="6636"/>
                  </a:lnTo>
                  <a:lnTo>
                    <a:pt x="1406" y="6670"/>
                  </a:lnTo>
                  <a:lnTo>
                    <a:pt x="1401" y="6674"/>
                  </a:lnTo>
                  <a:lnTo>
                    <a:pt x="1372" y="6698"/>
                  </a:lnTo>
                  <a:lnTo>
                    <a:pt x="1338" y="6727"/>
                  </a:lnTo>
                  <a:lnTo>
                    <a:pt x="1329" y="6742"/>
                  </a:lnTo>
                  <a:lnTo>
                    <a:pt x="1300" y="6766"/>
                  </a:lnTo>
                  <a:lnTo>
                    <a:pt x="1266" y="6795"/>
                  </a:lnTo>
                  <a:lnTo>
                    <a:pt x="1257" y="6804"/>
                  </a:lnTo>
                  <a:lnTo>
                    <a:pt x="1237" y="6828"/>
                  </a:lnTo>
                  <a:lnTo>
                    <a:pt x="1233" y="6833"/>
                  </a:lnTo>
                  <a:cubicBezTo>
                    <a:pt x="958" y="7103"/>
                    <a:pt x="732" y="7406"/>
                    <a:pt x="549" y="7743"/>
                  </a:cubicBezTo>
                  <a:lnTo>
                    <a:pt x="545" y="7747"/>
                  </a:lnTo>
                  <a:lnTo>
                    <a:pt x="540" y="7762"/>
                  </a:lnTo>
                  <a:lnTo>
                    <a:pt x="540" y="7767"/>
                  </a:lnTo>
                  <a:lnTo>
                    <a:pt x="506" y="7829"/>
                  </a:lnTo>
                  <a:lnTo>
                    <a:pt x="492" y="7858"/>
                  </a:lnTo>
                  <a:lnTo>
                    <a:pt x="463" y="7921"/>
                  </a:lnTo>
                  <a:lnTo>
                    <a:pt x="448" y="7954"/>
                  </a:lnTo>
                  <a:lnTo>
                    <a:pt x="419" y="8012"/>
                  </a:lnTo>
                  <a:lnTo>
                    <a:pt x="405" y="8046"/>
                  </a:lnTo>
                  <a:cubicBezTo>
                    <a:pt x="395" y="8065"/>
                    <a:pt x="386" y="8084"/>
                    <a:pt x="381" y="8108"/>
                  </a:cubicBezTo>
                  <a:lnTo>
                    <a:pt x="366" y="8142"/>
                  </a:lnTo>
                  <a:cubicBezTo>
                    <a:pt x="357" y="8161"/>
                    <a:pt x="352" y="8185"/>
                    <a:pt x="342" y="8204"/>
                  </a:cubicBezTo>
                  <a:lnTo>
                    <a:pt x="328" y="8238"/>
                  </a:lnTo>
                  <a:cubicBezTo>
                    <a:pt x="323" y="8262"/>
                    <a:pt x="314" y="8281"/>
                    <a:pt x="304" y="8305"/>
                  </a:cubicBezTo>
                  <a:lnTo>
                    <a:pt x="294" y="8334"/>
                  </a:lnTo>
                  <a:cubicBezTo>
                    <a:pt x="285" y="8368"/>
                    <a:pt x="275" y="8397"/>
                    <a:pt x="265" y="8431"/>
                  </a:cubicBezTo>
                  <a:lnTo>
                    <a:pt x="265" y="8435"/>
                  </a:lnTo>
                  <a:cubicBezTo>
                    <a:pt x="256" y="8464"/>
                    <a:pt x="246" y="8493"/>
                    <a:pt x="237" y="8527"/>
                  </a:cubicBezTo>
                  <a:lnTo>
                    <a:pt x="232" y="8551"/>
                  </a:lnTo>
                  <a:lnTo>
                    <a:pt x="232" y="8561"/>
                  </a:lnTo>
                  <a:cubicBezTo>
                    <a:pt x="222" y="8580"/>
                    <a:pt x="217" y="8604"/>
                    <a:pt x="213" y="8623"/>
                  </a:cubicBezTo>
                  <a:lnTo>
                    <a:pt x="208" y="8652"/>
                  </a:lnTo>
                  <a:lnTo>
                    <a:pt x="203" y="8666"/>
                  </a:lnTo>
                  <a:cubicBezTo>
                    <a:pt x="198" y="8686"/>
                    <a:pt x="193" y="8705"/>
                    <a:pt x="188" y="8719"/>
                  </a:cubicBezTo>
                  <a:lnTo>
                    <a:pt x="179" y="8767"/>
                  </a:lnTo>
                  <a:cubicBezTo>
                    <a:pt x="174" y="8782"/>
                    <a:pt x="174" y="8801"/>
                    <a:pt x="169" y="8825"/>
                  </a:cubicBezTo>
                  <a:lnTo>
                    <a:pt x="160" y="8873"/>
                  </a:lnTo>
                  <a:cubicBezTo>
                    <a:pt x="155" y="8888"/>
                    <a:pt x="150" y="8907"/>
                    <a:pt x="150" y="8926"/>
                  </a:cubicBezTo>
                  <a:cubicBezTo>
                    <a:pt x="145" y="8945"/>
                    <a:pt x="145" y="8960"/>
                    <a:pt x="140" y="8974"/>
                  </a:cubicBezTo>
                  <a:cubicBezTo>
                    <a:pt x="140" y="8994"/>
                    <a:pt x="136" y="9013"/>
                    <a:pt x="131" y="9032"/>
                  </a:cubicBezTo>
                  <a:lnTo>
                    <a:pt x="131" y="9047"/>
                  </a:lnTo>
                  <a:lnTo>
                    <a:pt x="126" y="9080"/>
                  </a:lnTo>
                  <a:cubicBezTo>
                    <a:pt x="126" y="9099"/>
                    <a:pt x="121" y="9114"/>
                    <a:pt x="121" y="9133"/>
                  </a:cubicBezTo>
                  <a:lnTo>
                    <a:pt x="121" y="9148"/>
                  </a:lnTo>
                  <a:cubicBezTo>
                    <a:pt x="121" y="9157"/>
                    <a:pt x="121" y="9172"/>
                    <a:pt x="116" y="9181"/>
                  </a:cubicBezTo>
                  <a:cubicBezTo>
                    <a:pt x="111" y="9196"/>
                    <a:pt x="116" y="9215"/>
                    <a:pt x="111" y="9229"/>
                  </a:cubicBezTo>
                  <a:lnTo>
                    <a:pt x="111" y="9258"/>
                  </a:lnTo>
                  <a:lnTo>
                    <a:pt x="111" y="9287"/>
                  </a:lnTo>
                  <a:cubicBezTo>
                    <a:pt x="111" y="9311"/>
                    <a:pt x="111" y="9335"/>
                    <a:pt x="107" y="9359"/>
                  </a:cubicBezTo>
                  <a:lnTo>
                    <a:pt x="107" y="9374"/>
                  </a:lnTo>
                  <a:lnTo>
                    <a:pt x="107" y="9393"/>
                  </a:lnTo>
                  <a:cubicBezTo>
                    <a:pt x="1" y="11534"/>
                    <a:pt x="1646" y="13353"/>
                    <a:pt x="3788" y="13468"/>
                  </a:cubicBezTo>
                  <a:cubicBezTo>
                    <a:pt x="3855" y="13468"/>
                    <a:pt x="3922" y="13473"/>
                    <a:pt x="3990" y="13473"/>
                  </a:cubicBezTo>
                  <a:cubicBezTo>
                    <a:pt x="4158" y="13473"/>
                    <a:pt x="4327" y="13459"/>
                    <a:pt x="4495" y="13440"/>
                  </a:cubicBezTo>
                  <a:lnTo>
                    <a:pt x="10952" y="13440"/>
                  </a:lnTo>
                  <a:cubicBezTo>
                    <a:pt x="11068" y="13440"/>
                    <a:pt x="11164" y="13343"/>
                    <a:pt x="11164" y="13223"/>
                  </a:cubicBezTo>
                  <a:lnTo>
                    <a:pt x="11164" y="12112"/>
                  </a:lnTo>
                  <a:lnTo>
                    <a:pt x="12858" y="12112"/>
                  </a:lnTo>
                  <a:cubicBezTo>
                    <a:pt x="12973" y="12112"/>
                    <a:pt x="13069" y="12015"/>
                    <a:pt x="13069" y="11900"/>
                  </a:cubicBezTo>
                  <a:lnTo>
                    <a:pt x="13069" y="2758"/>
                  </a:lnTo>
                  <a:cubicBezTo>
                    <a:pt x="13069" y="2758"/>
                    <a:pt x="13045" y="2748"/>
                    <a:pt x="13045" y="2748"/>
                  </a:cubicBezTo>
                  <a:lnTo>
                    <a:pt x="13045" y="2738"/>
                  </a:lnTo>
                  <a:cubicBezTo>
                    <a:pt x="13045" y="2729"/>
                    <a:pt x="13041" y="2719"/>
                    <a:pt x="13041" y="2714"/>
                  </a:cubicBezTo>
                  <a:cubicBezTo>
                    <a:pt x="13041" y="2705"/>
                    <a:pt x="13036" y="2695"/>
                    <a:pt x="13036" y="2685"/>
                  </a:cubicBezTo>
                  <a:lnTo>
                    <a:pt x="13036" y="2681"/>
                  </a:lnTo>
                  <a:cubicBezTo>
                    <a:pt x="13031" y="2671"/>
                    <a:pt x="13026" y="2661"/>
                    <a:pt x="13021" y="2657"/>
                  </a:cubicBezTo>
                  <a:cubicBezTo>
                    <a:pt x="13017" y="2647"/>
                    <a:pt x="13012" y="2637"/>
                    <a:pt x="13007" y="2632"/>
                  </a:cubicBezTo>
                  <a:lnTo>
                    <a:pt x="13002" y="2628"/>
                  </a:lnTo>
                  <a:cubicBezTo>
                    <a:pt x="12997" y="2618"/>
                    <a:pt x="12992" y="2613"/>
                    <a:pt x="12988" y="2604"/>
                  </a:cubicBezTo>
                  <a:lnTo>
                    <a:pt x="10442" y="58"/>
                  </a:lnTo>
                  <a:cubicBezTo>
                    <a:pt x="10433" y="53"/>
                    <a:pt x="10428" y="44"/>
                    <a:pt x="10418" y="39"/>
                  </a:cubicBezTo>
                  <a:lnTo>
                    <a:pt x="10413" y="34"/>
                  </a:lnTo>
                  <a:cubicBezTo>
                    <a:pt x="10404" y="29"/>
                    <a:pt x="10399" y="25"/>
                    <a:pt x="10389" y="20"/>
                  </a:cubicBezTo>
                  <a:lnTo>
                    <a:pt x="10365" y="10"/>
                  </a:lnTo>
                  <a:lnTo>
                    <a:pt x="10360" y="10"/>
                  </a:lnTo>
                  <a:cubicBezTo>
                    <a:pt x="10351" y="10"/>
                    <a:pt x="10341" y="5"/>
                    <a:pt x="10332" y="5"/>
                  </a:cubicBezTo>
                  <a:lnTo>
                    <a:pt x="103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0" name="Google Shape;1810;p51"/>
          <p:cNvGrpSpPr/>
          <p:nvPr/>
        </p:nvGrpSpPr>
        <p:grpSpPr>
          <a:xfrm>
            <a:off x="5490559" y="2711993"/>
            <a:ext cx="427980" cy="320369"/>
            <a:chOff x="6627996" y="2449756"/>
            <a:chExt cx="427980" cy="320369"/>
          </a:xfrm>
        </p:grpSpPr>
        <p:sp>
          <p:nvSpPr>
            <p:cNvPr id="1811" name="Google Shape;1811;p51"/>
            <p:cNvSpPr/>
            <p:nvPr/>
          </p:nvSpPr>
          <p:spPr>
            <a:xfrm>
              <a:off x="6634946" y="2456155"/>
              <a:ext cx="415863" cy="220836"/>
            </a:xfrm>
            <a:custGeom>
              <a:rect b="b" l="l" r="r" t="t"/>
              <a:pathLst>
                <a:path extrusionOk="0" h="8420" w="15856">
                  <a:moveTo>
                    <a:pt x="6378" y="0"/>
                  </a:moveTo>
                  <a:cubicBezTo>
                    <a:pt x="6219" y="0"/>
                    <a:pt x="6060" y="11"/>
                    <a:pt x="5900" y="32"/>
                  </a:cubicBezTo>
                  <a:cubicBezTo>
                    <a:pt x="4509" y="220"/>
                    <a:pt x="3354" y="1206"/>
                    <a:pt x="2955" y="2549"/>
                  </a:cubicBezTo>
                  <a:lnTo>
                    <a:pt x="2936" y="2549"/>
                  </a:lnTo>
                  <a:cubicBezTo>
                    <a:pt x="1314" y="2549"/>
                    <a:pt x="1" y="3862"/>
                    <a:pt x="1" y="5484"/>
                  </a:cubicBezTo>
                  <a:cubicBezTo>
                    <a:pt x="1" y="7105"/>
                    <a:pt x="1314" y="8419"/>
                    <a:pt x="2936" y="8419"/>
                  </a:cubicBezTo>
                  <a:lnTo>
                    <a:pt x="13392" y="8419"/>
                  </a:lnTo>
                  <a:cubicBezTo>
                    <a:pt x="13403" y="8419"/>
                    <a:pt x="13415" y="8419"/>
                    <a:pt x="13427" y="8419"/>
                  </a:cubicBezTo>
                  <a:cubicBezTo>
                    <a:pt x="14763" y="8419"/>
                    <a:pt x="15855" y="7334"/>
                    <a:pt x="15855" y="5994"/>
                  </a:cubicBezTo>
                  <a:cubicBezTo>
                    <a:pt x="15855" y="4654"/>
                    <a:pt x="14763" y="3569"/>
                    <a:pt x="13427" y="3569"/>
                  </a:cubicBezTo>
                  <a:cubicBezTo>
                    <a:pt x="13415" y="3569"/>
                    <a:pt x="13403" y="3569"/>
                    <a:pt x="13392" y="3569"/>
                  </a:cubicBezTo>
                  <a:lnTo>
                    <a:pt x="13396" y="3569"/>
                  </a:lnTo>
                  <a:cubicBezTo>
                    <a:pt x="13310" y="3569"/>
                    <a:pt x="13218" y="3574"/>
                    <a:pt x="13132" y="3583"/>
                  </a:cubicBezTo>
                  <a:cubicBezTo>
                    <a:pt x="12743" y="2328"/>
                    <a:pt x="11586" y="1528"/>
                    <a:pt x="10340" y="1528"/>
                  </a:cubicBezTo>
                  <a:cubicBezTo>
                    <a:pt x="10030" y="1528"/>
                    <a:pt x="9714" y="1578"/>
                    <a:pt x="9403" y="1683"/>
                  </a:cubicBezTo>
                  <a:cubicBezTo>
                    <a:pt x="8747" y="627"/>
                    <a:pt x="7597" y="0"/>
                    <a:pt x="63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51"/>
            <p:cNvSpPr/>
            <p:nvPr/>
          </p:nvSpPr>
          <p:spPr>
            <a:xfrm>
              <a:off x="6633687" y="2523245"/>
              <a:ext cx="378489" cy="153746"/>
            </a:xfrm>
            <a:custGeom>
              <a:rect b="b" l="l" r="r" t="t"/>
              <a:pathLst>
                <a:path extrusionOk="0" h="5862" w="14431">
                  <a:moveTo>
                    <a:pt x="2859" y="0"/>
                  </a:moveTo>
                  <a:cubicBezTo>
                    <a:pt x="1252" y="68"/>
                    <a:pt x="0" y="1420"/>
                    <a:pt x="53" y="3027"/>
                  </a:cubicBezTo>
                  <a:cubicBezTo>
                    <a:pt x="106" y="4620"/>
                    <a:pt x="1482" y="5861"/>
                    <a:pt x="3080" y="5861"/>
                  </a:cubicBezTo>
                  <a:lnTo>
                    <a:pt x="13444" y="5861"/>
                  </a:lnTo>
                  <a:cubicBezTo>
                    <a:pt x="13507" y="5861"/>
                    <a:pt x="13570" y="5856"/>
                    <a:pt x="13632" y="5851"/>
                  </a:cubicBezTo>
                  <a:cubicBezTo>
                    <a:pt x="14431" y="5789"/>
                    <a:pt x="14368" y="4581"/>
                    <a:pt x="13565" y="4581"/>
                  </a:cubicBezTo>
                  <a:lnTo>
                    <a:pt x="11784" y="4581"/>
                  </a:lnTo>
                  <a:cubicBezTo>
                    <a:pt x="11645" y="4581"/>
                    <a:pt x="11529" y="4466"/>
                    <a:pt x="11529" y="4326"/>
                  </a:cubicBezTo>
                  <a:lnTo>
                    <a:pt x="11529" y="3518"/>
                  </a:lnTo>
                  <a:cubicBezTo>
                    <a:pt x="11529" y="3181"/>
                    <a:pt x="11395" y="2854"/>
                    <a:pt x="11159" y="2618"/>
                  </a:cubicBezTo>
                  <a:lnTo>
                    <a:pt x="9672" y="1131"/>
                  </a:lnTo>
                  <a:cubicBezTo>
                    <a:pt x="9431" y="891"/>
                    <a:pt x="9104" y="756"/>
                    <a:pt x="8767" y="756"/>
                  </a:cubicBezTo>
                  <a:lnTo>
                    <a:pt x="5409" y="756"/>
                  </a:lnTo>
                  <a:cubicBezTo>
                    <a:pt x="4846" y="756"/>
                    <a:pt x="4389" y="1213"/>
                    <a:pt x="4389" y="1776"/>
                  </a:cubicBezTo>
                  <a:lnTo>
                    <a:pt x="4389" y="4037"/>
                  </a:lnTo>
                  <a:cubicBezTo>
                    <a:pt x="4385" y="4186"/>
                    <a:pt x="4267" y="4292"/>
                    <a:pt x="4134" y="4292"/>
                  </a:cubicBezTo>
                  <a:cubicBezTo>
                    <a:pt x="4099" y="4292"/>
                    <a:pt x="4063" y="4285"/>
                    <a:pt x="4028" y="4268"/>
                  </a:cubicBezTo>
                  <a:cubicBezTo>
                    <a:pt x="3075" y="3806"/>
                    <a:pt x="2392" y="2873"/>
                    <a:pt x="2349" y="1762"/>
                  </a:cubicBezTo>
                  <a:cubicBezTo>
                    <a:pt x="2325" y="1131"/>
                    <a:pt x="2503" y="515"/>
                    <a:pt x="28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51"/>
            <p:cNvSpPr/>
            <p:nvPr/>
          </p:nvSpPr>
          <p:spPr>
            <a:xfrm>
              <a:off x="6768838" y="2563111"/>
              <a:ext cx="147189" cy="200693"/>
            </a:xfrm>
            <a:custGeom>
              <a:rect b="b" l="l" r="r" t="t"/>
              <a:pathLst>
                <a:path extrusionOk="0" h="7652" w="5612">
                  <a:moveTo>
                    <a:pt x="3630" y="1"/>
                  </a:moveTo>
                  <a:cubicBezTo>
                    <a:pt x="3625" y="1"/>
                    <a:pt x="3620" y="1"/>
                    <a:pt x="3614" y="1"/>
                  </a:cubicBezTo>
                  <a:lnTo>
                    <a:pt x="256" y="1"/>
                  </a:lnTo>
                  <a:cubicBezTo>
                    <a:pt x="116" y="1"/>
                    <a:pt x="1" y="112"/>
                    <a:pt x="1" y="256"/>
                  </a:cubicBezTo>
                  <a:lnTo>
                    <a:pt x="1" y="7397"/>
                  </a:lnTo>
                  <a:cubicBezTo>
                    <a:pt x="1" y="7536"/>
                    <a:pt x="116" y="7652"/>
                    <a:pt x="256" y="7652"/>
                  </a:cubicBezTo>
                  <a:lnTo>
                    <a:pt x="5356" y="7652"/>
                  </a:lnTo>
                  <a:cubicBezTo>
                    <a:pt x="5496" y="7652"/>
                    <a:pt x="5611" y="7536"/>
                    <a:pt x="5611" y="7397"/>
                  </a:cubicBezTo>
                  <a:lnTo>
                    <a:pt x="5611" y="1998"/>
                  </a:lnTo>
                  <a:cubicBezTo>
                    <a:pt x="5611" y="1863"/>
                    <a:pt x="5558" y="1733"/>
                    <a:pt x="5462" y="1637"/>
                  </a:cubicBezTo>
                  <a:lnTo>
                    <a:pt x="3975" y="150"/>
                  </a:lnTo>
                  <a:cubicBezTo>
                    <a:pt x="3883" y="58"/>
                    <a:pt x="3759" y="1"/>
                    <a:pt x="363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51"/>
            <p:cNvSpPr/>
            <p:nvPr/>
          </p:nvSpPr>
          <p:spPr>
            <a:xfrm>
              <a:off x="6869289" y="2609954"/>
              <a:ext cx="46869" cy="13507"/>
            </a:xfrm>
            <a:custGeom>
              <a:rect b="b" l="l" r="r" t="t"/>
              <a:pathLst>
                <a:path extrusionOk="0" h="515" w="1787">
                  <a:moveTo>
                    <a:pt x="1" y="0"/>
                  </a:moveTo>
                  <a:lnTo>
                    <a:pt x="1" y="515"/>
                  </a:lnTo>
                  <a:lnTo>
                    <a:pt x="1786" y="515"/>
                  </a:lnTo>
                  <a:lnTo>
                    <a:pt x="1786" y="212"/>
                  </a:lnTo>
                  <a:cubicBezTo>
                    <a:pt x="1781" y="140"/>
                    <a:pt x="1767" y="67"/>
                    <a:pt x="17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1"/>
            <p:cNvSpPr/>
            <p:nvPr/>
          </p:nvSpPr>
          <p:spPr>
            <a:xfrm>
              <a:off x="6627996" y="2449756"/>
              <a:ext cx="427980" cy="233451"/>
            </a:xfrm>
            <a:custGeom>
              <a:rect b="b" l="l" r="r" t="t"/>
              <a:pathLst>
                <a:path extrusionOk="0" h="8901" w="16318">
                  <a:moveTo>
                    <a:pt x="6639" y="0"/>
                  </a:moveTo>
                  <a:cubicBezTo>
                    <a:pt x="5841" y="0"/>
                    <a:pt x="5037" y="251"/>
                    <a:pt x="4351" y="772"/>
                  </a:cubicBezTo>
                  <a:cubicBezTo>
                    <a:pt x="3749" y="1229"/>
                    <a:pt x="3302" y="1850"/>
                    <a:pt x="3052" y="2557"/>
                  </a:cubicBezTo>
                  <a:cubicBezTo>
                    <a:pt x="1334" y="2644"/>
                    <a:pt x="1" y="4082"/>
                    <a:pt x="44" y="5800"/>
                  </a:cubicBezTo>
                  <a:cubicBezTo>
                    <a:pt x="83" y="7518"/>
                    <a:pt x="1483" y="8889"/>
                    <a:pt x="3201" y="8894"/>
                  </a:cubicBezTo>
                  <a:lnTo>
                    <a:pt x="4351" y="8894"/>
                  </a:lnTo>
                  <a:cubicBezTo>
                    <a:pt x="4630" y="8860"/>
                    <a:pt x="4630" y="8451"/>
                    <a:pt x="4351" y="8418"/>
                  </a:cubicBezTo>
                  <a:lnTo>
                    <a:pt x="3201" y="8418"/>
                  </a:lnTo>
                  <a:cubicBezTo>
                    <a:pt x="1714" y="8418"/>
                    <a:pt x="506" y="7215"/>
                    <a:pt x="506" y="5728"/>
                  </a:cubicBezTo>
                  <a:cubicBezTo>
                    <a:pt x="506" y="4236"/>
                    <a:pt x="1709" y="3029"/>
                    <a:pt x="3196" y="3029"/>
                  </a:cubicBezTo>
                  <a:lnTo>
                    <a:pt x="3225" y="3029"/>
                  </a:lnTo>
                  <a:cubicBezTo>
                    <a:pt x="3331" y="3029"/>
                    <a:pt x="3422" y="2961"/>
                    <a:pt x="3451" y="2860"/>
                  </a:cubicBezTo>
                  <a:cubicBezTo>
                    <a:pt x="3658" y="2177"/>
                    <a:pt x="4072" y="1580"/>
                    <a:pt x="4635" y="1152"/>
                  </a:cubicBezTo>
                  <a:cubicBezTo>
                    <a:pt x="5239" y="695"/>
                    <a:pt x="5943" y="477"/>
                    <a:pt x="6640" y="477"/>
                  </a:cubicBezTo>
                  <a:cubicBezTo>
                    <a:pt x="7747" y="477"/>
                    <a:pt x="8835" y="1028"/>
                    <a:pt x="9470" y="2047"/>
                  </a:cubicBezTo>
                  <a:cubicBezTo>
                    <a:pt x="9515" y="2117"/>
                    <a:pt x="9594" y="2159"/>
                    <a:pt x="9674" y="2159"/>
                  </a:cubicBezTo>
                  <a:cubicBezTo>
                    <a:pt x="9698" y="2159"/>
                    <a:pt x="9722" y="2156"/>
                    <a:pt x="9745" y="2148"/>
                  </a:cubicBezTo>
                  <a:cubicBezTo>
                    <a:pt x="10029" y="2053"/>
                    <a:pt x="10318" y="2007"/>
                    <a:pt x="10601" y="2007"/>
                  </a:cubicBezTo>
                  <a:cubicBezTo>
                    <a:pt x="11747" y="2007"/>
                    <a:pt x="12808" y="2746"/>
                    <a:pt x="13171" y="3899"/>
                  </a:cubicBezTo>
                  <a:cubicBezTo>
                    <a:pt x="13201" y="3996"/>
                    <a:pt x="13293" y="4065"/>
                    <a:pt x="13393" y="4065"/>
                  </a:cubicBezTo>
                  <a:cubicBezTo>
                    <a:pt x="13402" y="4065"/>
                    <a:pt x="13411" y="4064"/>
                    <a:pt x="13421" y="4063"/>
                  </a:cubicBezTo>
                  <a:cubicBezTo>
                    <a:pt x="13501" y="4054"/>
                    <a:pt x="13580" y="4050"/>
                    <a:pt x="13659" y="4050"/>
                  </a:cubicBezTo>
                  <a:cubicBezTo>
                    <a:pt x="14805" y="4050"/>
                    <a:pt x="15778" y="4947"/>
                    <a:pt x="15841" y="6118"/>
                  </a:cubicBezTo>
                  <a:cubicBezTo>
                    <a:pt x="15909" y="7369"/>
                    <a:pt x="14913" y="8423"/>
                    <a:pt x="13657" y="8423"/>
                  </a:cubicBezTo>
                  <a:lnTo>
                    <a:pt x="12001" y="8423"/>
                  </a:lnTo>
                  <a:cubicBezTo>
                    <a:pt x="11990" y="8421"/>
                    <a:pt x="11980" y="8420"/>
                    <a:pt x="11969" y="8420"/>
                  </a:cubicBezTo>
                  <a:cubicBezTo>
                    <a:pt x="11839" y="8420"/>
                    <a:pt x="11732" y="8525"/>
                    <a:pt x="11732" y="8658"/>
                  </a:cubicBezTo>
                  <a:cubicBezTo>
                    <a:pt x="11732" y="8792"/>
                    <a:pt x="11839" y="8901"/>
                    <a:pt x="11970" y="8901"/>
                  </a:cubicBezTo>
                  <a:cubicBezTo>
                    <a:pt x="11980" y="8901"/>
                    <a:pt x="11991" y="8900"/>
                    <a:pt x="12001" y="8899"/>
                  </a:cubicBezTo>
                  <a:lnTo>
                    <a:pt x="13657" y="8899"/>
                  </a:lnTo>
                  <a:cubicBezTo>
                    <a:pt x="15129" y="8899"/>
                    <a:pt x="16318" y="7706"/>
                    <a:pt x="16318" y="6238"/>
                  </a:cubicBezTo>
                  <a:cubicBezTo>
                    <a:pt x="16318" y="4766"/>
                    <a:pt x="15129" y="3577"/>
                    <a:pt x="13657" y="3577"/>
                  </a:cubicBezTo>
                  <a:lnTo>
                    <a:pt x="13661" y="3572"/>
                  </a:lnTo>
                  <a:lnTo>
                    <a:pt x="13565" y="3572"/>
                  </a:lnTo>
                  <a:cubicBezTo>
                    <a:pt x="13349" y="3009"/>
                    <a:pt x="12978" y="2523"/>
                    <a:pt x="12497" y="2162"/>
                  </a:cubicBezTo>
                  <a:cubicBezTo>
                    <a:pt x="11944" y="1749"/>
                    <a:pt x="11277" y="1532"/>
                    <a:pt x="10601" y="1532"/>
                  </a:cubicBezTo>
                  <a:cubicBezTo>
                    <a:pt x="10324" y="1532"/>
                    <a:pt x="10046" y="1569"/>
                    <a:pt x="9774" y="1643"/>
                  </a:cubicBezTo>
                  <a:cubicBezTo>
                    <a:pt x="9032" y="572"/>
                    <a:pt x="7843" y="0"/>
                    <a:pt x="66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1"/>
            <p:cNvSpPr/>
            <p:nvPr/>
          </p:nvSpPr>
          <p:spPr>
            <a:xfrm>
              <a:off x="6762543" y="2556817"/>
              <a:ext cx="159778" cy="213308"/>
            </a:xfrm>
            <a:custGeom>
              <a:rect b="b" l="l" r="r" t="t"/>
              <a:pathLst>
                <a:path extrusionOk="0" h="8133" w="6092">
                  <a:moveTo>
                    <a:pt x="3575" y="477"/>
                  </a:moveTo>
                  <a:lnTo>
                    <a:pt x="3575" y="2026"/>
                  </a:lnTo>
                  <a:cubicBezTo>
                    <a:pt x="3575" y="2296"/>
                    <a:pt x="3792" y="2517"/>
                    <a:pt x="4066" y="2517"/>
                  </a:cubicBezTo>
                  <a:lnTo>
                    <a:pt x="4831" y="2517"/>
                  </a:lnTo>
                  <a:cubicBezTo>
                    <a:pt x="5115" y="2483"/>
                    <a:pt x="5115" y="2074"/>
                    <a:pt x="4831" y="2040"/>
                  </a:cubicBezTo>
                  <a:lnTo>
                    <a:pt x="4071" y="2040"/>
                  </a:lnTo>
                  <a:cubicBezTo>
                    <a:pt x="4061" y="2040"/>
                    <a:pt x="4052" y="2031"/>
                    <a:pt x="4052" y="2026"/>
                  </a:cubicBezTo>
                  <a:lnTo>
                    <a:pt x="4052" y="563"/>
                  </a:lnTo>
                  <a:lnTo>
                    <a:pt x="5539" y="2045"/>
                  </a:lnTo>
                  <a:cubicBezTo>
                    <a:pt x="5587" y="2098"/>
                    <a:pt x="5616" y="2166"/>
                    <a:pt x="5616" y="2238"/>
                  </a:cubicBezTo>
                  <a:lnTo>
                    <a:pt x="5616" y="7637"/>
                  </a:lnTo>
                  <a:cubicBezTo>
                    <a:pt x="5616" y="7646"/>
                    <a:pt x="5606" y="7656"/>
                    <a:pt x="5596" y="7656"/>
                  </a:cubicBezTo>
                  <a:lnTo>
                    <a:pt x="496" y="7656"/>
                  </a:lnTo>
                  <a:cubicBezTo>
                    <a:pt x="486" y="7656"/>
                    <a:pt x="481" y="7646"/>
                    <a:pt x="481" y="7637"/>
                  </a:cubicBezTo>
                  <a:lnTo>
                    <a:pt x="481" y="496"/>
                  </a:lnTo>
                  <a:cubicBezTo>
                    <a:pt x="481" y="486"/>
                    <a:pt x="486" y="477"/>
                    <a:pt x="496" y="477"/>
                  </a:cubicBezTo>
                  <a:close/>
                  <a:moveTo>
                    <a:pt x="496" y="0"/>
                  </a:moveTo>
                  <a:cubicBezTo>
                    <a:pt x="222" y="0"/>
                    <a:pt x="0" y="222"/>
                    <a:pt x="0" y="496"/>
                  </a:cubicBezTo>
                  <a:lnTo>
                    <a:pt x="0" y="7637"/>
                  </a:lnTo>
                  <a:cubicBezTo>
                    <a:pt x="0" y="7911"/>
                    <a:pt x="222" y="8132"/>
                    <a:pt x="496" y="8132"/>
                  </a:cubicBezTo>
                  <a:lnTo>
                    <a:pt x="5596" y="8132"/>
                  </a:lnTo>
                  <a:cubicBezTo>
                    <a:pt x="5871" y="8132"/>
                    <a:pt x="6092" y="7911"/>
                    <a:pt x="6092" y="7637"/>
                  </a:cubicBezTo>
                  <a:lnTo>
                    <a:pt x="6092" y="2238"/>
                  </a:lnTo>
                  <a:cubicBezTo>
                    <a:pt x="6092" y="2040"/>
                    <a:pt x="6010" y="1848"/>
                    <a:pt x="5871" y="1708"/>
                  </a:cubicBezTo>
                  <a:lnTo>
                    <a:pt x="4384" y="222"/>
                  </a:lnTo>
                  <a:cubicBezTo>
                    <a:pt x="4244" y="82"/>
                    <a:pt x="4057" y="0"/>
                    <a:pt x="38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1"/>
            <p:cNvSpPr/>
            <p:nvPr/>
          </p:nvSpPr>
          <p:spPr>
            <a:xfrm>
              <a:off x="6807550" y="2643892"/>
              <a:ext cx="69686" cy="86970"/>
            </a:xfrm>
            <a:custGeom>
              <a:rect b="b" l="l" r="r" t="t"/>
              <a:pathLst>
                <a:path extrusionOk="0" h="3316" w="2657">
                  <a:moveTo>
                    <a:pt x="1330" y="0"/>
                  </a:moveTo>
                  <a:cubicBezTo>
                    <a:pt x="1260" y="0"/>
                    <a:pt x="1191" y="29"/>
                    <a:pt x="1142" y="87"/>
                  </a:cubicBezTo>
                  <a:lnTo>
                    <a:pt x="122" y="1362"/>
                  </a:lnTo>
                  <a:cubicBezTo>
                    <a:pt x="0" y="1546"/>
                    <a:pt x="155" y="1740"/>
                    <a:pt x="325" y="1740"/>
                  </a:cubicBezTo>
                  <a:cubicBezTo>
                    <a:pt x="382" y="1740"/>
                    <a:pt x="442" y="1718"/>
                    <a:pt x="493" y="1665"/>
                  </a:cubicBezTo>
                  <a:lnTo>
                    <a:pt x="1089" y="919"/>
                  </a:lnTo>
                  <a:lnTo>
                    <a:pt x="1089" y="3046"/>
                  </a:lnTo>
                  <a:cubicBezTo>
                    <a:pt x="1070" y="3191"/>
                    <a:pt x="1186" y="3316"/>
                    <a:pt x="1330" y="3316"/>
                  </a:cubicBezTo>
                  <a:cubicBezTo>
                    <a:pt x="1474" y="3316"/>
                    <a:pt x="1585" y="3191"/>
                    <a:pt x="1566" y="3046"/>
                  </a:cubicBezTo>
                  <a:lnTo>
                    <a:pt x="1566" y="919"/>
                  </a:lnTo>
                  <a:lnTo>
                    <a:pt x="2163" y="1660"/>
                  </a:lnTo>
                  <a:cubicBezTo>
                    <a:pt x="2214" y="1714"/>
                    <a:pt x="2274" y="1737"/>
                    <a:pt x="2332" y="1737"/>
                  </a:cubicBezTo>
                  <a:cubicBezTo>
                    <a:pt x="2502" y="1737"/>
                    <a:pt x="2656" y="1542"/>
                    <a:pt x="2538" y="1362"/>
                  </a:cubicBezTo>
                  <a:lnTo>
                    <a:pt x="1518" y="87"/>
                  </a:lnTo>
                  <a:cubicBezTo>
                    <a:pt x="1470" y="29"/>
                    <a:pt x="1400" y="0"/>
                    <a:pt x="13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1"/>
            <p:cNvSpPr/>
            <p:nvPr/>
          </p:nvSpPr>
          <p:spPr>
            <a:xfrm>
              <a:off x="6807550" y="2478029"/>
              <a:ext cx="55969" cy="38554"/>
            </a:xfrm>
            <a:custGeom>
              <a:rect b="b" l="l" r="r" t="t"/>
              <a:pathLst>
                <a:path extrusionOk="0" h="1470" w="2134">
                  <a:moveTo>
                    <a:pt x="334" y="1"/>
                  </a:moveTo>
                  <a:cubicBezTo>
                    <a:pt x="70" y="1"/>
                    <a:pt x="0" y="380"/>
                    <a:pt x="262" y="469"/>
                  </a:cubicBezTo>
                  <a:cubicBezTo>
                    <a:pt x="815" y="584"/>
                    <a:pt x="1311" y="897"/>
                    <a:pt x="1652" y="1349"/>
                  </a:cubicBezTo>
                  <a:cubicBezTo>
                    <a:pt x="1694" y="1427"/>
                    <a:pt x="1776" y="1469"/>
                    <a:pt x="1859" y="1469"/>
                  </a:cubicBezTo>
                  <a:cubicBezTo>
                    <a:pt x="1909" y="1469"/>
                    <a:pt x="1960" y="1454"/>
                    <a:pt x="2004" y="1421"/>
                  </a:cubicBezTo>
                  <a:cubicBezTo>
                    <a:pt x="2119" y="1335"/>
                    <a:pt x="2134" y="1166"/>
                    <a:pt x="2033" y="1060"/>
                  </a:cubicBezTo>
                  <a:cubicBezTo>
                    <a:pt x="1624" y="517"/>
                    <a:pt x="1027" y="137"/>
                    <a:pt x="358" y="2"/>
                  </a:cubicBezTo>
                  <a:cubicBezTo>
                    <a:pt x="350" y="1"/>
                    <a:pt x="342" y="1"/>
                    <a:pt x="3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1"/>
            <p:cNvSpPr/>
            <p:nvPr/>
          </p:nvSpPr>
          <p:spPr>
            <a:xfrm>
              <a:off x="6914427" y="2519810"/>
              <a:ext cx="43197" cy="35512"/>
            </a:xfrm>
            <a:custGeom>
              <a:rect b="b" l="l" r="r" t="t"/>
              <a:pathLst>
                <a:path extrusionOk="0" h="1354" w="1647">
                  <a:moveTo>
                    <a:pt x="337" y="0"/>
                  </a:moveTo>
                  <a:cubicBezTo>
                    <a:pt x="101" y="0"/>
                    <a:pt x="1" y="338"/>
                    <a:pt x="234" y="459"/>
                  </a:cubicBezTo>
                  <a:lnTo>
                    <a:pt x="238" y="454"/>
                  </a:lnTo>
                  <a:cubicBezTo>
                    <a:pt x="633" y="593"/>
                    <a:pt x="965" y="882"/>
                    <a:pt x="1162" y="1253"/>
                  </a:cubicBezTo>
                  <a:cubicBezTo>
                    <a:pt x="1212" y="1324"/>
                    <a:pt x="1281" y="1354"/>
                    <a:pt x="1350" y="1354"/>
                  </a:cubicBezTo>
                  <a:cubicBezTo>
                    <a:pt x="1500" y="1354"/>
                    <a:pt x="1647" y="1209"/>
                    <a:pt x="1581" y="1031"/>
                  </a:cubicBezTo>
                  <a:cubicBezTo>
                    <a:pt x="1326" y="550"/>
                    <a:pt x="902" y="189"/>
                    <a:pt x="392" y="6"/>
                  </a:cubicBezTo>
                  <a:cubicBezTo>
                    <a:pt x="373" y="2"/>
                    <a:pt x="355" y="0"/>
                    <a:pt x="3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0" name="Google Shape;1820;p51"/>
          <p:cNvGrpSpPr/>
          <p:nvPr/>
        </p:nvGrpSpPr>
        <p:grpSpPr>
          <a:xfrm>
            <a:off x="4408461" y="3819776"/>
            <a:ext cx="327052" cy="368893"/>
            <a:chOff x="5364617" y="4307843"/>
            <a:chExt cx="285985" cy="322572"/>
          </a:xfrm>
        </p:grpSpPr>
        <p:sp>
          <p:nvSpPr>
            <p:cNvPr id="1821" name="Google Shape;1821;p51"/>
            <p:cNvSpPr/>
            <p:nvPr/>
          </p:nvSpPr>
          <p:spPr>
            <a:xfrm>
              <a:off x="5374977" y="4569305"/>
              <a:ext cx="84059" cy="52271"/>
            </a:xfrm>
            <a:custGeom>
              <a:rect b="b" l="l" r="r" t="t"/>
              <a:pathLst>
                <a:path extrusionOk="0" h="1993" w="3205">
                  <a:moveTo>
                    <a:pt x="2550" y="622"/>
                  </a:moveTo>
                  <a:cubicBezTo>
                    <a:pt x="2738" y="622"/>
                    <a:pt x="2738" y="906"/>
                    <a:pt x="2550" y="906"/>
                  </a:cubicBezTo>
                  <a:lnTo>
                    <a:pt x="606" y="906"/>
                  </a:lnTo>
                  <a:cubicBezTo>
                    <a:pt x="529" y="906"/>
                    <a:pt x="462" y="843"/>
                    <a:pt x="462" y="766"/>
                  </a:cubicBezTo>
                  <a:cubicBezTo>
                    <a:pt x="462" y="684"/>
                    <a:pt x="529" y="622"/>
                    <a:pt x="606" y="622"/>
                  </a:cubicBezTo>
                  <a:close/>
                  <a:moveTo>
                    <a:pt x="0" y="1"/>
                  </a:moveTo>
                  <a:lnTo>
                    <a:pt x="0" y="1993"/>
                  </a:lnTo>
                  <a:lnTo>
                    <a:pt x="3205" y="1993"/>
                  </a:lnTo>
                  <a:lnTo>
                    <a:pt x="320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1"/>
            <p:cNvSpPr/>
            <p:nvPr/>
          </p:nvSpPr>
          <p:spPr>
            <a:xfrm>
              <a:off x="5466328" y="4489547"/>
              <a:ext cx="84085" cy="132029"/>
            </a:xfrm>
            <a:custGeom>
              <a:rect b="b" l="l" r="r" t="t"/>
              <a:pathLst>
                <a:path extrusionOk="0" h="5034" w="3206">
                  <a:moveTo>
                    <a:pt x="2566" y="622"/>
                  </a:moveTo>
                  <a:cubicBezTo>
                    <a:pt x="2753" y="622"/>
                    <a:pt x="2753" y="906"/>
                    <a:pt x="2566" y="906"/>
                  </a:cubicBezTo>
                  <a:lnTo>
                    <a:pt x="622" y="906"/>
                  </a:lnTo>
                  <a:cubicBezTo>
                    <a:pt x="545" y="906"/>
                    <a:pt x="482" y="843"/>
                    <a:pt x="482" y="766"/>
                  </a:cubicBezTo>
                  <a:cubicBezTo>
                    <a:pt x="482" y="684"/>
                    <a:pt x="545" y="622"/>
                    <a:pt x="622" y="622"/>
                  </a:cubicBezTo>
                  <a:close/>
                  <a:moveTo>
                    <a:pt x="1" y="1"/>
                  </a:moveTo>
                  <a:lnTo>
                    <a:pt x="1" y="5034"/>
                  </a:lnTo>
                  <a:lnTo>
                    <a:pt x="3205" y="5034"/>
                  </a:lnTo>
                  <a:lnTo>
                    <a:pt x="320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1"/>
            <p:cNvSpPr/>
            <p:nvPr/>
          </p:nvSpPr>
          <p:spPr>
            <a:xfrm>
              <a:off x="5557835" y="4403731"/>
              <a:ext cx="87731" cy="217846"/>
            </a:xfrm>
            <a:custGeom>
              <a:rect b="b" l="l" r="r" t="t"/>
              <a:pathLst>
                <a:path extrusionOk="0" h="8306" w="3345">
                  <a:moveTo>
                    <a:pt x="2570" y="626"/>
                  </a:moveTo>
                  <a:cubicBezTo>
                    <a:pt x="2762" y="626"/>
                    <a:pt x="2762" y="910"/>
                    <a:pt x="2570" y="910"/>
                  </a:cubicBezTo>
                  <a:lnTo>
                    <a:pt x="631" y="910"/>
                  </a:lnTo>
                  <a:cubicBezTo>
                    <a:pt x="554" y="910"/>
                    <a:pt x="486" y="843"/>
                    <a:pt x="486" y="766"/>
                  </a:cubicBezTo>
                  <a:cubicBezTo>
                    <a:pt x="486" y="689"/>
                    <a:pt x="554" y="626"/>
                    <a:pt x="631" y="626"/>
                  </a:cubicBezTo>
                  <a:close/>
                  <a:moveTo>
                    <a:pt x="0" y="1"/>
                  </a:moveTo>
                  <a:lnTo>
                    <a:pt x="0" y="8306"/>
                  </a:lnTo>
                  <a:lnTo>
                    <a:pt x="3345" y="8306"/>
                  </a:lnTo>
                  <a:lnTo>
                    <a:pt x="334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1"/>
            <p:cNvSpPr/>
            <p:nvPr/>
          </p:nvSpPr>
          <p:spPr>
            <a:xfrm>
              <a:off x="5366007" y="4395023"/>
              <a:ext cx="284595" cy="235392"/>
            </a:xfrm>
            <a:custGeom>
              <a:rect b="b" l="l" r="r" t="t"/>
              <a:pathLst>
                <a:path extrusionOk="0" h="8975" w="10851">
                  <a:moveTo>
                    <a:pt x="3489" y="6699"/>
                  </a:moveTo>
                  <a:lnTo>
                    <a:pt x="3489" y="8590"/>
                  </a:lnTo>
                  <a:lnTo>
                    <a:pt x="395" y="8590"/>
                  </a:lnTo>
                  <a:lnTo>
                    <a:pt x="395" y="6699"/>
                  </a:lnTo>
                  <a:close/>
                  <a:moveTo>
                    <a:pt x="6978" y="3658"/>
                  </a:moveTo>
                  <a:lnTo>
                    <a:pt x="6978" y="8590"/>
                  </a:lnTo>
                  <a:lnTo>
                    <a:pt x="3884" y="8590"/>
                  </a:lnTo>
                  <a:lnTo>
                    <a:pt x="3884" y="6502"/>
                  </a:lnTo>
                  <a:lnTo>
                    <a:pt x="3884" y="3658"/>
                  </a:lnTo>
                  <a:close/>
                  <a:moveTo>
                    <a:pt x="7162" y="1"/>
                  </a:moveTo>
                  <a:cubicBezTo>
                    <a:pt x="7060" y="1"/>
                    <a:pt x="6978" y="90"/>
                    <a:pt x="6978" y="193"/>
                  </a:cubicBezTo>
                  <a:lnTo>
                    <a:pt x="6978" y="3268"/>
                  </a:lnTo>
                  <a:lnTo>
                    <a:pt x="3682" y="3268"/>
                  </a:lnTo>
                  <a:cubicBezTo>
                    <a:pt x="3576" y="3268"/>
                    <a:pt x="3489" y="3355"/>
                    <a:pt x="3489" y="3465"/>
                  </a:cubicBezTo>
                  <a:lnTo>
                    <a:pt x="3489" y="6309"/>
                  </a:lnTo>
                  <a:lnTo>
                    <a:pt x="198" y="6309"/>
                  </a:lnTo>
                  <a:cubicBezTo>
                    <a:pt x="87" y="6309"/>
                    <a:pt x="1" y="6396"/>
                    <a:pt x="1" y="6502"/>
                  </a:cubicBezTo>
                  <a:lnTo>
                    <a:pt x="1" y="8782"/>
                  </a:lnTo>
                  <a:cubicBezTo>
                    <a:pt x="1" y="8888"/>
                    <a:pt x="87" y="8975"/>
                    <a:pt x="198" y="8975"/>
                  </a:cubicBezTo>
                  <a:lnTo>
                    <a:pt x="10659" y="8975"/>
                  </a:lnTo>
                  <a:cubicBezTo>
                    <a:pt x="10764" y="8975"/>
                    <a:pt x="10851" y="8888"/>
                    <a:pt x="10851" y="8782"/>
                  </a:cubicBezTo>
                  <a:lnTo>
                    <a:pt x="10851" y="1680"/>
                  </a:lnTo>
                  <a:cubicBezTo>
                    <a:pt x="10851" y="1550"/>
                    <a:pt x="10754" y="1485"/>
                    <a:pt x="10656" y="1485"/>
                  </a:cubicBezTo>
                  <a:cubicBezTo>
                    <a:pt x="10559" y="1485"/>
                    <a:pt x="10461" y="1550"/>
                    <a:pt x="10461" y="1680"/>
                  </a:cubicBezTo>
                  <a:lnTo>
                    <a:pt x="10461" y="8590"/>
                  </a:lnTo>
                  <a:lnTo>
                    <a:pt x="7362" y="8590"/>
                  </a:lnTo>
                  <a:lnTo>
                    <a:pt x="7362" y="386"/>
                  </a:lnTo>
                  <a:lnTo>
                    <a:pt x="10461" y="386"/>
                  </a:lnTo>
                  <a:lnTo>
                    <a:pt x="10461" y="915"/>
                  </a:lnTo>
                  <a:cubicBezTo>
                    <a:pt x="10461" y="1018"/>
                    <a:pt x="10544" y="1108"/>
                    <a:pt x="10650" y="1108"/>
                  </a:cubicBezTo>
                  <a:cubicBezTo>
                    <a:pt x="10653" y="1108"/>
                    <a:pt x="10656" y="1108"/>
                    <a:pt x="10659" y="1108"/>
                  </a:cubicBezTo>
                  <a:cubicBezTo>
                    <a:pt x="10764" y="1108"/>
                    <a:pt x="10851" y="1021"/>
                    <a:pt x="10851" y="915"/>
                  </a:cubicBezTo>
                  <a:lnTo>
                    <a:pt x="10851" y="193"/>
                  </a:lnTo>
                  <a:cubicBezTo>
                    <a:pt x="10851" y="88"/>
                    <a:pt x="10764" y="1"/>
                    <a:pt x="10659" y="1"/>
                  </a:cubicBezTo>
                  <a:lnTo>
                    <a:pt x="7170" y="1"/>
                  </a:lnTo>
                  <a:cubicBezTo>
                    <a:pt x="7167" y="1"/>
                    <a:pt x="7165" y="1"/>
                    <a:pt x="71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1"/>
            <p:cNvSpPr/>
            <p:nvPr/>
          </p:nvSpPr>
          <p:spPr>
            <a:xfrm>
              <a:off x="5384052" y="4584202"/>
              <a:ext cx="64651" cy="10255"/>
            </a:xfrm>
            <a:custGeom>
              <a:rect b="b" l="l" r="r" t="t"/>
              <a:pathLst>
                <a:path extrusionOk="0" h="391" w="2465">
                  <a:moveTo>
                    <a:pt x="260" y="1"/>
                  </a:moveTo>
                  <a:cubicBezTo>
                    <a:pt x="1" y="1"/>
                    <a:pt x="1" y="390"/>
                    <a:pt x="260" y="390"/>
                  </a:cubicBezTo>
                  <a:lnTo>
                    <a:pt x="2204" y="390"/>
                  </a:lnTo>
                  <a:cubicBezTo>
                    <a:pt x="2464" y="390"/>
                    <a:pt x="2464" y="1"/>
                    <a:pt x="220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1"/>
            <p:cNvSpPr/>
            <p:nvPr/>
          </p:nvSpPr>
          <p:spPr>
            <a:xfrm>
              <a:off x="5475796" y="4504576"/>
              <a:ext cx="64520" cy="10124"/>
            </a:xfrm>
            <a:custGeom>
              <a:rect b="b" l="l" r="r" t="t"/>
              <a:pathLst>
                <a:path extrusionOk="0" h="386" w="2460">
                  <a:moveTo>
                    <a:pt x="261" y="1"/>
                  </a:moveTo>
                  <a:cubicBezTo>
                    <a:pt x="1" y="1"/>
                    <a:pt x="1" y="385"/>
                    <a:pt x="261" y="385"/>
                  </a:cubicBezTo>
                  <a:lnTo>
                    <a:pt x="2205" y="385"/>
                  </a:lnTo>
                  <a:cubicBezTo>
                    <a:pt x="2460" y="385"/>
                    <a:pt x="2460" y="1"/>
                    <a:pt x="22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51"/>
            <p:cNvSpPr/>
            <p:nvPr/>
          </p:nvSpPr>
          <p:spPr>
            <a:xfrm>
              <a:off x="5567540" y="4418759"/>
              <a:ext cx="64520" cy="10255"/>
            </a:xfrm>
            <a:custGeom>
              <a:rect b="b" l="l" r="r" t="t"/>
              <a:pathLst>
                <a:path extrusionOk="0" h="391" w="2460">
                  <a:moveTo>
                    <a:pt x="261" y="1"/>
                  </a:moveTo>
                  <a:cubicBezTo>
                    <a:pt x="1" y="1"/>
                    <a:pt x="1" y="390"/>
                    <a:pt x="261" y="390"/>
                  </a:cubicBezTo>
                  <a:lnTo>
                    <a:pt x="2205" y="390"/>
                  </a:lnTo>
                  <a:cubicBezTo>
                    <a:pt x="2460" y="390"/>
                    <a:pt x="2460" y="1"/>
                    <a:pt x="22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51"/>
            <p:cNvSpPr/>
            <p:nvPr/>
          </p:nvSpPr>
          <p:spPr>
            <a:xfrm>
              <a:off x="5364617" y="4307843"/>
              <a:ext cx="237149" cy="235366"/>
            </a:xfrm>
            <a:custGeom>
              <a:rect b="b" l="l" r="r" t="t"/>
              <a:pathLst>
                <a:path extrusionOk="0" h="8974" w="9042">
                  <a:moveTo>
                    <a:pt x="7329" y="0"/>
                  </a:moveTo>
                  <a:cubicBezTo>
                    <a:pt x="7069" y="0"/>
                    <a:pt x="7069" y="385"/>
                    <a:pt x="7329" y="385"/>
                  </a:cubicBezTo>
                  <a:lnTo>
                    <a:pt x="8373" y="385"/>
                  </a:lnTo>
                  <a:lnTo>
                    <a:pt x="121" y="8637"/>
                  </a:lnTo>
                  <a:cubicBezTo>
                    <a:pt x="1" y="8762"/>
                    <a:pt x="87" y="8969"/>
                    <a:pt x="260" y="8969"/>
                  </a:cubicBezTo>
                  <a:lnTo>
                    <a:pt x="260" y="8974"/>
                  </a:lnTo>
                  <a:cubicBezTo>
                    <a:pt x="313" y="8974"/>
                    <a:pt x="361" y="8955"/>
                    <a:pt x="400" y="8916"/>
                  </a:cubicBezTo>
                  <a:lnTo>
                    <a:pt x="8652" y="664"/>
                  </a:lnTo>
                  <a:lnTo>
                    <a:pt x="8652" y="1713"/>
                  </a:lnTo>
                  <a:cubicBezTo>
                    <a:pt x="8652" y="1843"/>
                    <a:pt x="8750" y="1908"/>
                    <a:pt x="8847" y="1908"/>
                  </a:cubicBezTo>
                  <a:cubicBezTo>
                    <a:pt x="8944" y="1908"/>
                    <a:pt x="9042" y="1843"/>
                    <a:pt x="9042" y="1713"/>
                  </a:cubicBezTo>
                  <a:lnTo>
                    <a:pt x="9042" y="193"/>
                  </a:lnTo>
                  <a:cubicBezTo>
                    <a:pt x="9042" y="87"/>
                    <a:pt x="8950" y="0"/>
                    <a:pt x="88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1"/>
            <p:cNvSpPr/>
            <p:nvPr/>
          </p:nvSpPr>
          <p:spPr>
            <a:xfrm>
              <a:off x="5441857" y="4584202"/>
              <a:ext cx="14923" cy="10255"/>
            </a:xfrm>
            <a:custGeom>
              <a:rect b="b" l="l" r="r" t="t"/>
              <a:pathLst>
                <a:path extrusionOk="0" h="391" w="569">
                  <a:moveTo>
                    <a:pt x="0" y="1"/>
                  </a:moveTo>
                  <a:cubicBezTo>
                    <a:pt x="255" y="1"/>
                    <a:pt x="255" y="390"/>
                    <a:pt x="0" y="390"/>
                  </a:cubicBezTo>
                  <a:lnTo>
                    <a:pt x="308" y="390"/>
                  </a:lnTo>
                  <a:cubicBezTo>
                    <a:pt x="568" y="390"/>
                    <a:pt x="568" y="1"/>
                    <a:pt x="30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1"/>
            <p:cNvSpPr/>
            <p:nvPr/>
          </p:nvSpPr>
          <p:spPr>
            <a:xfrm>
              <a:off x="5376367" y="4570590"/>
              <a:ext cx="8104" cy="49727"/>
            </a:xfrm>
            <a:custGeom>
              <a:rect b="b" l="l" r="r" t="t"/>
              <a:pathLst>
                <a:path extrusionOk="0" h="1896" w="309">
                  <a:moveTo>
                    <a:pt x="0" y="0"/>
                  </a:moveTo>
                  <a:lnTo>
                    <a:pt x="0" y="1896"/>
                  </a:lnTo>
                  <a:lnTo>
                    <a:pt x="308" y="1896"/>
                  </a:lnTo>
                  <a:lnTo>
                    <a:pt x="308"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1"/>
            <p:cNvSpPr/>
            <p:nvPr/>
          </p:nvSpPr>
          <p:spPr>
            <a:xfrm>
              <a:off x="5533601" y="4504576"/>
              <a:ext cx="14923" cy="10124"/>
            </a:xfrm>
            <a:custGeom>
              <a:rect b="b" l="l" r="r" t="t"/>
              <a:pathLst>
                <a:path extrusionOk="0" h="386" w="569">
                  <a:moveTo>
                    <a:pt x="1" y="1"/>
                  </a:moveTo>
                  <a:cubicBezTo>
                    <a:pt x="260" y="1"/>
                    <a:pt x="260" y="385"/>
                    <a:pt x="1" y="385"/>
                  </a:cubicBezTo>
                  <a:lnTo>
                    <a:pt x="308" y="385"/>
                  </a:lnTo>
                  <a:cubicBezTo>
                    <a:pt x="568" y="385"/>
                    <a:pt x="568" y="1"/>
                    <a:pt x="30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1"/>
            <p:cNvSpPr/>
            <p:nvPr/>
          </p:nvSpPr>
          <p:spPr>
            <a:xfrm>
              <a:off x="5467718" y="4490937"/>
              <a:ext cx="8235" cy="129380"/>
            </a:xfrm>
            <a:custGeom>
              <a:rect b="b" l="l" r="r" t="t"/>
              <a:pathLst>
                <a:path extrusionOk="0" h="4933" w="314">
                  <a:moveTo>
                    <a:pt x="1" y="1"/>
                  </a:moveTo>
                  <a:lnTo>
                    <a:pt x="1" y="2845"/>
                  </a:lnTo>
                  <a:lnTo>
                    <a:pt x="1" y="4933"/>
                  </a:lnTo>
                  <a:lnTo>
                    <a:pt x="314" y="4933"/>
                  </a:lnTo>
                  <a:lnTo>
                    <a:pt x="314" y="2845"/>
                  </a:lnTo>
                  <a:lnTo>
                    <a:pt x="314"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51"/>
            <p:cNvSpPr/>
            <p:nvPr/>
          </p:nvSpPr>
          <p:spPr>
            <a:xfrm>
              <a:off x="5625214" y="4418759"/>
              <a:ext cx="15055" cy="10255"/>
            </a:xfrm>
            <a:custGeom>
              <a:rect b="b" l="l" r="r" t="t"/>
              <a:pathLst>
                <a:path extrusionOk="0" h="391" w="574">
                  <a:moveTo>
                    <a:pt x="1" y="1"/>
                  </a:moveTo>
                  <a:cubicBezTo>
                    <a:pt x="261" y="1"/>
                    <a:pt x="261" y="390"/>
                    <a:pt x="1" y="390"/>
                  </a:cubicBezTo>
                  <a:lnTo>
                    <a:pt x="314" y="390"/>
                  </a:lnTo>
                  <a:cubicBezTo>
                    <a:pt x="573" y="385"/>
                    <a:pt x="573" y="1"/>
                    <a:pt x="314"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51"/>
            <p:cNvSpPr/>
            <p:nvPr/>
          </p:nvSpPr>
          <p:spPr>
            <a:xfrm>
              <a:off x="5559225" y="4405121"/>
              <a:ext cx="8104" cy="215197"/>
            </a:xfrm>
            <a:custGeom>
              <a:rect b="b" l="l" r="r" t="t"/>
              <a:pathLst>
                <a:path extrusionOk="0" h="8205" w="309">
                  <a:moveTo>
                    <a:pt x="0" y="1"/>
                  </a:moveTo>
                  <a:lnTo>
                    <a:pt x="0" y="3080"/>
                  </a:lnTo>
                  <a:lnTo>
                    <a:pt x="0" y="8205"/>
                  </a:lnTo>
                  <a:lnTo>
                    <a:pt x="308" y="8205"/>
                  </a:lnTo>
                  <a:lnTo>
                    <a:pt x="308" y="3080"/>
                  </a:lnTo>
                  <a:lnTo>
                    <a:pt x="308"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5" name="Google Shape;1835;p51"/>
          <p:cNvGrpSpPr/>
          <p:nvPr/>
        </p:nvGrpSpPr>
        <p:grpSpPr>
          <a:xfrm>
            <a:off x="1169200" y="1374025"/>
            <a:ext cx="3403485" cy="951688"/>
            <a:chOff x="1169200" y="1374025"/>
            <a:chExt cx="3403485" cy="951688"/>
          </a:xfrm>
        </p:grpSpPr>
        <p:grpSp>
          <p:nvGrpSpPr>
            <p:cNvPr id="1836" name="Google Shape;1836;p51"/>
            <p:cNvGrpSpPr/>
            <p:nvPr/>
          </p:nvGrpSpPr>
          <p:grpSpPr>
            <a:xfrm>
              <a:off x="1169200" y="1487788"/>
              <a:ext cx="1706975" cy="837925"/>
              <a:chOff x="1468213" y="1631138"/>
              <a:chExt cx="1706975" cy="837925"/>
            </a:xfrm>
          </p:grpSpPr>
          <p:sp>
            <p:nvSpPr>
              <p:cNvPr id="1837" name="Google Shape;1837;p51"/>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1838" name="Google Shape;1838;p51"/>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grpSp>
        <p:cxnSp>
          <p:nvCxnSpPr>
            <p:cNvPr id="1839" name="Google Shape;1839;p51"/>
            <p:cNvCxnSpPr>
              <a:stCxn id="1769" idx="0"/>
              <a:endCxn id="1837" idx="3"/>
            </p:cNvCxnSpPr>
            <p:nvPr/>
          </p:nvCxnSpPr>
          <p:spPr>
            <a:xfrm rot="5400000">
              <a:off x="3576985" y="673225"/>
              <a:ext cx="294900" cy="1696500"/>
            </a:xfrm>
            <a:prstGeom prst="bentConnector4">
              <a:avLst>
                <a:gd fmla="val -80748" name="adj1"/>
                <a:gd fmla="val 60792" name="adj2"/>
              </a:avLst>
            </a:prstGeom>
            <a:noFill/>
            <a:ln cap="flat" cmpd="sng" w="9525">
              <a:solidFill>
                <a:schemeClr val="dk1"/>
              </a:solidFill>
              <a:prstDash val="solid"/>
              <a:round/>
              <a:headEnd len="med" w="med" type="diamond"/>
              <a:tailEnd len="med" w="med" type="none"/>
            </a:ln>
          </p:spPr>
        </p:cxnSp>
      </p:grpSp>
      <p:grpSp>
        <p:nvGrpSpPr>
          <p:cNvPr id="1840" name="Google Shape;1840;p51"/>
          <p:cNvGrpSpPr/>
          <p:nvPr/>
        </p:nvGrpSpPr>
        <p:grpSpPr>
          <a:xfrm>
            <a:off x="1169200" y="2872063"/>
            <a:ext cx="1905125" cy="1384525"/>
            <a:chOff x="1169200" y="2872063"/>
            <a:chExt cx="1905125" cy="1384525"/>
          </a:xfrm>
        </p:grpSpPr>
        <p:grpSp>
          <p:nvGrpSpPr>
            <p:cNvPr id="1841" name="Google Shape;1841;p51"/>
            <p:cNvGrpSpPr/>
            <p:nvPr/>
          </p:nvGrpSpPr>
          <p:grpSpPr>
            <a:xfrm>
              <a:off x="1169200" y="3418663"/>
              <a:ext cx="1706975" cy="837925"/>
              <a:chOff x="1468213" y="1631138"/>
              <a:chExt cx="1706975" cy="837925"/>
            </a:xfrm>
          </p:grpSpPr>
          <p:sp>
            <p:nvSpPr>
              <p:cNvPr id="1842" name="Google Shape;1842;p51"/>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p:txBody>
          </p:sp>
          <p:sp>
            <p:nvSpPr>
              <p:cNvPr id="1843" name="Google Shape;1843;p51"/>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cxnSp>
          <p:nvCxnSpPr>
            <p:cNvPr id="1844" name="Google Shape;1844;p51"/>
            <p:cNvCxnSpPr>
              <a:stCxn id="1842" idx="0"/>
              <a:endCxn id="1772" idx="4"/>
            </p:cNvCxnSpPr>
            <p:nvPr/>
          </p:nvCxnSpPr>
          <p:spPr>
            <a:xfrm rot="-5400000">
              <a:off x="2276325" y="2620663"/>
              <a:ext cx="546600" cy="1049400"/>
            </a:xfrm>
            <a:prstGeom prst="bentConnector2">
              <a:avLst/>
            </a:prstGeom>
            <a:noFill/>
            <a:ln cap="flat" cmpd="sng" w="9525">
              <a:solidFill>
                <a:schemeClr val="dk1"/>
              </a:solidFill>
              <a:prstDash val="solid"/>
              <a:round/>
              <a:headEnd len="med" w="med" type="none"/>
              <a:tailEnd len="med" w="med" type="diamond"/>
            </a:ln>
          </p:spPr>
        </p:cxnSp>
      </p:grpSp>
      <p:grpSp>
        <p:nvGrpSpPr>
          <p:cNvPr id="1845" name="Google Shape;1845;p51"/>
          <p:cNvGrpSpPr/>
          <p:nvPr/>
        </p:nvGrpSpPr>
        <p:grpSpPr>
          <a:xfrm>
            <a:off x="5704525" y="1487763"/>
            <a:ext cx="2270250" cy="1018200"/>
            <a:chOff x="5704525" y="1487763"/>
            <a:chExt cx="2270250" cy="1018200"/>
          </a:xfrm>
        </p:grpSpPr>
        <p:grpSp>
          <p:nvGrpSpPr>
            <p:cNvPr id="1846" name="Google Shape;1846;p51"/>
            <p:cNvGrpSpPr/>
            <p:nvPr/>
          </p:nvGrpSpPr>
          <p:grpSpPr>
            <a:xfrm>
              <a:off x="6267800" y="1487763"/>
              <a:ext cx="1706975" cy="837925"/>
              <a:chOff x="1468213" y="1631138"/>
              <a:chExt cx="1706975" cy="837925"/>
            </a:xfrm>
          </p:grpSpPr>
          <p:sp>
            <p:nvSpPr>
              <p:cNvPr id="1847" name="Google Shape;1847;p51"/>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Earth</a:t>
                </a:r>
                <a:endParaRPr sz="2000">
                  <a:solidFill>
                    <a:srgbClr val="20DD20"/>
                  </a:solidFill>
                  <a:latin typeface="Staatliches"/>
                  <a:ea typeface="Staatliches"/>
                  <a:cs typeface="Staatliches"/>
                  <a:sym typeface="Staatliches"/>
                </a:endParaRPr>
              </a:p>
            </p:txBody>
          </p:sp>
          <p:sp>
            <p:nvSpPr>
              <p:cNvPr id="1848" name="Google Shape;1848;p51"/>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 is the third planet from the Sun</a:t>
                </a:r>
                <a:endParaRPr sz="1200">
                  <a:solidFill>
                    <a:srgbClr val="242424"/>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Anaheim"/>
                  <a:ea typeface="Anaheim"/>
                  <a:cs typeface="Anaheim"/>
                  <a:sym typeface="Anaheim"/>
                </a:endParaRPr>
              </a:p>
            </p:txBody>
          </p:sp>
        </p:grpSp>
        <p:cxnSp>
          <p:nvCxnSpPr>
            <p:cNvPr id="1849" name="Google Shape;1849;p51"/>
            <p:cNvCxnSpPr>
              <a:stCxn id="1847" idx="0"/>
              <a:endCxn id="1771" idx="2"/>
            </p:cNvCxnSpPr>
            <p:nvPr/>
          </p:nvCxnSpPr>
          <p:spPr>
            <a:xfrm rot="5400000">
              <a:off x="5904925" y="1287363"/>
              <a:ext cx="1018200" cy="1419000"/>
            </a:xfrm>
            <a:prstGeom prst="bentConnector3">
              <a:avLst>
                <a:gd fmla="val -23387" name="adj1"/>
              </a:avLst>
            </a:prstGeom>
            <a:noFill/>
            <a:ln cap="flat" cmpd="sng" w="9525">
              <a:solidFill>
                <a:schemeClr val="dk1"/>
              </a:solidFill>
              <a:prstDash val="solid"/>
              <a:round/>
              <a:headEnd len="med" w="med" type="diamond"/>
              <a:tailEnd len="med" w="med" type="none"/>
            </a:ln>
          </p:spPr>
        </p:cxnSp>
      </p:grpSp>
      <p:grpSp>
        <p:nvGrpSpPr>
          <p:cNvPr id="1850" name="Google Shape;1850;p51"/>
          <p:cNvGrpSpPr/>
          <p:nvPr/>
        </p:nvGrpSpPr>
        <p:grpSpPr>
          <a:xfrm>
            <a:off x="4572685" y="3418638"/>
            <a:ext cx="3402090" cy="951733"/>
            <a:chOff x="4572685" y="3418638"/>
            <a:chExt cx="3402090" cy="951733"/>
          </a:xfrm>
        </p:grpSpPr>
        <p:grpSp>
          <p:nvGrpSpPr>
            <p:cNvPr id="1851" name="Google Shape;1851;p51"/>
            <p:cNvGrpSpPr/>
            <p:nvPr/>
          </p:nvGrpSpPr>
          <p:grpSpPr>
            <a:xfrm>
              <a:off x="6267800" y="3418638"/>
              <a:ext cx="1706975" cy="837925"/>
              <a:chOff x="1468213" y="1631138"/>
              <a:chExt cx="1706975" cy="837925"/>
            </a:xfrm>
          </p:grpSpPr>
          <p:sp>
            <p:nvSpPr>
              <p:cNvPr id="1852" name="Google Shape;1852;p51"/>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Saturn</a:t>
                </a:r>
                <a:endParaRPr sz="2000">
                  <a:solidFill>
                    <a:srgbClr val="20DD20"/>
                  </a:solidFill>
                  <a:latin typeface="Staatliches"/>
                  <a:ea typeface="Staatliches"/>
                  <a:cs typeface="Staatliches"/>
                  <a:sym typeface="Staatliches"/>
                </a:endParaRPr>
              </a:p>
            </p:txBody>
          </p:sp>
          <p:sp>
            <p:nvSpPr>
              <p:cNvPr id="1853" name="Google Shape;1853;p51"/>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Saturn is not the only planet with rings</a:t>
                </a:r>
                <a:endParaRPr sz="1200">
                  <a:solidFill>
                    <a:srgbClr val="242424"/>
                  </a:solidFill>
                  <a:latin typeface="Cairo"/>
                  <a:ea typeface="Cairo"/>
                  <a:cs typeface="Cairo"/>
                  <a:sym typeface="Cairo"/>
                </a:endParaRPr>
              </a:p>
            </p:txBody>
          </p:sp>
        </p:grpSp>
        <p:cxnSp>
          <p:nvCxnSpPr>
            <p:cNvPr id="1854" name="Google Shape;1854;p51"/>
            <p:cNvCxnSpPr>
              <a:stCxn id="1770" idx="4"/>
              <a:endCxn id="1852" idx="1"/>
            </p:cNvCxnSpPr>
            <p:nvPr/>
          </p:nvCxnSpPr>
          <p:spPr>
            <a:xfrm rot="-5400000">
              <a:off x="5037085" y="3135271"/>
              <a:ext cx="770700" cy="1699500"/>
            </a:xfrm>
            <a:prstGeom prst="bentConnector4">
              <a:avLst>
                <a:gd fmla="val -30897" name="adj1"/>
                <a:gd fmla="val 74398" name="adj2"/>
              </a:avLst>
            </a:prstGeom>
            <a:noFill/>
            <a:ln cap="flat" cmpd="sng" w="9525">
              <a:solidFill>
                <a:schemeClr val="dk1"/>
              </a:solidFill>
              <a:prstDash val="solid"/>
              <a:round/>
              <a:headEnd len="med" w="med" type="none"/>
              <a:tailEnd len="med" w="med" type="diamond"/>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8" name="Shape 1858"/>
        <p:cNvGrpSpPr/>
        <p:nvPr/>
      </p:nvGrpSpPr>
      <p:grpSpPr>
        <a:xfrm>
          <a:off x="0" y="0"/>
          <a:ext cx="0" cy="0"/>
          <a:chOff x="0" y="0"/>
          <a:chExt cx="0" cy="0"/>
        </a:xfrm>
      </p:grpSpPr>
      <p:cxnSp>
        <p:nvCxnSpPr>
          <p:cNvPr id="1859" name="Google Shape;1859;p52"/>
          <p:cNvCxnSpPr/>
          <p:nvPr/>
        </p:nvCxnSpPr>
        <p:spPr>
          <a:xfrm>
            <a:off x="693575" y="2552300"/>
            <a:ext cx="7784400" cy="0"/>
          </a:xfrm>
          <a:prstGeom prst="straightConnector1">
            <a:avLst/>
          </a:prstGeom>
          <a:noFill/>
          <a:ln cap="flat" cmpd="sng" w="9525">
            <a:solidFill>
              <a:schemeClr val="dk1"/>
            </a:solidFill>
            <a:prstDash val="solid"/>
            <a:round/>
            <a:headEnd len="med" w="med" type="none"/>
            <a:tailEnd len="med" w="med" type="triangle"/>
          </a:ln>
        </p:spPr>
      </p:cxnSp>
      <p:grpSp>
        <p:nvGrpSpPr>
          <p:cNvPr id="1860" name="Google Shape;1860;p52"/>
          <p:cNvGrpSpPr/>
          <p:nvPr/>
        </p:nvGrpSpPr>
        <p:grpSpPr>
          <a:xfrm>
            <a:off x="875820" y="1293713"/>
            <a:ext cx="1300021" cy="3259950"/>
            <a:chOff x="875820" y="1293713"/>
            <a:chExt cx="1300021" cy="3259950"/>
          </a:xfrm>
        </p:grpSpPr>
        <p:sp>
          <p:nvSpPr>
            <p:cNvPr id="1861" name="Google Shape;1861;p52"/>
            <p:cNvSpPr/>
            <p:nvPr/>
          </p:nvSpPr>
          <p:spPr>
            <a:xfrm>
              <a:off x="1195678" y="22221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2" name="Google Shape;1862;p52"/>
            <p:cNvGrpSpPr/>
            <p:nvPr/>
          </p:nvGrpSpPr>
          <p:grpSpPr>
            <a:xfrm>
              <a:off x="877530" y="1293713"/>
              <a:ext cx="1296600" cy="928436"/>
              <a:chOff x="877530" y="1293713"/>
              <a:chExt cx="1296600" cy="928436"/>
            </a:xfrm>
          </p:grpSpPr>
          <p:sp>
            <p:nvSpPr>
              <p:cNvPr id="1863" name="Google Shape;1863;p52"/>
              <p:cNvSpPr txBox="1"/>
              <p:nvPr/>
            </p:nvSpPr>
            <p:spPr>
              <a:xfrm>
                <a:off x="877530" y="1293713"/>
                <a:ext cx="12966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Big loss</a:t>
                </a:r>
                <a:endParaRPr sz="2000">
                  <a:solidFill>
                    <a:schemeClr val="dk1"/>
                  </a:solidFill>
                  <a:latin typeface="Staatliches"/>
                  <a:ea typeface="Staatliches"/>
                  <a:cs typeface="Staatliches"/>
                  <a:sym typeface="Staatliches"/>
                </a:endParaRPr>
              </a:p>
            </p:txBody>
          </p:sp>
          <p:cxnSp>
            <p:nvCxnSpPr>
              <p:cNvPr id="1864" name="Google Shape;1864;p52"/>
              <p:cNvCxnSpPr>
                <a:stCxn id="1861" idx="0"/>
                <a:endCxn id="1863" idx="2"/>
              </p:cNvCxnSpPr>
              <p:nvPr/>
            </p:nvCxnSpPr>
            <p:spPr>
              <a:xfrm rot="10800000">
                <a:off x="1525828" y="1655750"/>
                <a:ext cx="0" cy="566400"/>
              </a:xfrm>
              <a:prstGeom prst="straightConnector1">
                <a:avLst/>
              </a:prstGeom>
              <a:noFill/>
              <a:ln cap="flat" cmpd="sng" w="9525">
                <a:solidFill>
                  <a:schemeClr val="dk1"/>
                </a:solidFill>
                <a:prstDash val="solid"/>
                <a:round/>
                <a:headEnd len="med" w="med" type="none"/>
                <a:tailEnd len="med" w="med" type="none"/>
              </a:ln>
            </p:spPr>
          </p:cxnSp>
        </p:grpSp>
        <p:grpSp>
          <p:nvGrpSpPr>
            <p:cNvPr id="1865" name="Google Shape;1865;p52"/>
            <p:cNvGrpSpPr/>
            <p:nvPr/>
          </p:nvGrpSpPr>
          <p:grpSpPr>
            <a:xfrm>
              <a:off x="875820" y="2882450"/>
              <a:ext cx="1300021" cy="1671213"/>
              <a:chOff x="875820" y="2882450"/>
              <a:chExt cx="1300021" cy="1671213"/>
            </a:xfrm>
          </p:grpSpPr>
          <p:grpSp>
            <p:nvGrpSpPr>
              <p:cNvPr id="1866" name="Google Shape;1866;p52"/>
              <p:cNvGrpSpPr/>
              <p:nvPr/>
            </p:nvGrpSpPr>
            <p:grpSpPr>
              <a:xfrm>
                <a:off x="875820" y="3503038"/>
                <a:ext cx="1300021" cy="1050625"/>
                <a:chOff x="1468227" y="1631138"/>
                <a:chExt cx="1706960" cy="1050625"/>
              </a:xfrm>
            </p:grpSpPr>
            <p:sp>
              <p:nvSpPr>
                <p:cNvPr id="1867" name="Google Shape;1867;p52"/>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p:txBody>
            </p:sp>
            <p:sp>
              <p:nvSpPr>
                <p:cNvPr id="1868" name="Google Shape;1868;p52"/>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cxnSp>
            <p:nvCxnSpPr>
              <p:cNvPr id="1869" name="Google Shape;1869;p52"/>
              <p:cNvCxnSpPr>
                <a:stCxn id="1861" idx="4"/>
                <a:endCxn id="1867" idx="0"/>
              </p:cNvCxnSpPr>
              <p:nvPr/>
            </p:nvCxnSpPr>
            <p:spPr>
              <a:xfrm>
                <a:off x="1525828" y="2882450"/>
                <a:ext cx="1800" cy="620700"/>
              </a:xfrm>
              <a:prstGeom prst="straightConnector1">
                <a:avLst/>
              </a:prstGeom>
              <a:noFill/>
              <a:ln cap="flat" cmpd="sng" w="9525">
                <a:solidFill>
                  <a:schemeClr val="dk1"/>
                </a:solidFill>
                <a:prstDash val="solid"/>
                <a:round/>
                <a:headEnd len="med" w="med" type="none"/>
                <a:tailEnd len="med" w="med" type="none"/>
              </a:ln>
            </p:spPr>
          </p:cxnSp>
        </p:grpSp>
      </p:grpSp>
      <p:grpSp>
        <p:nvGrpSpPr>
          <p:cNvPr id="1870" name="Google Shape;1870;p52"/>
          <p:cNvGrpSpPr/>
          <p:nvPr/>
        </p:nvGrpSpPr>
        <p:grpSpPr>
          <a:xfrm>
            <a:off x="2414658" y="1293713"/>
            <a:ext cx="1300021" cy="3259950"/>
            <a:chOff x="2414658" y="1293713"/>
            <a:chExt cx="1300021" cy="3259950"/>
          </a:xfrm>
        </p:grpSpPr>
        <p:grpSp>
          <p:nvGrpSpPr>
            <p:cNvPr id="1871" name="Google Shape;1871;p52"/>
            <p:cNvGrpSpPr/>
            <p:nvPr/>
          </p:nvGrpSpPr>
          <p:grpSpPr>
            <a:xfrm>
              <a:off x="2414658" y="3503038"/>
              <a:ext cx="1300021" cy="1050625"/>
              <a:chOff x="1468227" y="1631138"/>
              <a:chExt cx="1706960" cy="1050625"/>
            </a:xfrm>
          </p:grpSpPr>
          <p:sp>
            <p:nvSpPr>
              <p:cNvPr id="1872" name="Google Shape;1872;p52"/>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1873" name="Google Shape;1873;p52"/>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 cold place</a:t>
                </a:r>
                <a:endParaRPr sz="1200">
                  <a:solidFill>
                    <a:srgbClr val="242424"/>
                  </a:solidFill>
                  <a:latin typeface="Cairo"/>
                  <a:ea typeface="Cairo"/>
                  <a:cs typeface="Cairo"/>
                  <a:sym typeface="Cairo"/>
                </a:endParaRPr>
              </a:p>
            </p:txBody>
          </p:sp>
        </p:grpSp>
        <p:sp>
          <p:nvSpPr>
            <p:cNvPr id="1874" name="Google Shape;1874;p52"/>
            <p:cNvSpPr/>
            <p:nvPr/>
          </p:nvSpPr>
          <p:spPr>
            <a:xfrm>
              <a:off x="2734516" y="22221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75" name="Google Shape;1875;p52"/>
            <p:cNvCxnSpPr>
              <a:stCxn id="1874" idx="4"/>
              <a:endCxn id="1872" idx="0"/>
            </p:cNvCxnSpPr>
            <p:nvPr/>
          </p:nvCxnSpPr>
          <p:spPr>
            <a:xfrm>
              <a:off x="3064666" y="2882450"/>
              <a:ext cx="1800" cy="620700"/>
            </a:xfrm>
            <a:prstGeom prst="straightConnector1">
              <a:avLst/>
            </a:prstGeom>
            <a:noFill/>
            <a:ln cap="flat" cmpd="sng" w="9525">
              <a:solidFill>
                <a:schemeClr val="dk1"/>
              </a:solidFill>
              <a:prstDash val="solid"/>
              <a:round/>
              <a:headEnd len="med" w="med" type="none"/>
              <a:tailEnd len="med" w="med" type="none"/>
            </a:ln>
          </p:spPr>
        </p:cxnSp>
        <p:grpSp>
          <p:nvGrpSpPr>
            <p:cNvPr id="1876" name="Google Shape;1876;p52"/>
            <p:cNvGrpSpPr/>
            <p:nvPr/>
          </p:nvGrpSpPr>
          <p:grpSpPr>
            <a:xfrm>
              <a:off x="2416367" y="1293713"/>
              <a:ext cx="1296600" cy="928436"/>
              <a:chOff x="2416367" y="1293713"/>
              <a:chExt cx="1296600" cy="928436"/>
            </a:xfrm>
          </p:grpSpPr>
          <p:sp>
            <p:nvSpPr>
              <p:cNvPr id="1877" name="Google Shape;1877;p52"/>
              <p:cNvSpPr txBox="1"/>
              <p:nvPr/>
            </p:nvSpPr>
            <p:spPr>
              <a:xfrm>
                <a:off x="2416367" y="1293713"/>
                <a:ext cx="12966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Loss</a:t>
                </a:r>
                <a:endParaRPr sz="2000">
                  <a:solidFill>
                    <a:schemeClr val="dk1"/>
                  </a:solidFill>
                  <a:latin typeface="Staatliches"/>
                  <a:ea typeface="Staatliches"/>
                  <a:cs typeface="Staatliches"/>
                  <a:sym typeface="Staatliches"/>
                </a:endParaRPr>
              </a:p>
            </p:txBody>
          </p:sp>
          <p:cxnSp>
            <p:nvCxnSpPr>
              <p:cNvPr id="1878" name="Google Shape;1878;p52"/>
              <p:cNvCxnSpPr>
                <a:stCxn id="1874" idx="0"/>
                <a:endCxn id="1877" idx="2"/>
              </p:cNvCxnSpPr>
              <p:nvPr/>
            </p:nvCxnSpPr>
            <p:spPr>
              <a:xfrm rot="10800000">
                <a:off x="3064666" y="1655750"/>
                <a:ext cx="0" cy="566400"/>
              </a:xfrm>
              <a:prstGeom prst="straightConnector1">
                <a:avLst/>
              </a:prstGeom>
              <a:noFill/>
              <a:ln cap="flat" cmpd="sng" w="9525">
                <a:solidFill>
                  <a:schemeClr val="dk1"/>
                </a:solidFill>
                <a:prstDash val="solid"/>
                <a:round/>
                <a:headEnd len="med" w="med" type="none"/>
                <a:tailEnd len="med" w="med" type="none"/>
              </a:ln>
            </p:spPr>
          </p:cxnSp>
        </p:grpSp>
      </p:grpSp>
      <p:grpSp>
        <p:nvGrpSpPr>
          <p:cNvPr id="1879" name="Google Shape;1879;p52"/>
          <p:cNvGrpSpPr/>
          <p:nvPr/>
        </p:nvGrpSpPr>
        <p:grpSpPr>
          <a:xfrm>
            <a:off x="5429483" y="1293713"/>
            <a:ext cx="1300021" cy="3259950"/>
            <a:chOff x="5429483" y="1293713"/>
            <a:chExt cx="1300021" cy="3259950"/>
          </a:xfrm>
        </p:grpSpPr>
        <p:sp>
          <p:nvSpPr>
            <p:cNvPr id="1880" name="Google Shape;1880;p52"/>
            <p:cNvSpPr/>
            <p:nvPr/>
          </p:nvSpPr>
          <p:spPr>
            <a:xfrm>
              <a:off x="5749316" y="22221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1" name="Google Shape;1881;p52"/>
            <p:cNvGrpSpPr/>
            <p:nvPr/>
          </p:nvGrpSpPr>
          <p:grpSpPr>
            <a:xfrm>
              <a:off x="5431180" y="1293713"/>
              <a:ext cx="1296600" cy="928500"/>
              <a:chOff x="5431180" y="1293713"/>
              <a:chExt cx="1296600" cy="928500"/>
            </a:xfrm>
          </p:grpSpPr>
          <p:sp>
            <p:nvSpPr>
              <p:cNvPr id="1882" name="Google Shape;1882;p52"/>
              <p:cNvSpPr txBox="1"/>
              <p:nvPr/>
            </p:nvSpPr>
            <p:spPr>
              <a:xfrm>
                <a:off x="5431180" y="1293713"/>
                <a:ext cx="12966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Profit</a:t>
                </a:r>
                <a:endParaRPr sz="2000">
                  <a:solidFill>
                    <a:schemeClr val="dk1"/>
                  </a:solidFill>
                  <a:latin typeface="Staatliches"/>
                  <a:ea typeface="Staatliches"/>
                  <a:cs typeface="Staatliches"/>
                  <a:sym typeface="Staatliches"/>
                </a:endParaRPr>
              </a:p>
            </p:txBody>
          </p:sp>
          <p:cxnSp>
            <p:nvCxnSpPr>
              <p:cNvPr id="1883" name="Google Shape;1883;p52"/>
              <p:cNvCxnSpPr>
                <a:stCxn id="1882" idx="2"/>
                <a:endCxn id="1880" idx="0"/>
              </p:cNvCxnSpPr>
              <p:nvPr/>
            </p:nvCxnSpPr>
            <p:spPr>
              <a:xfrm>
                <a:off x="6079480" y="1655813"/>
                <a:ext cx="0" cy="566400"/>
              </a:xfrm>
              <a:prstGeom prst="straightConnector1">
                <a:avLst/>
              </a:prstGeom>
              <a:noFill/>
              <a:ln cap="flat" cmpd="sng" w="9525">
                <a:solidFill>
                  <a:schemeClr val="dk1"/>
                </a:solidFill>
                <a:prstDash val="solid"/>
                <a:round/>
                <a:headEnd len="med" w="med" type="none"/>
                <a:tailEnd len="med" w="med" type="none"/>
              </a:ln>
            </p:spPr>
          </p:cxnSp>
        </p:grpSp>
        <p:grpSp>
          <p:nvGrpSpPr>
            <p:cNvPr id="1884" name="Google Shape;1884;p52"/>
            <p:cNvGrpSpPr/>
            <p:nvPr/>
          </p:nvGrpSpPr>
          <p:grpSpPr>
            <a:xfrm>
              <a:off x="5429483" y="2882450"/>
              <a:ext cx="1300021" cy="1671213"/>
              <a:chOff x="5429483" y="2882450"/>
              <a:chExt cx="1300021" cy="1671213"/>
            </a:xfrm>
          </p:grpSpPr>
          <p:grpSp>
            <p:nvGrpSpPr>
              <p:cNvPr id="1885" name="Google Shape;1885;p52"/>
              <p:cNvGrpSpPr/>
              <p:nvPr/>
            </p:nvGrpSpPr>
            <p:grpSpPr>
              <a:xfrm>
                <a:off x="5429483" y="3503038"/>
                <a:ext cx="1300021" cy="1050625"/>
                <a:chOff x="1468227" y="1631138"/>
                <a:chExt cx="1706960" cy="1050625"/>
              </a:xfrm>
            </p:grpSpPr>
            <p:sp>
              <p:nvSpPr>
                <p:cNvPr id="1886" name="Google Shape;1886;p52"/>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Jupiter</a:t>
                  </a:r>
                  <a:endParaRPr sz="2000">
                    <a:solidFill>
                      <a:srgbClr val="20DD20"/>
                    </a:solidFill>
                    <a:latin typeface="Staatliches"/>
                    <a:ea typeface="Staatliches"/>
                    <a:cs typeface="Staatliches"/>
                    <a:sym typeface="Staatliches"/>
                  </a:endParaRPr>
                </a:p>
              </p:txBody>
            </p:sp>
            <p:sp>
              <p:nvSpPr>
                <p:cNvPr id="1887" name="Google Shape;1887;p52"/>
                <p:cNvSpPr txBox="1"/>
                <p:nvPr/>
              </p:nvSpPr>
              <p:spPr>
                <a:xfrm>
                  <a:off x="1468227"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Jupiter is the biggest planet in the Solar System</a:t>
                  </a:r>
                  <a:endParaRPr sz="1200">
                    <a:solidFill>
                      <a:srgbClr val="242424"/>
                    </a:solidFill>
                    <a:latin typeface="Cairo"/>
                    <a:ea typeface="Cairo"/>
                    <a:cs typeface="Cairo"/>
                    <a:sym typeface="Cairo"/>
                  </a:endParaRPr>
                </a:p>
              </p:txBody>
            </p:sp>
          </p:grpSp>
          <p:cxnSp>
            <p:nvCxnSpPr>
              <p:cNvPr id="1888" name="Google Shape;1888;p52"/>
              <p:cNvCxnSpPr>
                <a:stCxn id="1880" idx="4"/>
                <a:endCxn id="1886" idx="0"/>
              </p:cNvCxnSpPr>
              <p:nvPr/>
            </p:nvCxnSpPr>
            <p:spPr>
              <a:xfrm>
                <a:off x="6079466" y="2882450"/>
                <a:ext cx="1800" cy="620700"/>
              </a:xfrm>
              <a:prstGeom prst="straightConnector1">
                <a:avLst/>
              </a:prstGeom>
              <a:noFill/>
              <a:ln cap="flat" cmpd="sng" w="9525">
                <a:solidFill>
                  <a:schemeClr val="dk1"/>
                </a:solidFill>
                <a:prstDash val="solid"/>
                <a:round/>
                <a:headEnd len="med" w="med" type="none"/>
                <a:tailEnd len="med" w="med" type="none"/>
              </a:ln>
            </p:spPr>
          </p:cxnSp>
        </p:grpSp>
      </p:grpSp>
      <p:grpSp>
        <p:nvGrpSpPr>
          <p:cNvPr id="1889" name="Google Shape;1889;p52"/>
          <p:cNvGrpSpPr/>
          <p:nvPr/>
        </p:nvGrpSpPr>
        <p:grpSpPr>
          <a:xfrm>
            <a:off x="6968320" y="1293713"/>
            <a:ext cx="1300021" cy="3259950"/>
            <a:chOff x="6968320" y="1293713"/>
            <a:chExt cx="1300021" cy="3259950"/>
          </a:xfrm>
        </p:grpSpPr>
        <p:sp>
          <p:nvSpPr>
            <p:cNvPr id="1890" name="Google Shape;1890;p52"/>
            <p:cNvSpPr/>
            <p:nvPr/>
          </p:nvSpPr>
          <p:spPr>
            <a:xfrm>
              <a:off x="7288166" y="22221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1" name="Google Shape;1891;p52"/>
            <p:cNvGrpSpPr/>
            <p:nvPr/>
          </p:nvGrpSpPr>
          <p:grpSpPr>
            <a:xfrm>
              <a:off x="6970017" y="1293713"/>
              <a:ext cx="1296600" cy="928500"/>
              <a:chOff x="6970017" y="1293713"/>
              <a:chExt cx="1296600" cy="928500"/>
            </a:xfrm>
          </p:grpSpPr>
          <p:sp>
            <p:nvSpPr>
              <p:cNvPr id="1892" name="Google Shape;1892;p52"/>
              <p:cNvSpPr txBox="1"/>
              <p:nvPr/>
            </p:nvSpPr>
            <p:spPr>
              <a:xfrm>
                <a:off x="6970017" y="1293713"/>
                <a:ext cx="12966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High </a:t>
                </a:r>
                <a:r>
                  <a:rPr lang="en" sz="2000">
                    <a:solidFill>
                      <a:schemeClr val="dk1"/>
                    </a:solidFill>
                    <a:latin typeface="Staatliches"/>
                    <a:ea typeface="Staatliches"/>
                    <a:cs typeface="Staatliches"/>
                    <a:sym typeface="Staatliches"/>
                  </a:rPr>
                  <a:t>Profit</a:t>
                </a:r>
                <a:endParaRPr sz="2000">
                  <a:solidFill>
                    <a:schemeClr val="dk1"/>
                  </a:solidFill>
                  <a:latin typeface="Staatliches"/>
                  <a:ea typeface="Staatliches"/>
                  <a:cs typeface="Staatliches"/>
                  <a:sym typeface="Staatliches"/>
                </a:endParaRPr>
              </a:p>
            </p:txBody>
          </p:sp>
          <p:cxnSp>
            <p:nvCxnSpPr>
              <p:cNvPr id="1893" name="Google Shape;1893;p52"/>
              <p:cNvCxnSpPr>
                <a:stCxn id="1892" idx="2"/>
                <a:endCxn id="1890" idx="0"/>
              </p:cNvCxnSpPr>
              <p:nvPr/>
            </p:nvCxnSpPr>
            <p:spPr>
              <a:xfrm>
                <a:off x="7618317" y="1655813"/>
                <a:ext cx="0" cy="566400"/>
              </a:xfrm>
              <a:prstGeom prst="straightConnector1">
                <a:avLst/>
              </a:prstGeom>
              <a:noFill/>
              <a:ln cap="flat" cmpd="sng" w="9525">
                <a:solidFill>
                  <a:schemeClr val="dk1"/>
                </a:solidFill>
                <a:prstDash val="solid"/>
                <a:round/>
                <a:headEnd len="med" w="med" type="none"/>
                <a:tailEnd len="med" w="med" type="none"/>
              </a:ln>
            </p:spPr>
          </p:cxnSp>
        </p:grpSp>
        <p:grpSp>
          <p:nvGrpSpPr>
            <p:cNvPr id="1894" name="Google Shape;1894;p52"/>
            <p:cNvGrpSpPr/>
            <p:nvPr/>
          </p:nvGrpSpPr>
          <p:grpSpPr>
            <a:xfrm>
              <a:off x="6968320" y="2882450"/>
              <a:ext cx="1300021" cy="1671213"/>
              <a:chOff x="6968320" y="2882450"/>
              <a:chExt cx="1300021" cy="1671213"/>
            </a:xfrm>
          </p:grpSpPr>
          <p:grpSp>
            <p:nvGrpSpPr>
              <p:cNvPr id="1895" name="Google Shape;1895;p52"/>
              <p:cNvGrpSpPr/>
              <p:nvPr/>
            </p:nvGrpSpPr>
            <p:grpSpPr>
              <a:xfrm>
                <a:off x="6968320" y="3503038"/>
                <a:ext cx="1300021" cy="1050625"/>
                <a:chOff x="1543332" y="1631138"/>
                <a:chExt cx="1706960" cy="1050625"/>
              </a:xfrm>
            </p:grpSpPr>
            <p:sp>
              <p:nvSpPr>
                <p:cNvPr id="1896" name="Google Shape;1896;p52"/>
                <p:cNvSpPr txBox="1"/>
                <p:nvPr/>
              </p:nvSpPr>
              <p:spPr>
                <a:xfrm>
                  <a:off x="1547793"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Saturn</a:t>
                  </a:r>
                  <a:endParaRPr sz="2000">
                    <a:solidFill>
                      <a:srgbClr val="20DD20"/>
                    </a:solidFill>
                    <a:latin typeface="Staatliches"/>
                    <a:ea typeface="Staatliches"/>
                    <a:cs typeface="Staatliches"/>
                    <a:sym typeface="Staatliches"/>
                  </a:endParaRPr>
                </a:p>
              </p:txBody>
            </p:sp>
            <p:sp>
              <p:nvSpPr>
                <p:cNvPr id="1897" name="Google Shape;1897;p52"/>
                <p:cNvSpPr txBox="1"/>
                <p:nvPr/>
              </p:nvSpPr>
              <p:spPr>
                <a:xfrm>
                  <a:off x="1543332" y="1943462"/>
                  <a:ext cx="1702500" cy="7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Saturn is a gas giant and has several rings</a:t>
                  </a:r>
                  <a:endParaRPr sz="1200">
                    <a:solidFill>
                      <a:srgbClr val="242424"/>
                    </a:solidFill>
                    <a:latin typeface="Cairo"/>
                    <a:ea typeface="Cairo"/>
                    <a:cs typeface="Cairo"/>
                    <a:sym typeface="Cairo"/>
                  </a:endParaRPr>
                </a:p>
              </p:txBody>
            </p:sp>
          </p:grpSp>
          <p:cxnSp>
            <p:nvCxnSpPr>
              <p:cNvPr id="1898" name="Google Shape;1898;p52"/>
              <p:cNvCxnSpPr>
                <a:stCxn id="1890" idx="4"/>
                <a:endCxn id="1896" idx="0"/>
              </p:cNvCxnSpPr>
              <p:nvPr/>
            </p:nvCxnSpPr>
            <p:spPr>
              <a:xfrm>
                <a:off x="7618316" y="2882450"/>
                <a:ext cx="1800" cy="620700"/>
              </a:xfrm>
              <a:prstGeom prst="straightConnector1">
                <a:avLst/>
              </a:prstGeom>
              <a:noFill/>
              <a:ln cap="flat" cmpd="sng" w="9525">
                <a:solidFill>
                  <a:schemeClr val="dk1"/>
                </a:solidFill>
                <a:prstDash val="solid"/>
                <a:round/>
                <a:headEnd len="med" w="med" type="none"/>
                <a:tailEnd len="med" w="med" type="none"/>
              </a:ln>
            </p:spPr>
          </p:cxnSp>
        </p:grpSp>
      </p:grpSp>
      <p:sp>
        <p:nvSpPr>
          <p:cNvPr id="1899" name="Google Shape;1899;p52"/>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1900" name="Google Shape;1900;p52"/>
          <p:cNvSpPr/>
          <p:nvPr/>
        </p:nvSpPr>
        <p:spPr>
          <a:xfrm>
            <a:off x="3714675" y="2097350"/>
            <a:ext cx="1714800" cy="909900"/>
          </a:xfrm>
          <a:prstGeom prst="roundRect">
            <a:avLst>
              <a:gd fmla="val 14327"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1901" name="Google Shape;1901;p52"/>
          <p:cNvSpPr/>
          <p:nvPr/>
        </p:nvSpPr>
        <p:spPr>
          <a:xfrm>
            <a:off x="3921957" y="2246693"/>
            <a:ext cx="1300090" cy="611213"/>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noFill/>
                <a:latin typeface="Staatliches"/>
              </a:rPr>
              <a:t>Break even</a:t>
            </a:r>
            <a:br>
              <a:rPr b="0" i="0">
                <a:ln cap="flat" cmpd="sng" w="9525">
                  <a:solidFill>
                    <a:srgbClr val="000000"/>
                  </a:solidFill>
                  <a:prstDash val="solid"/>
                  <a:round/>
                  <a:headEnd len="sm" w="sm" type="none"/>
                  <a:tailEnd len="sm" w="sm" type="none"/>
                </a:ln>
                <a:noFill/>
                <a:latin typeface="Staatliches"/>
              </a:rPr>
            </a:br>
            <a:r>
              <a:rPr b="0" i="0">
                <a:ln cap="flat" cmpd="sng" w="9525">
                  <a:solidFill>
                    <a:srgbClr val="000000"/>
                  </a:solidFill>
                  <a:prstDash val="solid"/>
                  <a:round/>
                  <a:headEnd len="sm" w="sm" type="none"/>
                  <a:tailEnd len="sm" w="sm" type="none"/>
                </a:ln>
                <a:noFill/>
                <a:latin typeface="Staatliches"/>
              </a:rPr>
              <a:t>point</a:t>
            </a:r>
          </a:p>
        </p:txBody>
      </p:sp>
      <p:grpSp>
        <p:nvGrpSpPr>
          <p:cNvPr id="1902" name="Google Shape;1902;p52"/>
          <p:cNvGrpSpPr/>
          <p:nvPr/>
        </p:nvGrpSpPr>
        <p:grpSpPr>
          <a:xfrm>
            <a:off x="2861065" y="2326972"/>
            <a:ext cx="407209" cy="380008"/>
            <a:chOff x="2189674" y="2439816"/>
            <a:chExt cx="376627" cy="351501"/>
          </a:xfrm>
        </p:grpSpPr>
        <p:sp>
          <p:nvSpPr>
            <p:cNvPr id="1903" name="Google Shape;1903;p52"/>
            <p:cNvSpPr/>
            <p:nvPr/>
          </p:nvSpPr>
          <p:spPr>
            <a:xfrm>
              <a:off x="2370538" y="2539638"/>
              <a:ext cx="15028" cy="13035"/>
            </a:xfrm>
            <a:custGeom>
              <a:rect b="b" l="l" r="r" t="t"/>
              <a:pathLst>
                <a:path extrusionOk="0" h="497" w="573">
                  <a:moveTo>
                    <a:pt x="0" y="1"/>
                  </a:moveTo>
                  <a:lnTo>
                    <a:pt x="0" y="222"/>
                  </a:lnTo>
                  <a:lnTo>
                    <a:pt x="279" y="497"/>
                  </a:lnTo>
                  <a:lnTo>
                    <a:pt x="573" y="193"/>
                  </a:lnTo>
                  <a:lnTo>
                    <a:pt x="573" y="1"/>
                  </a:lnTo>
                  <a:lnTo>
                    <a:pt x="525" y="6"/>
                  </a:lnTo>
                  <a:cubicBezTo>
                    <a:pt x="476" y="11"/>
                    <a:pt x="433" y="15"/>
                    <a:pt x="390" y="15"/>
                  </a:cubicBezTo>
                  <a:lnTo>
                    <a:pt x="183" y="15"/>
                  </a:lnTo>
                  <a:cubicBezTo>
                    <a:pt x="140" y="15"/>
                    <a:pt x="91" y="11"/>
                    <a:pt x="48" y="6"/>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52"/>
            <p:cNvSpPr/>
            <p:nvPr/>
          </p:nvSpPr>
          <p:spPr>
            <a:xfrm>
              <a:off x="2341374" y="2496992"/>
              <a:ext cx="4328" cy="12642"/>
            </a:xfrm>
            <a:custGeom>
              <a:rect b="b" l="l" r="r" t="t"/>
              <a:pathLst>
                <a:path extrusionOk="0" h="482" w="165">
                  <a:moveTo>
                    <a:pt x="164" y="1"/>
                  </a:moveTo>
                  <a:lnTo>
                    <a:pt x="87" y="78"/>
                  </a:lnTo>
                  <a:cubicBezTo>
                    <a:pt x="1" y="169"/>
                    <a:pt x="1" y="313"/>
                    <a:pt x="87" y="400"/>
                  </a:cubicBezTo>
                  <a:lnTo>
                    <a:pt x="164" y="482"/>
                  </a:lnTo>
                  <a:lnTo>
                    <a:pt x="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2"/>
            <p:cNvSpPr/>
            <p:nvPr/>
          </p:nvSpPr>
          <p:spPr>
            <a:xfrm>
              <a:off x="2230326" y="2662304"/>
              <a:ext cx="45715" cy="49754"/>
            </a:xfrm>
            <a:custGeom>
              <a:rect b="b" l="l" r="r" t="t"/>
              <a:pathLst>
                <a:path extrusionOk="0" h="1897" w="1743">
                  <a:moveTo>
                    <a:pt x="1271" y="1"/>
                  </a:moveTo>
                  <a:lnTo>
                    <a:pt x="1232" y="35"/>
                  </a:lnTo>
                  <a:cubicBezTo>
                    <a:pt x="837" y="362"/>
                    <a:pt x="318" y="463"/>
                    <a:pt x="44" y="492"/>
                  </a:cubicBezTo>
                  <a:lnTo>
                    <a:pt x="0" y="497"/>
                  </a:lnTo>
                  <a:lnTo>
                    <a:pt x="0" y="1132"/>
                  </a:lnTo>
                  <a:cubicBezTo>
                    <a:pt x="0" y="1555"/>
                    <a:pt x="347" y="1897"/>
                    <a:pt x="770" y="1897"/>
                  </a:cubicBezTo>
                  <a:lnTo>
                    <a:pt x="972" y="1897"/>
                  </a:lnTo>
                  <a:cubicBezTo>
                    <a:pt x="1396" y="1897"/>
                    <a:pt x="1742" y="1555"/>
                    <a:pt x="1742" y="1132"/>
                  </a:cubicBezTo>
                  <a:lnTo>
                    <a:pt x="1742" y="458"/>
                  </a:lnTo>
                  <a:lnTo>
                    <a:pt x="1713" y="444"/>
                  </a:lnTo>
                  <a:cubicBezTo>
                    <a:pt x="1540" y="357"/>
                    <a:pt x="1396" y="217"/>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52"/>
            <p:cNvSpPr/>
            <p:nvPr/>
          </p:nvSpPr>
          <p:spPr>
            <a:xfrm>
              <a:off x="2285588" y="2679850"/>
              <a:ext cx="4328" cy="11383"/>
            </a:xfrm>
            <a:custGeom>
              <a:rect b="b" l="l" r="r" t="t"/>
              <a:pathLst>
                <a:path extrusionOk="0" h="434" w="165">
                  <a:moveTo>
                    <a:pt x="1" y="1"/>
                  </a:moveTo>
                  <a:lnTo>
                    <a:pt x="1" y="434"/>
                  </a:lnTo>
                  <a:lnTo>
                    <a:pt x="73" y="381"/>
                  </a:lnTo>
                  <a:cubicBezTo>
                    <a:pt x="131" y="338"/>
                    <a:pt x="164" y="265"/>
                    <a:pt x="164" y="193"/>
                  </a:cubicBezTo>
                  <a:cubicBezTo>
                    <a:pt x="164" y="135"/>
                    <a:pt x="140" y="78"/>
                    <a:pt x="102" y="34"/>
                  </a:cubicBezTo>
                  <a:lnTo>
                    <a:pt x="92" y="25"/>
                  </a:lnTo>
                  <a:lnTo>
                    <a:pt x="78" y="25"/>
                  </a:lnTo>
                  <a:lnTo>
                    <a:pt x="58"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52"/>
            <p:cNvSpPr/>
            <p:nvPr/>
          </p:nvSpPr>
          <p:spPr>
            <a:xfrm>
              <a:off x="2245591" y="2721263"/>
              <a:ext cx="15159" cy="13009"/>
            </a:xfrm>
            <a:custGeom>
              <a:rect b="b" l="l" r="r" t="t"/>
              <a:pathLst>
                <a:path extrusionOk="0" h="496" w="578">
                  <a:moveTo>
                    <a:pt x="0" y="0"/>
                  </a:moveTo>
                  <a:lnTo>
                    <a:pt x="0" y="221"/>
                  </a:lnTo>
                  <a:lnTo>
                    <a:pt x="284" y="496"/>
                  </a:lnTo>
                  <a:lnTo>
                    <a:pt x="578" y="188"/>
                  </a:lnTo>
                  <a:lnTo>
                    <a:pt x="578" y="0"/>
                  </a:lnTo>
                  <a:lnTo>
                    <a:pt x="525" y="5"/>
                  </a:lnTo>
                  <a:cubicBezTo>
                    <a:pt x="482" y="10"/>
                    <a:pt x="438" y="10"/>
                    <a:pt x="390" y="14"/>
                  </a:cubicBezTo>
                  <a:lnTo>
                    <a:pt x="188" y="14"/>
                  </a:lnTo>
                  <a:cubicBezTo>
                    <a:pt x="140" y="14"/>
                    <a:pt x="97" y="10"/>
                    <a:pt x="53" y="5"/>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2"/>
            <p:cNvSpPr/>
            <p:nvPr/>
          </p:nvSpPr>
          <p:spPr>
            <a:xfrm>
              <a:off x="2355248" y="2480704"/>
              <a:ext cx="45583" cy="49885"/>
            </a:xfrm>
            <a:custGeom>
              <a:rect b="b" l="l" r="r" t="t"/>
              <a:pathLst>
                <a:path extrusionOk="0" h="1902" w="1738">
                  <a:moveTo>
                    <a:pt x="1271" y="1"/>
                  </a:moveTo>
                  <a:lnTo>
                    <a:pt x="1228" y="35"/>
                  </a:lnTo>
                  <a:cubicBezTo>
                    <a:pt x="833" y="362"/>
                    <a:pt x="314" y="463"/>
                    <a:pt x="39" y="492"/>
                  </a:cubicBezTo>
                  <a:lnTo>
                    <a:pt x="1" y="496"/>
                  </a:lnTo>
                  <a:lnTo>
                    <a:pt x="1" y="1132"/>
                  </a:lnTo>
                  <a:cubicBezTo>
                    <a:pt x="1" y="1555"/>
                    <a:pt x="342" y="1901"/>
                    <a:pt x="766" y="1901"/>
                  </a:cubicBezTo>
                  <a:lnTo>
                    <a:pt x="973" y="1901"/>
                  </a:lnTo>
                  <a:cubicBezTo>
                    <a:pt x="1396" y="1901"/>
                    <a:pt x="1738" y="1555"/>
                    <a:pt x="1738" y="1132"/>
                  </a:cubicBezTo>
                  <a:lnTo>
                    <a:pt x="1738" y="458"/>
                  </a:lnTo>
                  <a:lnTo>
                    <a:pt x="1714" y="444"/>
                  </a:lnTo>
                  <a:cubicBezTo>
                    <a:pt x="1536" y="357"/>
                    <a:pt x="1391"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2"/>
            <p:cNvSpPr/>
            <p:nvPr/>
          </p:nvSpPr>
          <p:spPr>
            <a:xfrm>
              <a:off x="2410273" y="2498119"/>
              <a:ext cx="4459" cy="11383"/>
            </a:xfrm>
            <a:custGeom>
              <a:rect b="b" l="l" r="r" t="t"/>
              <a:pathLst>
                <a:path extrusionOk="0" h="434" w="170">
                  <a:moveTo>
                    <a:pt x="1" y="1"/>
                  </a:moveTo>
                  <a:lnTo>
                    <a:pt x="1" y="434"/>
                  </a:lnTo>
                  <a:lnTo>
                    <a:pt x="73" y="381"/>
                  </a:lnTo>
                  <a:cubicBezTo>
                    <a:pt x="135" y="338"/>
                    <a:pt x="169" y="270"/>
                    <a:pt x="169" y="198"/>
                  </a:cubicBezTo>
                  <a:cubicBezTo>
                    <a:pt x="169" y="136"/>
                    <a:pt x="150" y="83"/>
                    <a:pt x="111" y="39"/>
                  </a:cubicBezTo>
                  <a:lnTo>
                    <a:pt x="97" y="25"/>
                  </a:lnTo>
                  <a:lnTo>
                    <a:pt x="83" y="25"/>
                  </a:lnTo>
                  <a:lnTo>
                    <a:pt x="63"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2"/>
            <p:cNvSpPr/>
            <p:nvPr/>
          </p:nvSpPr>
          <p:spPr>
            <a:xfrm>
              <a:off x="2480065" y="2662304"/>
              <a:ext cx="45715" cy="49754"/>
            </a:xfrm>
            <a:custGeom>
              <a:rect b="b" l="l" r="r" t="t"/>
              <a:pathLst>
                <a:path extrusionOk="0" h="1897" w="1743">
                  <a:moveTo>
                    <a:pt x="1271" y="1"/>
                  </a:moveTo>
                  <a:lnTo>
                    <a:pt x="1232" y="35"/>
                  </a:lnTo>
                  <a:cubicBezTo>
                    <a:pt x="838" y="362"/>
                    <a:pt x="318" y="463"/>
                    <a:pt x="44" y="492"/>
                  </a:cubicBezTo>
                  <a:lnTo>
                    <a:pt x="1" y="497"/>
                  </a:lnTo>
                  <a:lnTo>
                    <a:pt x="1" y="1132"/>
                  </a:lnTo>
                  <a:cubicBezTo>
                    <a:pt x="1" y="1555"/>
                    <a:pt x="347" y="1897"/>
                    <a:pt x="771" y="1897"/>
                  </a:cubicBezTo>
                  <a:lnTo>
                    <a:pt x="973" y="1897"/>
                  </a:lnTo>
                  <a:cubicBezTo>
                    <a:pt x="1396" y="1897"/>
                    <a:pt x="1743" y="1555"/>
                    <a:pt x="1743" y="1132"/>
                  </a:cubicBezTo>
                  <a:lnTo>
                    <a:pt x="1743" y="458"/>
                  </a:lnTo>
                  <a:lnTo>
                    <a:pt x="1714" y="444"/>
                  </a:lnTo>
                  <a:cubicBezTo>
                    <a:pt x="1540" y="357"/>
                    <a:pt x="1396"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2"/>
            <p:cNvSpPr/>
            <p:nvPr/>
          </p:nvSpPr>
          <p:spPr>
            <a:xfrm>
              <a:off x="2466190" y="2678591"/>
              <a:ext cx="4432" cy="12642"/>
            </a:xfrm>
            <a:custGeom>
              <a:rect b="b" l="l" r="r" t="t"/>
              <a:pathLst>
                <a:path extrusionOk="0" h="482" w="169">
                  <a:moveTo>
                    <a:pt x="169" y="1"/>
                  </a:moveTo>
                  <a:lnTo>
                    <a:pt x="92" y="82"/>
                  </a:lnTo>
                  <a:cubicBezTo>
                    <a:pt x="0" y="169"/>
                    <a:pt x="0" y="313"/>
                    <a:pt x="92" y="405"/>
                  </a:cubicBezTo>
                  <a:lnTo>
                    <a:pt x="169" y="482"/>
                  </a:lnTo>
                  <a:lnTo>
                    <a:pt x="1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2"/>
            <p:cNvSpPr/>
            <p:nvPr/>
          </p:nvSpPr>
          <p:spPr>
            <a:xfrm>
              <a:off x="2535221" y="2679719"/>
              <a:ext cx="4432" cy="11514"/>
            </a:xfrm>
            <a:custGeom>
              <a:rect b="b" l="l" r="r" t="t"/>
              <a:pathLst>
                <a:path extrusionOk="0" h="439" w="169">
                  <a:moveTo>
                    <a:pt x="0" y="1"/>
                  </a:moveTo>
                  <a:lnTo>
                    <a:pt x="0" y="439"/>
                  </a:lnTo>
                  <a:lnTo>
                    <a:pt x="73" y="386"/>
                  </a:lnTo>
                  <a:cubicBezTo>
                    <a:pt x="130" y="343"/>
                    <a:pt x="169" y="270"/>
                    <a:pt x="169" y="198"/>
                  </a:cubicBezTo>
                  <a:cubicBezTo>
                    <a:pt x="169" y="140"/>
                    <a:pt x="145" y="83"/>
                    <a:pt x="106" y="39"/>
                  </a:cubicBezTo>
                  <a:lnTo>
                    <a:pt x="97" y="25"/>
                  </a:lnTo>
                  <a:lnTo>
                    <a:pt x="82" y="25"/>
                  </a:lnTo>
                  <a:lnTo>
                    <a:pt x="63" y="20"/>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2"/>
            <p:cNvSpPr/>
            <p:nvPr/>
          </p:nvSpPr>
          <p:spPr>
            <a:xfrm>
              <a:off x="2495329" y="2721263"/>
              <a:ext cx="15186" cy="13009"/>
            </a:xfrm>
            <a:custGeom>
              <a:rect b="b" l="l" r="r" t="t"/>
              <a:pathLst>
                <a:path extrusionOk="0" h="496" w="579">
                  <a:moveTo>
                    <a:pt x="1" y="0"/>
                  </a:moveTo>
                  <a:lnTo>
                    <a:pt x="1" y="221"/>
                  </a:lnTo>
                  <a:lnTo>
                    <a:pt x="285" y="496"/>
                  </a:lnTo>
                  <a:lnTo>
                    <a:pt x="578" y="188"/>
                  </a:lnTo>
                  <a:lnTo>
                    <a:pt x="578" y="0"/>
                  </a:lnTo>
                  <a:lnTo>
                    <a:pt x="525" y="5"/>
                  </a:lnTo>
                  <a:cubicBezTo>
                    <a:pt x="482" y="10"/>
                    <a:pt x="439" y="10"/>
                    <a:pt x="391" y="14"/>
                  </a:cubicBezTo>
                  <a:lnTo>
                    <a:pt x="189" y="14"/>
                  </a:lnTo>
                  <a:cubicBezTo>
                    <a:pt x="140" y="10"/>
                    <a:pt x="97" y="10"/>
                    <a:pt x="54" y="5"/>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2"/>
            <p:cNvSpPr/>
            <p:nvPr/>
          </p:nvSpPr>
          <p:spPr>
            <a:xfrm>
              <a:off x="2201555" y="2733616"/>
              <a:ext cx="103363" cy="52009"/>
            </a:xfrm>
            <a:custGeom>
              <a:rect b="b" l="l" r="r" t="t"/>
              <a:pathLst>
                <a:path extrusionOk="0" h="1983" w="3941">
                  <a:moveTo>
                    <a:pt x="2570" y="1"/>
                  </a:moveTo>
                  <a:lnTo>
                    <a:pt x="2141" y="443"/>
                  </a:lnTo>
                  <a:cubicBezTo>
                    <a:pt x="2103" y="487"/>
                    <a:pt x="2045" y="511"/>
                    <a:pt x="1983" y="511"/>
                  </a:cubicBezTo>
                  <a:cubicBezTo>
                    <a:pt x="1920" y="511"/>
                    <a:pt x="1862" y="487"/>
                    <a:pt x="1824" y="448"/>
                  </a:cubicBezTo>
                  <a:lnTo>
                    <a:pt x="1371" y="10"/>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2"/>
            <p:cNvSpPr/>
            <p:nvPr/>
          </p:nvSpPr>
          <p:spPr>
            <a:xfrm>
              <a:off x="2326345" y="2551886"/>
              <a:ext cx="103258" cy="52035"/>
            </a:xfrm>
            <a:custGeom>
              <a:rect b="b" l="l" r="r" t="t"/>
              <a:pathLst>
                <a:path extrusionOk="0" h="1984" w="3937">
                  <a:moveTo>
                    <a:pt x="2570" y="1"/>
                  </a:moveTo>
                  <a:lnTo>
                    <a:pt x="2142" y="443"/>
                  </a:lnTo>
                  <a:cubicBezTo>
                    <a:pt x="2099" y="487"/>
                    <a:pt x="2041" y="511"/>
                    <a:pt x="1983" y="511"/>
                  </a:cubicBezTo>
                  <a:lnTo>
                    <a:pt x="1979" y="511"/>
                  </a:lnTo>
                  <a:cubicBezTo>
                    <a:pt x="1921" y="511"/>
                    <a:pt x="1863" y="487"/>
                    <a:pt x="1820" y="448"/>
                  </a:cubicBezTo>
                  <a:lnTo>
                    <a:pt x="1367" y="5"/>
                  </a:lnTo>
                  <a:lnTo>
                    <a:pt x="521" y="337"/>
                  </a:lnTo>
                  <a:lnTo>
                    <a:pt x="511" y="342"/>
                  </a:lnTo>
                  <a:cubicBezTo>
                    <a:pt x="492" y="347"/>
                    <a:pt x="1" y="530"/>
                    <a:pt x="1" y="1160"/>
                  </a:cubicBezTo>
                  <a:lnTo>
                    <a:pt x="1" y="1983"/>
                  </a:lnTo>
                  <a:lnTo>
                    <a:pt x="3937" y="1983"/>
                  </a:lnTo>
                  <a:lnTo>
                    <a:pt x="3937" y="1165"/>
                  </a:lnTo>
                  <a:cubicBezTo>
                    <a:pt x="3937" y="535"/>
                    <a:pt x="3446" y="352"/>
                    <a:pt x="3427" y="347"/>
                  </a:cubicBezTo>
                  <a:lnTo>
                    <a:pt x="3417" y="342"/>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2"/>
            <p:cNvSpPr/>
            <p:nvPr/>
          </p:nvSpPr>
          <p:spPr>
            <a:xfrm>
              <a:off x="2450926" y="2733616"/>
              <a:ext cx="103363" cy="52009"/>
            </a:xfrm>
            <a:custGeom>
              <a:rect b="b" l="l" r="r" t="t"/>
              <a:pathLst>
                <a:path extrusionOk="0" h="1983" w="3941">
                  <a:moveTo>
                    <a:pt x="2570" y="1"/>
                  </a:moveTo>
                  <a:lnTo>
                    <a:pt x="2141" y="443"/>
                  </a:lnTo>
                  <a:cubicBezTo>
                    <a:pt x="2103" y="487"/>
                    <a:pt x="2045" y="511"/>
                    <a:pt x="1983" y="511"/>
                  </a:cubicBezTo>
                  <a:lnTo>
                    <a:pt x="1978" y="511"/>
                  </a:lnTo>
                  <a:cubicBezTo>
                    <a:pt x="1920" y="511"/>
                    <a:pt x="1862" y="487"/>
                    <a:pt x="1824" y="448"/>
                  </a:cubicBezTo>
                  <a:lnTo>
                    <a:pt x="1371" y="5"/>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52"/>
            <p:cNvSpPr/>
            <p:nvPr/>
          </p:nvSpPr>
          <p:spPr>
            <a:xfrm>
              <a:off x="2347301" y="2450543"/>
              <a:ext cx="61372" cy="34751"/>
            </a:xfrm>
            <a:custGeom>
              <a:rect b="b" l="l" r="r" t="t"/>
              <a:pathLst>
                <a:path extrusionOk="0" h="1325" w="2340">
                  <a:moveTo>
                    <a:pt x="1117" y="1"/>
                  </a:moveTo>
                  <a:cubicBezTo>
                    <a:pt x="501" y="6"/>
                    <a:pt x="1" y="501"/>
                    <a:pt x="1" y="1117"/>
                  </a:cubicBezTo>
                  <a:lnTo>
                    <a:pt x="1" y="1324"/>
                  </a:lnTo>
                  <a:lnTo>
                    <a:pt x="63" y="1305"/>
                  </a:lnTo>
                  <a:lnTo>
                    <a:pt x="73" y="1305"/>
                  </a:lnTo>
                  <a:lnTo>
                    <a:pt x="83" y="1300"/>
                  </a:lnTo>
                  <a:lnTo>
                    <a:pt x="121" y="1300"/>
                  </a:lnTo>
                  <a:cubicBezTo>
                    <a:pt x="131" y="1300"/>
                    <a:pt x="1069" y="1295"/>
                    <a:pt x="1488" y="713"/>
                  </a:cubicBezTo>
                  <a:cubicBezTo>
                    <a:pt x="1525" y="660"/>
                    <a:pt x="1580" y="636"/>
                    <a:pt x="1634" y="636"/>
                  </a:cubicBezTo>
                  <a:cubicBezTo>
                    <a:pt x="1715" y="636"/>
                    <a:pt x="1795" y="689"/>
                    <a:pt x="1815" y="780"/>
                  </a:cubicBezTo>
                  <a:cubicBezTo>
                    <a:pt x="1820" y="800"/>
                    <a:pt x="1925" y="1228"/>
                    <a:pt x="2262" y="1305"/>
                  </a:cubicBezTo>
                  <a:lnTo>
                    <a:pt x="2277" y="1305"/>
                  </a:lnTo>
                  <a:lnTo>
                    <a:pt x="2339" y="1324"/>
                  </a:lnTo>
                  <a:lnTo>
                    <a:pt x="2339" y="1117"/>
                  </a:lnTo>
                  <a:cubicBezTo>
                    <a:pt x="2339" y="501"/>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52"/>
            <p:cNvSpPr/>
            <p:nvPr/>
          </p:nvSpPr>
          <p:spPr>
            <a:xfrm>
              <a:off x="2222484" y="2632142"/>
              <a:ext cx="61372" cy="34751"/>
            </a:xfrm>
            <a:custGeom>
              <a:rect b="b" l="l" r="r" t="t"/>
              <a:pathLst>
                <a:path extrusionOk="0" h="1325" w="2340">
                  <a:moveTo>
                    <a:pt x="1112" y="1"/>
                  </a:moveTo>
                  <a:cubicBezTo>
                    <a:pt x="501" y="1"/>
                    <a:pt x="1" y="501"/>
                    <a:pt x="1" y="1117"/>
                  </a:cubicBezTo>
                  <a:lnTo>
                    <a:pt x="1" y="1324"/>
                  </a:lnTo>
                  <a:lnTo>
                    <a:pt x="63" y="1305"/>
                  </a:lnTo>
                  <a:lnTo>
                    <a:pt x="121" y="1305"/>
                  </a:lnTo>
                  <a:cubicBezTo>
                    <a:pt x="131" y="1305"/>
                    <a:pt x="1064" y="1295"/>
                    <a:pt x="1488" y="713"/>
                  </a:cubicBezTo>
                  <a:cubicBezTo>
                    <a:pt x="1523" y="661"/>
                    <a:pt x="1577" y="636"/>
                    <a:pt x="1631" y="636"/>
                  </a:cubicBezTo>
                  <a:cubicBezTo>
                    <a:pt x="1710" y="636"/>
                    <a:pt x="1790" y="689"/>
                    <a:pt x="1810" y="780"/>
                  </a:cubicBezTo>
                  <a:cubicBezTo>
                    <a:pt x="1815" y="800"/>
                    <a:pt x="1921" y="1233"/>
                    <a:pt x="2262" y="1310"/>
                  </a:cubicBezTo>
                  <a:lnTo>
                    <a:pt x="2277" y="1310"/>
                  </a:lnTo>
                  <a:lnTo>
                    <a:pt x="2335" y="1324"/>
                  </a:lnTo>
                  <a:lnTo>
                    <a:pt x="2335" y="1122"/>
                  </a:lnTo>
                  <a:cubicBezTo>
                    <a:pt x="2339" y="506"/>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2"/>
            <p:cNvSpPr/>
            <p:nvPr/>
          </p:nvSpPr>
          <p:spPr>
            <a:xfrm>
              <a:off x="2472249" y="2632142"/>
              <a:ext cx="61346" cy="34751"/>
            </a:xfrm>
            <a:custGeom>
              <a:rect b="b" l="l" r="r" t="t"/>
              <a:pathLst>
                <a:path extrusionOk="0" h="1325" w="2339">
                  <a:moveTo>
                    <a:pt x="1117" y="1"/>
                  </a:moveTo>
                  <a:cubicBezTo>
                    <a:pt x="501" y="1"/>
                    <a:pt x="5" y="501"/>
                    <a:pt x="0" y="1117"/>
                  </a:cubicBezTo>
                  <a:lnTo>
                    <a:pt x="0" y="1324"/>
                  </a:lnTo>
                  <a:lnTo>
                    <a:pt x="63" y="1305"/>
                  </a:lnTo>
                  <a:lnTo>
                    <a:pt x="121" y="1305"/>
                  </a:lnTo>
                  <a:cubicBezTo>
                    <a:pt x="130" y="1305"/>
                    <a:pt x="1069" y="1295"/>
                    <a:pt x="1487" y="713"/>
                  </a:cubicBezTo>
                  <a:cubicBezTo>
                    <a:pt x="1524" y="661"/>
                    <a:pt x="1579" y="636"/>
                    <a:pt x="1634" y="636"/>
                  </a:cubicBezTo>
                  <a:cubicBezTo>
                    <a:pt x="1715" y="636"/>
                    <a:pt x="1794" y="689"/>
                    <a:pt x="1814" y="780"/>
                  </a:cubicBezTo>
                  <a:cubicBezTo>
                    <a:pt x="1819" y="800"/>
                    <a:pt x="1925" y="1233"/>
                    <a:pt x="2267" y="1310"/>
                  </a:cubicBezTo>
                  <a:lnTo>
                    <a:pt x="2276" y="1310"/>
                  </a:lnTo>
                  <a:lnTo>
                    <a:pt x="2339" y="1324"/>
                  </a:lnTo>
                  <a:lnTo>
                    <a:pt x="2339" y="1122"/>
                  </a:lnTo>
                  <a:cubicBezTo>
                    <a:pt x="2339" y="501"/>
                    <a:pt x="1838"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2"/>
            <p:cNvSpPr/>
            <p:nvPr/>
          </p:nvSpPr>
          <p:spPr>
            <a:xfrm>
              <a:off x="2326109" y="2552148"/>
              <a:ext cx="37505" cy="45583"/>
            </a:xfrm>
            <a:custGeom>
              <a:rect b="b" l="l" r="r" t="t"/>
              <a:pathLst>
                <a:path extrusionOk="0" h="1738" w="1430">
                  <a:moveTo>
                    <a:pt x="1367" y="0"/>
                  </a:moveTo>
                  <a:lnTo>
                    <a:pt x="520" y="337"/>
                  </a:lnTo>
                  <a:lnTo>
                    <a:pt x="510" y="337"/>
                  </a:lnTo>
                  <a:cubicBezTo>
                    <a:pt x="491" y="347"/>
                    <a:pt x="0" y="530"/>
                    <a:pt x="0" y="1155"/>
                  </a:cubicBezTo>
                  <a:lnTo>
                    <a:pt x="0" y="1737"/>
                  </a:lnTo>
                  <a:lnTo>
                    <a:pt x="212" y="1737"/>
                  </a:lnTo>
                  <a:lnTo>
                    <a:pt x="212" y="1155"/>
                  </a:lnTo>
                  <a:cubicBezTo>
                    <a:pt x="207" y="530"/>
                    <a:pt x="698" y="347"/>
                    <a:pt x="722" y="342"/>
                  </a:cubicBezTo>
                  <a:lnTo>
                    <a:pt x="732" y="337"/>
                  </a:lnTo>
                  <a:lnTo>
                    <a:pt x="1429" y="63"/>
                  </a:lnTo>
                  <a:lnTo>
                    <a:pt x="136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2"/>
            <p:cNvSpPr/>
            <p:nvPr/>
          </p:nvSpPr>
          <p:spPr>
            <a:xfrm>
              <a:off x="2450926" y="2733747"/>
              <a:ext cx="37505" cy="45583"/>
            </a:xfrm>
            <a:custGeom>
              <a:rect b="b" l="l" r="r" t="t"/>
              <a:pathLst>
                <a:path extrusionOk="0" h="1738" w="1430">
                  <a:moveTo>
                    <a:pt x="1371" y="0"/>
                  </a:moveTo>
                  <a:lnTo>
                    <a:pt x="520" y="332"/>
                  </a:lnTo>
                  <a:lnTo>
                    <a:pt x="510" y="337"/>
                  </a:lnTo>
                  <a:cubicBezTo>
                    <a:pt x="491" y="342"/>
                    <a:pt x="0" y="525"/>
                    <a:pt x="0" y="1155"/>
                  </a:cubicBezTo>
                  <a:lnTo>
                    <a:pt x="0" y="1737"/>
                  </a:lnTo>
                  <a:lnTo>
                    <a:pt x="212" y="1737"/>
                  </a:lnTo>
                  <a:lnTo>
                    <a:pt x="212" y="1155"/>
                  </a:lnTo>
                  <a:cubicBezTo>
                    <a:pt x="212" y="530"/>
                    <a:pt x="703" y="347"/>
                    <a:pt x="722" y="337"/>
                  </a:cubicBezTo>
                  <a:lnTo>
                    <a:pt x="732" y="337"/>
                  </a:lnTo>
                  <a:lnTo>
                    <a:pt x="1429" y="63"/>
                  </a:lnTo>
                  <a:lnTo>
                    <a:pt x="137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2"/>
            <p:cNvSpPr/>
            <p:nvPr/>
          </p:nvSpPr>
          <p:spPr>
            <a:xfrm>
              <a:off x="2355248" y="2480704"/>
              <a:ext cx="35879" cy="49885"/>
            </a:xfrm>
            <a:custGeom>
              <a:rect b="b" l="l" r="r" t="t"/>
              <a:pathLst>
                <a:path extrusionOk="0" h="1902" w="1368">
                  <a:moveTo>
                    <a:pt x="1271" y="1"/>
                  </a:moveTo>
                  <a:lnTo>
                    <a:pt x="1228" y="35"/>
                  </a:lnTo>
                  <a:cubicBezTo>
                    <a:pt x="833" y="367"/>
                    <a:pt x="314" y="463"/>
                    <a:pt x="39" y="492"/>
                  </a:cubicBezTo>
                  <a:lnTo>
                    <a:pt x="1" y="496"/>
                  </a:lnTo>
                  <a:lnTo>
                    <a:pt x="1" y="1132"/>
                  </a:lnTo>
                  <a:cubicBezTo>
                    <a:pt x="1" y="1555"/>
                    <a:pt x="342" y="1901"/>
                    <a:pt x="766" y="1901"/>
                  </a:cubicBezTo>
                  <a:lnTo>
                    <a:pt x="1021" y="1901"/>
                  </a:lnTo>
                  <a:cubicBezTo>
                    <a:pt x="617" y="1873"/>
                    <a:pt x="299" y="1536"/>
                    <a:pt x="304" y="1132"/>
                  </a:cubicBezTo>
                  <a:lnTo>
                    <a:pt x="304" y="496"/>
                  </a:lnTo>
                  <a:lnTo>
                    <a:pt x="342" y="492"/>
                  </a:lnTo>
                  <a:cubicBezTo>
                    <a:pt x="583" y="468"/>
                    <a:pt x="1002" y="391"/>
                    <a:pt x="1367" y="155"/>
                  </a:cubicBezTo>
                  <a:cubicBezTo>
                    <a:pt x="1343" y="121"/>
                    <a:pt x="1319" y="83"/>
                    <a:pt x="1295" y="49"/>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52"/>
            <p:cNvSpPr/>
            <p:nvPr/>
          </p:nvSpPr>
          <p:spPr>
            <a:xfrm>
              <a:off x="2347301" y="2450674"/>
              <a:ext cx="33466" cy="34620"/>
            </a:xfrm>
            <a:custGeom>
              <a:rect b="b" l="l" r="r" t="t"/>
              <a:pathLst>
                <a:path extrusionOk="0" h="1320" w="1276">
                  <a:moveTo>
                    <a:pt x="1117" y="1"/>
                  </a:moveTo>
                  <a:cubicBezTo>
                    <a:pt x="501" y="1"/>
                    <a:pt x="6" y="501"/>
                    <a:pt x="1" y="1112"/>
                  </a:cubicBezTo>
                  <a:lnTo>
                    <a:pt x="1" y="1319"/>
                  </a:lnTo>
                  <a:lnTo>
                    <a:pt x="63" y="1300"/>
                  </a:lnTo>
                  <a:lnTo>
                    <a:pt x="121" y="1300"/>
                  </a:lnTo>
                  <a:cubicBezTo>
                    <a:pt x="121" y="1300"/>
                    <a:pt x="159" y="1300"/>
                    <a:pt x="217" y="1295"/>
                  </a:cubicBezTo>
                  <a:lnTo>
                    <a:pt x="217" y="1112"/>
                  </a:lnTo>
                  <a:lnTo>
                    <a:pt x="212" y="1112"/>
                  </a:lnTo>
                  <a:cubicBezTo>
                    <a:pt x="212" y="520"/>
                    <a:pt x="679" y="30"/>
                    <a:pt x="1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52"/>
            <p:cNvSpPr/>
            <p:nvPr/>
          </p:nvSpPr>
          <p:spPr>
            <a:xfrm>
              <a:off x="2230326" y="2662304"/>
              <a:ext cx="35984" cy="49885"/>
            </a:xfrm>
            <a:custGeom>
              <a:rect b="b" l="l" r="r" t="t"/>
              <a:pathLst>
                <a:path extrusionOk="0" h="1902" w="1372">
                  <a:moveTo>
                    <a:pt x="1271" y="1"/>
                  </a:moveTo>
                  <a:lnTo>
                    <a:pt x="1232" y="35"/>
                  </a:lnTo>
                  <a:cubicBezTo>
                    <a:pt x="837" y="362"/>
                    <a:pt x="318" y="463"/>
                    <a:pt x="44" y="492"/>
                  </a:cubicBezTo>
                  <a:lnTo>
                    <a:pt x="0" y="497"/>
                  </a:lnTo>
                  <a:lnTo>
                    <a:pt x="0" y="1132"/>
                  </a:lnTo>
                  <a:cubicBezTo>
                    <a:pt x="0" y="1555"/>
                    <a:pt x="347" y="1897"/>
                    <a:pt x="770" y="1902"/>
                  </a:cubicBezTo>
                  <a:lnTo>
                    <a:pt x="1020" y="1902"/>
                  </a:lnTo>
                  <a:cubicBezTo>
                    <a:pt x="616" y="1873"/>
                    <a:pt x="303" y="1536"/>
                    <a:pt x="303" y="1132"/>
                  </a:cubicBezTo>
                  <a:lnTo>
                    <a:pt x="303" y="497"/>
                  </a:lnTo>
                  <a:lnTo>
                    <a:pt x="342" y="492"/>
                  </a:lnTo>
                  <a:cubicBezTo>
                    <a:pt x="582" y="468"/>
                    <a:pt x="1006" y="386"/>
                    <a:pt x="1372" y="155"/>
                  </a:cubicBezTo>
                  <a:cubicBezTo>
                    <a:pt x="1343" y="116"/>
                    <a:pt x="1319" y="83"/>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2"/>
            <p:cNvSpPr/>
            <p:nvPr/>
          </p:nvSpPr>
          <p:spPr>
            <a:xfrm>
              <a:off x="2222484" y="2632142"/>
              <a:ext cx="33361" cy="34751"/>
            </a:xfrm>
            <a:custGeom>
              <a:rect b="b" l="l" r="r" t="t"/>
              <a:pathLst>
                <a:path extrusionOk="0" h="1325" w="1272">
                  <a:moveTo>
                    <a:pt x="1112" y="1"/>
                  </a:moveTo>
                  <a:cubicBezTo>
                    <a:pt x="501" y="6"/>
                    <a:pt x="1" y="501"/>
                    <a:pt x="1" y="1117"/>
                  </a:cubicBezTo>
                  <a:lnTo>
                    <a:pt x="1" y="1324"/>
                  </a:lnTo>
                  <a:lnTo>
                    <a:pt x="63" y="1305"/>
                  </a:lnTo>
                  <a:lnTo>
                    <a:pt x="121" y="1305"/>
                  </a:lnTo>
                  <a:cubicBezTo>
                    <a:pt x="121" y="1305"/>
                    <a:pt x="155" y="1305"/>
                    <a:pt x="213" y="1300"/>
                  </a:cubicBezTo>
                  <a:lnTo>
                    <a:pt x="213" y="1127"/>
                  </a:lnTo>
                  <a:lnTo>
                    <a:pt x="213" y="1112"/>
                  </a:lnTo>
                  <a:cubicBezTo>
                    <a:pt x="213"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2"/>
            <p:cNvSpPr/>
            <p:nvPr/>
          </p:nvSpPr>
          <p:spPr>
            <a:xfrm>
              <a:off x="2480065" y="2662304"/>
              <a:ext cx="35984" cy="49885"/>
            </a:xfrm>
            <a:custGeom>
              <a:rect b="b" l="l" r="r" t="t"/>
              <a:pathLst>
                <a:path extrusionOk="0" h="1902" w="1372">
                  <a:moveTo>
                    <a:pt x="1271" y="1"/>
                  </a:moveTo>
                  <a:lnTo>
                    <a:pt x="1232" y="35"/>
                  </a:lnTo>
                  <a:cubicBezTo>
                    <a:pt x="838" y="362"/>
                    <a:pt x="318" y="463"/>
                    <a:pt x="44" y="492"/>
                  </a:cubicBezTo>
                  <a:lnTo>
                    <a:pt x="1" y="497"/>
                  </a:lnTo>
                  <a:lnTo>
                    <a:pt x="1" y="1132"/>
                  </a:lnTo>
                  <a:cubicBezTo>
                    <a:pt x="1" y="1555"/>
                    <a:pt x="347" y="1897"/>
                    <a:pt x="771" y="1902"/>
                  </a:cubicBezTo>
                  <a:lnTo>
                    <a:pt x="1021" y="1902"/>
                  </a:lnTo>
                  <a:cubicBezTo>
                    <a:pt x="617" y="1873"/>
                    <a:pt x="304" y="1536"/>
                    <a:pt x="304" y="1132"/>
                  </a:cubicBezTo>
                  <a:lnTo>
                    <a:pt x="304" y="497"/>
                  </a:lnTo>
                  <a:lnTo>
                    <a:pt x="347" y="492"/>
                  </a:lnTo>
                  <a:cubicBezTo>
                    <a:pt x="588" y="468"/>
                    <a:pt x="1006" y="386"/>
                    <a:pt x="1372" y="155"/>
                  </a:cubicBezTo>
                  <a:cubicBezTo>
                    <a:pt x="1343" y="116"/>
                    <a:pt x="1324" y="83"/>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2"/>
            <p:cNvSpPr/>
            <p:nvPr/>
          </p:nvSpPr>
          <p:spPr>
            <a:xfrm>
              <a:off x="2472249" y="2632142"/>
              <a:ext cx="33335" cy="34751"/>
            </a:xfrm>
            <a:custGeom>
              <a:rect b="b" l="l" r="r" t="t"/>
              <a:pathLst>
                <a:path extrusionOk="0" h="1325" w="1271">
                  <a:moveTo>
                    <a:pt x="1112" y="1"/>
                  </a:moveTo>
                  <a:cubicBezTo>
                    <a:pt x="501" y="6"/>
                    <a:pt x="0" y="501"/>
                    <a:pt x="0" y="1117"/>
                  </a:cubicBezTo>
                  <a:lnTo>
                    <a:pt x="0" y="1324"/>
                  </a:lnTo>
                  <a:lnTo>
                    <a:pt x="63" y="1305"/>
                  </a:lnTo>
                  <a:lnTo>
                    <a:pt x="121" y="1305"/>
                  </a:lnTo>
                  <a:cubicBezTo>
                    <a:pt x="121" y="1305"/>
                    <a:pt x="159" y="1305"/>
                    <a:pt x="212" y="1300"/>
                  </a:cubicBezTo>
                  <a:lnTo>
                    <a:pt x="212" y="1127"/>
                  </a:lnTo>
                  <a:lnTo>
                    <a:pt x="212" y="1112"/>
                  </a:lnTo>
                  <a:cubicBezTo>
                    <a:pt x="212"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2"/>
            <p:cNvSpPr/>
            <p:nvPr/>
          </p:nvSpPr>
          <p:spPr>
            <a:xfrm>
              <a:off x="2313835" y="2622648"/>
              <a:ext cx="121774" cy="102313"/>
            </a:xfrm>
            <a:custGeom>
              <a:rect b="b" l="l" r="r" t="t"/>
              <a:pathLst>
                <a:path extrusionOk="0" h="3901" w="4643">
                  <a:moveTo>
                    <a:pt x="2321" y="1"/>
                  </a:moveTo>
                  <a:cubicBezTo>
                    <a:pt x="2208" y="1"/>
                    <a:pt x="2095" y="77"/>
                    <a:pt x="2095" y="228"/>
                  </a:cubicBezTo>
                  <a:lnTo>
                    <a:pt x="2095" y="2393"/>
                  </a:lnTo>
                  <a:lnTo>
                    <a:pt x="223" y="3476"/>
                  </a:lnTo>
                  <a:cubicBezTo>
                    <a:pt x="0" y="3602"/>
                    <a:pt x="125" y="3901"/>
                    <a:pt x="328" y="3901"/>
                  </a:cubicBezTo>
                  <a:cubicBezTo>
                    <a:pt x="366" y="3901"/>
                    <a:pt x="407" y="3890"/>
                    <a:pt x="449" y="3866"/>
                  </a:cubicBezTo>
                  <a:lnTo>
                    <a:pt x="2321" y="2783"/>
                  </a:lnTo>
                  <a:lnTo>
                    <a:pt x="4197" y="3866"/>
                  </a:lnTo>
                  <a:cubicBezTo>
                    <a:pt x="4239" y="3890"/>
                    <a:pt x="4279" y="3901"/>
                    <a:pt x="4317" y="3901"/>
                  </a:cubicBezTo>
                  <a:cubicBezTo>
                    <a:pt x="4517" y="3901"/>
                    <a:pt x="4642" y="3602"/>
                    <a:pt x="4424" y="3476"/>
                  </a:cubicBezTo>
                  <a:lnTo>
                    <a:pt x="2547" y="2393"/>
                  </a:lnTo>
                  <a:lnTo>
                    <a:pt x="2547" y="228"/>
                  </a:lnTo>
                  <a:cubicBezTo>
                    <a:pt x="2547" y="77"/>
                    <a:pt x="2434"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2"/>
            <p:cNvSpPr/>
            <p:nvPr/>
          </p:nvSpPr>
          <p:spPr>
            <a:xfrm>
              <a:off x="2314490" y="2439816"/>
              <a:ext cx="127125" cy="169771"/>
            </a:xfrm>
            <a:custGeom>
              <a:rect b="b" l="l" r="r" t="t"/>
              <a:pathLst>
                <a:path extrusionOk="0" h="6473" w="4847">
                  <a:moveTo>
                    <a:pt x="2378" y="453"/>
                  </a:moveTo>
                  <a:lnTo>
                    <a:pt x="2378" y="458"/>
                  </a:lnTo>
                  <a:lnTo>
                    <a:pt x="2488" y="458"/>
                  </a:lnTo>
                  <a:cubicBezTo>
                    <a:pt x="3075" y="458"/>
                    <a:pt x="3552" y="934"/>
                    <a:pt x="3552" y="1526"/>
                  </a:cubicBezTo>
                  <a:lnTo>
                    <a:pt x="3552" y="1666"/>
                  </a:lnTo>
                  <a:lnTo>
                    <a:pt x="3537" y="1666"/>
                  </a:lnTo>
                  <a:cubicBezTo>
                    <a:pt x="3220" y="1594"/>
                    <a:pt x="3119" y="1175"/>
                    <a:pt x="3119" y="1170"/>
                  </a:cubicBezTo>
                  <a:cubicBezTo>
                    <a:pt x="3093" y="1058"/>
                    <a:pt x="2996" y="994"/>
                    <a:pt x="2897" y="994"/>
                  </a:cubicBezTo>
                  <a:cubicBezTo>
                    <a:pt x="2829" y="994"/>
                    <a:pt x="2761" y="1024"/>
                    <a:pt x="2714" y="1088"/>
                  </a:cubicBezTo>
                  <a:cubicBezTo>
                    <a:pt x="2305" y="1651"/>
                    <a:pt x="1396" y="1661"/>
                    <a:pt x="1382" y="1661"/>
                  </a:cubicBezTo>
                  <a:lnTo>
                    <a:pt x="1309" y="1661"/>
                  </a:lnTo>
                  <a:lnTo>
                    <a:pt x="1309" y="1517"/>
                  </a:lnTo>
                  <a:cubicBezTo>
                    <a:pt x="1314" y="930"/>
                    <a:pt x="1791" y="458"/>
                    <a:pt x="2378" y="453"/>
                  </a:cubicBezTo>
                  <a:close/>
                  <a:moveTo>
                    <a:pt x="3711" y="2286"/>
                  </a:moveTo>
                  <a:lnTo>
                    <a:pt x="3739" y="2291"/>
                  </a:lnTo>
                  <a:cubicBezTo>
                    <a:pt x="3812" y="2373"/>
                    <a:pt x="3802" y="2503"/>
                    <a:pt x="3711" y="2570"/>
                  </a:cubicBezTo>
                  <a:lnTo>
                    <a:pt x="3711" y="2286"/>
                  </a:lnTo>
                  <a:close/>
                  <a:moveTo>
                    <a:pt x="1155" y="2291"/>
                  </a:moveTo>
                  <a:lnTo>
                    <a:pt x="1155" y="2575"/>
                  </a:lnTo>
                  <a:cubicBezTo>
                    <a:pt x="1103" y="2541"/>
                    <a:pt x="1069" y="2479"/>
                    <a:pt x="1074" y="2416"/>
                  </a:cubicBezTo>
                  <a:lnTo>
                    <a:pt x="1074" y="2416"/>
                  </a:lnTo>
                  <a:lnTo>
                    <a:pt x="1074" y="2421"/>
                  </a:lnTo>
                  <a:cubicBezTo>
                    <a:pt x="1074" y="2373"/>
                    <a:pt x="1088" y="2335"/>
                    <a:pt x="1117" y="2301"/>
                  </a:cubicBezTo>
                  <a:cubicBezTo>
                    <a:pt x="1131" y="2296"/>
                    <a:pt x="1141" y="2296"/>
                    <a:pt x="1155" y="2291"/>
                  </a:cubicBezTo>
                  <a:close/>
                  <a:moveTo>
                    <a:pt x="2820" y="1627"/>
                  </a:moveTo>
                  <a:cubicBezTo>
                    <a:pt x="2921" y="1805"/>
                    <a:pt x="3075" y="1954"/>
                    <a:pt x="3258" y="2046"/>
                  </a:cubicBezTo>
                  <a:lnTo>
                    <a:pt x="3258" y="2691"/>
                  </a:lnTo>
                  <a:cubicBezTo>
                    <a:pt x="3258" y="3090"/>
                    <a:pt x="2936" y="3412"/>
                    <a:pt x="2536" y="3412"/>
                  </a:cubicBezTo>
                  <a:lnTo>
                    <a:pt x="2330" y="3412"/>
                  </a:lnTo>
                  <a:cubicBezTo>
                    <a:pt x="1930" y="3412"/>
                    <a:pt x="1608" y="3090"/>
                    <a:pt x="1608" y="2691"/>
                  </a:cubicBezTo>
                  <a:lnTo>
                    <a:pt x="1608" y="2099"/>
                  </a:lnTo>
                  <a:cubicBezTo>
                    <a:pt x="1901" y="2065"/>
                    <a:pt x="2421" y="1964"/>
                    <a:pt x="2820" y="1627"/>
                  </a:cubicBezTo>
                  <a:close/>
                  <a:moveTo>
                    <a:pt x="2676" y="3855"/>
                  </a:moveTo>
                  <a:lnTo>
                    <a:pt x="2676" y="3975"/>
                  </a:lnTo>
                  <a:lnTo>
                    <a:pt x="2426" y="4240"/>
                  </a:lnTo>
                  <a:lnTo>
                    <a:pt x="2190" y="4009"/>
                  </a:lnTo>
                  <a:lnTo>
                    <a:pt x="2190" y="3855"/>
                  </a:lnTo>
                  <a:cubicBezTo>
                    <a:pt x="2238" y="3865"/>
                    <a:pt x="2286" y="3865"/>
                    <a:pt x="2330" y="3865"/>
                  </a:cubicBezTo>
                  <a:lnTo>
                    <a:pt x="2536" y="3865"/>
                  </a:lnTo>
                  <a:cubicBezTo>
                    <a:pt x="2585" y="3865"/>
                    <a:pt x="2628" y="3865"/>
                    <a:pt x="2676" y="3855"/>
                  </a:cubicBezTo>
                  <a:close/>
                  <a:moveTo>
                    <a:pt x="2378" y="1"/>
                  </a:moveTo>
                  <a:cubicBezTo>
                    <a:pt x="1540" y="1"/>
                    <a:pt x="857" y="684"/>
                    <a:pt x="857" y="1521"/>
                  </a:cubicBezTo>
                  <a:lnTo>
                    <a:pt x="857" y="1921"/>
                  </a:lnTo>
                  <a:cubicBezTo>
                    <a:pt x="405" y="2286"/>
                    <a:pt x="636" y="3018"/>
                    <a:pt x="1213" y="3056"/>
                  </a:cubicBezTo>
                  <a:cubicBezTo>
                    <a:pt x="1305" y="3326"/>
                    <a:pt x="1492" y="3557"/>
                    <a:pt x="1738" y="3706"/>
                  </a:cubicBezTo>
                  <a:lnTo>
                    <a:pt x="1738" y="3831"/>
                  </a:lnTo>
                  <a:lnTo>
                    <a:pt x="809" y="4192"/>
                  </a:lnTo>
                  <a:cubicBezTo>
                    <a:pt x="727" y="4221"/>
                    <a:pt x="1" y="4509"/>
                    <a:pt x="1" y="5433"/>
                  </a:cubicBezTo>
                  <a:lnTo>
                    <a:pt x="1" y="6242"/>
                  </a:lnTo>
                  <a:cubicBezTo>
                    <a:pt x="1" y="6367"/>
                    <a:pt x="102" y="6468"/>
                    <a:pt x="227" y="6473"/>
                  </a:cubicBezTo>
                  <a:lnTo>
                    <a:pt x="804" y="6473"/>
                  </a:lnTo>
                  <a:cubicBezTo>
                    <a:pt x="1103" y="6473"/>
                    <a:pt x="1103" y="6016"/>
                    <a:pt x="804" y="6016"/>
                  </a:cubicBezTo>
                  <a:lnTo>
                    <a:pt x="453" y="6016"/>
                  </a:lnTo>
                  <a:lnTo>
                    <a:pt x="453" y="5438"/>
                  </a:lnTo>
                  <a:cubicBezTo>
                    <a:pt x="453" y="4808"/>
                    <a:pt x="944" y="4625"/>
                    <a:pt x="963" y="4620"/>
                  </a:cubicBezTo>
                  <a:lnTo>
                    <a:pt x="973" y="4615"/>
                  </a:lnTo>
                  <a:lnTo>
                    <a:pt x="1824" y="4283"/>
                  </a:lnTo>
                  <a:lnTo>
                    <a:pt x="2277" y="4721"/>
                  </a:lnTo>
                  <a:cubicBezTo>
                    <a:pt x="2315" y="4764"/>
                    <a:pt x="2373" y="4789"/>
                    <a:pt x="2431" y="4789"/>
                  </a:cubicBezTo>
                  <a:lnTo>
                    <a:pt x="2435" y="4789"/>
                  </a:lnTo>
                  <a:cubicBezTo>
                    <a:pt x="2498" y="4784"/>
                    <a:pt x="2556" y="4760"/>
                    <a:pt x="2594" y="4716"/>
                  </a:cubicBezTo>
                  <a:lnTo>
                    <a:pt x="3022" y="4274"/>
                  </a:lnTo>
                  <a:lnTo>
                    <a:pt x="3869" y="4615"/>
                  </a:lnTo>
                  <a:lnTo>
                    <a:pt x="3879" y="4620"/>
                  </a:lnTo>
                  <a:cubicBezTo>
                    <a:pt x="3903" y="4625"/>
                    <a:pt x="4394" y="4808"/>
                    <a:pt x="4394" y="5438"/>
                  </a:cubicBezTo>
                  <a:lnTo>
                    <a:pt x="4394" y="6016"/>
                  </a:lnTo>
                  <a:lnTo>
                    <a:pt x="1526" y="6016"/>
                  </a:lnTo>
                  <a:cubicBezTo>
                    <a:pt x="1223" y="6016"/>
                    <a:pt x="1223" y="6473"/>
                    <a:pt x="1526" y="6473"/>
                  </a:cubicBezTo>
                  <a:lnTo>
                    <a:pt x="4620" y="6473"/>
                  </a:lnTo>
                  <a:cubicBezTo>
                    <a:pt x="4745" y="6468"/>
                    <a:pt x="4846" y="6367"/>
                    <a:pt x="4846" y="6242"/>
                  </a:cubicBezTo>
                  <a:lnTo>
                    <a:pt x="4846" y="5438"/>
                  </a:lnTo>
                  <a:cubicBezTo>
                    <a:pt x="4846" y="4519"/>
                    <a:pt x="4124" y="4226"/>
                    <a:pt x="4033" y="4192"/>
                  </a:cubicBezTo>
                  <a:lnTo>
                    <a:pt x="3133" y="3831"/>
                  </a:lnTo>
                  <a:lnTo>
                    <a:pt x="3133" y="3706"/>
                  </a:lnTo>
                  <a:cubicBezTo>
                    <a:pt x="3378" y="3562"/>
                    <a:pt x="3566" y="3331"/>
                    <a:pt x="3658" y="3056"/>
                  </a:cubicBezTo>
                  <a:cubicBezTo>
                    <a:pt x="4230" y="3008"/>
                    <a:pt x="4452" y="2286"/>
                    <a:pt x="4009" y="1926"/>
                  </a:cubicBezTo>
                  <a:lnTo>
                    <a:pt x="4009" y="1526"/>
                  </a:lnTo>
                  <a:cubicBezTo>
                    <a:pt x="4009" y="684"/>
                    <a:pt x="3326" y="1"/>
                    <a:pt x="24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2"/>
            <p:cNvSpPr/>
            <p:nvPr/>
          </p:nvSpPr>
          <p:spPr>
            <a:xfrm>
              <a:off x="2439045" y="2621546"/>
              <a:ext cx="127256" cy="169639"/>
            </a:xfrm>
            <a:custGeom>
              <a:rect b="b" l="l" r="r" t="t"/>
              <a:pathLst>
                <a:path extrusionOk="0" h="6468" w="4852">
                  <a:moveTo>
                    <a:pt x="2378" y="453"/>
                  </a:moveTo>
                  <a:lnTo>
                    <a:pt x="2378" y="458"/>
                  </a:lnTo>
                  <a:lnTo>
                    <a:pt x="2489" y="458"/>
                  </a:lnTo>
                  <a:cubicBezTo>
                    <a:pt x="3076" y="458"/>
                    <a:pt x="3557" y="934"/>
                    <a:pt x="3557" y="1521"/>
                  </a:cubicBezTo>
                  <a:lnTo>
                    <a:pt x="3557" y="1666"/>
                  </a:lnTo>
                  <a:lnTo>
                    <a:pt x="3537" y="1666"/>
                  </a:lnTo>
                  <a:cubicBezTo>
                    <a:pt x="3225" y="1593"/>
                    <a:pt x="3124" y="1175"/>
                    <a:pt x="3124" y="1175"/>
                  </a:cubicBezTo>
                  <a:cubicBezTo>
                    <a:pt x="3098" y="1060"/>
                    <a:pt x="2998" y="995"/>
                    <a:pt x="2897" y="995"/>
                  </a:cubicBezTo>
                  <a:cubicBezTo>
                    <a:pt x="2829" y="995"/>
                    <a:pt x="2761" y="1024"/>
                    <a:pt x="2715" y="1088"/>
                  </a:cubicBezTo>
                  <a:cubicBezTo>
                    <a:pt x="2310" y="1656"/>
                    <a:pt x="1396" y="1661"/>
                    <a:pt x="1387" y="1661"/>
                  </a:cubicBezTo>
                  <a:lnTo>
                    <a:pt x="1334" y="1661"/>
                  </a:lnTo>
                  <a:lnTo>
                    <a:pt x="1319" y="1666"/>
                  </a:lnTo>
                  <a:lnTo>
                    <a:pt x="1314" y="1666"/>
                  </a:lnTo>
                  <a:lnTo>
                    <a:pt x="1314" y="1521"/>
                  </a:lnTo>
                  <a:cubicBezTo>
                    <a:pt x="1314" y="929"/>
                    <a:pt x="1791" y="453"/>
                    <a:pt x="2378" y="453"/>
                  </a:cubicBezTo>
                  <a:close/>
                  <a:moveTo>
                    <a:pt x="3715" y="2286"/>
                  </a:moveTo>
                  <a:lnTo>
                    <a:pt x="3740" y="2291"/>
                  </a:lnTo>
                  <a:cubicBezTo>
                    <a:pt x="3817" y="2373"/>
                    <a:pt x="3802" y="2503"/>
                    <a:pt x="3715" y="2565"/>
                  </a:cubicBezTo>
                  <a:lnTo>
                    <a:pt x="3715" y="2286"/>
                  </a:lnTo>
                  <a:close/>
                  <a:moveTo>
                    <a:pt x="1156" y="2286"/>
                  </a:moveTo>
                  <a:lnTo>
                    <a:pt x="1156" y="2575"/>
                  </a:lnTo>
                  <a:cubicBezTo>
                    <a:pt x="1103" y="2537"/>
                    <a:pt x="1074" y="2479"/>
                    <a:pt x="1074" y="2416"/>
                  </a:cubicBezTo>
                  <a:cubicBezTo>
                    <a:pt x="1074" y="2373"/>
                    <a:pt x="1088" y="2330"/>
                    <a:pt x="1122" y="2296"/>
                  </a:cubicBezTo>
                  <a:cubicBezTo>
                    <a:pt x="1132" y="2296"/>
                    <a:pt x="1146" y="2291"/>
                    <a:pt x="1156" y="2286"/>
                  </a:cubicBezTo>
                  <a:close/>
                  <a:moveTo>
                    <a:pt x="2825" y="1627"/>
                  </a:moveTo>
                  <a:cubicBezTo>
                    <a:pt x="2926" y="1805"/>
                    <a:pt x="3076" y="1949"/>
                    <a:pt x="3258" y="2041"/>
                  </a:cubicBezTo>
                  <a:lnTo>
                    <a:pt x="3258" y="2690"/>
                  </a:lnTo>
                  <a:cubicBezTo>
                    <a:pt x="3258" y="3085"/>
                    <a:pt x="2936" y="3412"/>
                    <a:pt x="2537" y="3412"/>
                  </a:cubicBezTo>
                  <a:lnTo>
                    <a:pt x="2335" y="3412"/>
                  </a:lnTo>
                  <a:cubicBezTo>
                    <a:pt x="1935" y="3412"/>
                    <a:pt x="1613" y="3085"/>
                    <a:pt x="1613" y="2690"/>
                  </a:cubicBezTo>
                  <a:lnTo>
                    <a:pt x="1613" y="2094"/>
                  </a:lnTo>
                  <a:cubicBezTo>
                    <a:pt x="1906" y="2060"/>
                    <a:pt x="2426" y="1959"/>
                    <a:pt x="2825" y="1627"/>
                  </a:cubicBezTo>
                  <a:close/>
                  <a:moveTo>
                    <a:pt x="2676" y="3855"/>
                  </a:moveTo>
                  <a:lnTo>
                    <a:pt x="2676" y="3975"/>
                  </a:lnTo>
                  <a:lnTo>
                    <a:pt x="2431" y="4240"/>
                  </a:lnTo>
                  <a:lnTo>
                    <a:pt x="2195" y="4009"/>
                  </a:lnTo>
                  <a:lnTo>
                    <a:pt x="2195" y="3855"/>
                  </a:lnTo>
                  <a:cubicBezTo>
                    <a:pt x="2238" y="3860"/>
                    <a:pt x="2286" y="3865"/>
                    <a:pt x="2335" y="3865"/>
                  </a:cubicBezTo>
                  <a:lnTo>
                    <a:pt x="2537" y="3865"/>
                  </a:lnTo>
                  <a:cubicBezTo>
                    <a:pt x="2585" y="3865"/>
                    <a:pt x="2633" y="3860"/>
                    <a:pt x="2676" y="3855"/>
                  </a:cubicBezTo>
                  <a:close/>
                  <a:moveTo>
                    <a:pt x="2383" y="1"/>
                  </a:moveTo>
                  <a:cubicBezTo>
                    <a:pt x="1541" y="1"/>
                    <a:pt x="862" y="679"/>
                    <a:pt x="862" y="1521"/>
                  </a:cubicBezTo>
                  <a:lnTo>
                    <a:pt x="862" y="1921"/>
                  </a:lnTo>
                  <a:cubicBezTo>
                    <a:pt x="405" y="2286"/>
                    <a:pt x="636" y="3013"/>
                    <a:pt x="1218" y="3051"/>
                  </a:cubicBezTo>
                  <a:cubicBezTo>
                    <a:pt x="1310" y="3326"/>
                    <a:pt x="1492" y="3557"/>
                    <a:pt x="1743" y="3701"/>
                  </a:cubicBezTo>
                  <a:lnTo>
                    <a:pt x="1743" y="3826"/>
                  </a:lnTo>
                  <a:lnTo>
                    <a:pt x="814" y="4187"/>
                  </a:lnTo>
                  <a:cubicBezTo>
                    <a:pt x="727" y="4221"/>
                    <a:pt x="1" y="4509"/>
                    <a:pt x="1" y="5433"/>
                  </a:cubicBezTo>
                  <a:lnTo>
                    <a:pt x="1" y="6242"/>
                  </a:lnTo>
                  <a:cubicBezTo>
                    <a:pt x="1" y="6367"/>
                    <a:pt x="102" y="6468"/>
                    <a:pt x="227" y="6468"/>
                  </a:cubicBezTo>
                  <a:lnTo>
                    <a:pt x="804" y="6468"/>
                  </a:lnTo>
                  <a:cubicBezTo>
                    <a:pt x="1108" y="6468"/>
                    <a:pt x="1108" y="6015"/>
                    <a:pt x="804" y="6015"/>
                  </a:cubicBezTo>
                  <a:lnTo>
                    <a:pt x="453" y="6015"/>
                  </a:lnTo>
                  <a:lnTo>
                    <a:pt x="453" y="5433"/>
                  </a:lnTo>
                  <a:cubicBezTo>
                    <a:pt x="453" y="4808"/>
                    <a:pt x="944" y="4625"/>
                    <a:pt x="963" y="4615"/>
                  </a:cubicBezTo>
                  <a:lnTo>
                    <a:pt x="978" y="4615"/>
                  </a:lnTo>
                  <a:lnTo>
                    <a:pt x="1824" y="4283"/>
                  </a:lnTo>
                  <a:lnTo>
                    <a:pt x="2277" y="4721"/>
                  </a:lnTo>
                  <a:cubicBezTo>
                    <a:pt x="2320" y="4760"/>
                    <a:pt x="2378" y="4784"/>
                    <a:pt x="2436" y="4784"/>
                  </a:cubicBezTo>
                  <a:lnTo>
                    <a:pt x="2440" y="4784"/>
                  </a:lnTo>
                  <a:cubicBezTo>
                    <a:pt x="2498" y="4784"/>
                    <a:pt x="2556" y="4760"/>
                    <a:pt x="2599" y="4716"/>
                  </a:cubicBezTo>
                  <a:lnTo>
                    <a:pt x="3027" y="4274"/>
                  </a:lnTo>
                  <a:lnTo>
                    <a:pt x="3874" y="4615"/>
                  </a:lnTo>
                  <a:lnTo>
                    <a:pt x="3884" y="4615"/>
                  </a:lnTo>
                  <a:cubicBezTo>
                    <a:pt x="3903" y="4625"/>
                    <a:pt x="4394" y="4808"/>
                    <a:pt x="4394" y="5433"/>
                  </a:cubicBezTo>
                  <a:lnTo>
                    <a:pt x="4394" y="6015"/>
                  </a:lnTo>
                  <a:lnTo>
                    <a:pt x="1526" y="6015"/>
                  </a:lnTo>
                  <a:cubicBezTo>
                    <a:pt x="1223" y="6015"/>
                    <a:pt x="1223" y="6468"/>
                    <a:pt x="1526" y="6468"/>
                  </a:cubicBezTo>
                  <a:lnTo>
                    <a:pt x="4625" y="6468"/>
                  </a:lnTo>
                  <a:cubicBezTo>
                    <a:pt x="4750" y="6468"/>
                    <a:pt x="4851" y="6367"/>
                    <a:pt x="4851" y="6242"/>
                  </a:cubicBezTo>
                  <a:lnTo>
                    <a:pt x="4851" y="5433"/>
                  </a:lnTo>
                  <a:cubicBezTo>
                    <a:pt x="4846" y="4514"/>
                    <a:pt x="4124" y="4225"/>
                    <a:pt x="4038" y="4192"/>
                  </a:cubicBezTo>
                  <a:lnTo>
                    <a:pt x="3133" y="3831"/>
                  </a:lnTo>
                  <a:lnTo>
                    <a:pt x="3133" y="3706"/>
                  </a:lnTo>
                  <a:cubicBezTo>
                    <a:pt x="3383" y="3557"/>
                    <a:pt x="3566" y="3326"/>
                    <a:pt x="3658" y="3056"/>
                  </a:cubicBezTo>
                  <a:cubicBezTo>
                    <a:pt x="4230" y="3008"/>
                    <a:pt x="4457" y="2286"/>
                    <a:pt x="4009" y="1925"/>
                  </a:cubicBezTo>
                  <a:lnTo>
                    <a:pt x="4009" y="1521"/>
                  </a:lnTo>
                  <a:cubicBezTo>
                    <a:pt x="4009" y="684"/>
                    <a:pt x="3331"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2"/>
            <p:cNvSpPr/>
            <p:nvPr/>
          </p:nvSpPr>
          <p:spPr>
            <a:xfrm>
              <a:off x="2189674" y="2621546"/>
              <a:ext cx="127125" cy="169771"/>
            </a:xfrm>
            <a:custGeom>
              <a:rect b="b" l="l" r="r" t="t"/>
              <a:pathLst>
                <a:path extrusionOk="0" h="6473" w="4847">
                  <a:moveTo>
                    <a:pt x="2378" y="453"/>
                  </a:moveTo>
                  <a:lnTo>
                    <a:pt x="2378" y="458"/>
                  </a:lnTo>
                  <a:lnTo>
                    <a:pt x="2484" y="458"/>
                  </a:lnTo>
                  <a:cubicBezTo>
                    <a:pt x="3076" y="458"/>
                    <a:pt x="3552" y="934"/>
                    <a:pt x="3552" y="1521"/>
                  </a:cubicBezTo>
                  <a:lnTo>
                    <a:pt x="3552" y="1666"/>
                  </a:lnTo>
                  <a:lnTo>
                    <a:pt x="3533" y="1666"/>
                  </a:lnTo>
                  <a:cubicBezTo>
                    <a:pt x="3220" y="1593"/>
                    <a:pt x="3119" y="1175"/>
                    <a:pt x="3119" y="1175"/>
                  </a:cubicBezTo>
                  <a:cubicBezTo>
                    <a:pt x="3093" y="1060"/>
                    <a:pt x="2993" y="995"/>
                    <a:pt x="2894" y="995"/>
                  </a:cubicBezTo>
                  <a:cubicBezTo>
                    <a:pt x="2826" y="995"/>
                    <a:pt x="2759" y="1024"/>
                    <a:pt x="2715" y="1088"/>
                  </a:cubicBezTo>
                  <a:cubicBezTo>
                    <a:pt x="2306" y="1656"/>
                    <a:pt x="1396" y="1661"/>
                    <a:pt x="1382" y="1661"/>
                  </a:cubicBezTo>
                  <a:lnTo>
                    <a:pt x="1329" y="1661"/>
                  </a:lnTo>
                  <a:lnTo>
                    <a:pt x="1314" y="1666"/>
                  </a:lnTo>
                  <a:lnTo>
                    <a:pt x="1310" y="1666"/>
                  </a:lnTo>
                  <a:lnTo>
                    <a:pt x="1310" y="1521"/>
                  </a:lnTo>
                  <a:cubicBezTo>
                    <a:pt x="1314" y="929"/>
                    <a:pt x="1791" y="453"/>
                    <a:pt x="2378" y="453"/>
                  </a:cubicBezTo>
                  <a:close/>
                  <a:moveTo>
                    <a:pt x="3711" y="2286"/>
                  </a:moveTo>
                  <a:lnTo>
                    <a:pt x="3740" y="2291"/>
                  </a:lnTo>
                  <a:cubicBezTo>
                    <a:pt x="3812" y="2373"/>
                    <a:pt x="3802" y="2503"/>
                    <a:pt x="3711" y="2565"/>
                  </a:cubicBezTo>
                  <a:lnTo>
                    <a:pt x="3711" y="2286"/>
                  </a:lnTo>
                  <a:close/>
                  <a:moveTo>
                    <a:pt x="1156" y="2286"/>
                  </a:moveTo>
                  <a:lnTo>
                    <a:pt x="1156" y="2575"/>
                  </a:lnTo>
                  <a:cubicBezTo>
                    <a:pt x="1103" y="2537"/>
                    <a:pt x="1069" y="2479"/>
                    <a:pt x="1074" y="2416"/>
                  </a:cubicBezTo>
                  <a:cubicBezTo>
                    <a:pt x="1074" y="2373"/>
                    <a:pt x="1088" y="2330"/>
                    <a:pt x="1117" y="2296"/>
                  </a:cubicBezTo>
                  <a:cubicBezTo>
                    <a:pt x="1132" y="2296"/>
                    <a:pt x="1141" y="2291"/>
                    <a:pt x="1156" y="2286"/>
                  </a:cubicBezTo>
                  <a:close/>
                  <a:moveTo>
                    <a:pt x="2821" y="1627"/>
                  </a:moveTo>
                  <a:cubicBezTo>
                    <a:pt x="2922" y="1805"/>
                    <a:pt x="3076" y="1949"/>
                    <a:pt x="3258" y="2041"/>
                  </a:cubicBezTo>
                  <a:lnTo>
                    <a:pt x="3258" y="2690"/>
                  </a:lnTo>
                  <a:cubicBezTo>
                    <a:pt x="3258" y="3085"/>
                    <a:pt x="2936" y="3412"/>
                    <a:pt x="2537" y="3412"/>
                  </a:cubicBezTo>
                  <a:lnTo>
                    <a:pt x="2330" y="3412"/>
                  </a:lnTo>
                  <a:cubicBezTo>
                    <a:pt x="1930" y="3412"/>
                    <a:pt x="1608" y="3085"/>
                    <a:pt x="1608" y="2690"/>
                  </a:cubicBezTo>
                  <a:lnTo>
                    <a:pt x="1608" y="2094"/>
                  </a:lnTo>
                  <a:cubicBezTo>
                    <a:pt x="1901" y="2060"/>
                    <a:pt x="2421" y="1959"/>
                    <a:pt x="2821" y="1627"/>
                  </a:cubicBezTo>
                  <a:close/>
                  <a:moveTo>
                    <a:pt x="2676" y="3855"/>
                  </a:moveTo>
                  <a:lnTo>
                    <a:pt x="2676" y="3975"/>
                  </a:lnTo>
                  <a:lnTo>
                    <a:pt x="2426" y="4240"/>
                  </a:lnTo>
                  <a:lnTo>
                    <a:pt x="2190" y="4009"/>
                  </a:lnTo>
                  <a:lnTo>
                    <a:pt x="2190" y="3855"/>
                  </a:lnTo>
                  <a:cubicBezTo>
                    <a:pt x="2238" y="3860"/>
                    <a:pt x="2286" y="3865"/>
                    <a:pt x="2330" y="3865"/>
                  </a:cubicBezTo>
                  <a:lnTo>
                    <a:pt x="2537" y="3865"/>
                  </a:lnTo>
                  <a:cubicBezTo>
                    <a:pt x="2585" y="3865"/>
                    <a:pt x="2628" y="3860"/>
                    <a:pt x="2676" y="3855"/>
                  </a:cubicBezTo>
                  <a:close/>
                  <a:moveTo>
                    <a:pt x="2378" y="1"/>
                  </a:moveTo>
                  <a:cubicBezTo>
                    <a:pt x="1541" y="1"/>
                    <a:pt x="857" y="684"/>
                    <a:pt x="857" y="1521"/>
                  </a:cubicBezTo>
                  <a:lnTo>
                    <a:pt x="857" y="1921"/>
                  </a:lnTo>
                  <a:cubicBezTo>
                    <a:pt x="405" y="2286"/>
                    <a:pt x="636" y="3018"/>
                    <a:pt x="1218" y="3056"/>
                  </a:cubicBezTo>
                  <a:cubicBezTo>
                    <a:pt x="1305" y="3330"/>
                    <a:pt x="1492" y="3561"/>
                    <a:pt x="1743" y="3706"/>
                  </a:cubicBezTo>
                  <a:lnTo>
                    <a:pt x="1743" y="3831"/>
                  </a:lnTo>
                  <a:lnTo>
                    <a:pt x="814" y="4192"/>
                  </a:lnTo>
                  <a:cubicBezTo>
                    <a:pt x="727" y="4221"/>
                    <a:pt x="1" y="4514"/>
                    <a:pt x="1" y="5433"/>
                  </a:cubicBezTo>
                  <a:lnTo>
                    <a:pt x="1" y="6242"/>
                  </a:lnTo>
                  <a:cubicBezTo>
                    <a:pt x="1" y="6367"/>
                    <a:pt x="102" y="6473"/>
                    <a:pt x="227" y="6473"/>
                  </a:cubicBezTo>
                  <a:lnTo>
                    <a:pt x="804" y="6473"/>
                  </a:lnTo>
                  <a:cubicBezTo>
                    <a:pt x="1108" y="6473"/>
                    <a:pt x="1108" y="6015"/>
                    <a:pt x="804" y="6015"/>
                  </a:cubicBezTo>
                  <a:lnTo>
                    <a:pt x="448" y="6015"/>
                  </a:lnTo>
                  <a:lnTo>
                    <a:pt x="448" y="5438"/>
                  </a:lnTo>
                  <a:cubicBezTo>
                    <a:pt x="448" y="4808"/>
                    <a:pt x="939" y="4625"/>
                    <a:pt x="958" y="4620"/>
                  </a:cubicBezTo>
                  <a:lnTo>
                    <a:pt x="968" y="4615"/>
                  </a:lnTo>
                  <a:lnTo>
                    <a:pt x="1820" y="4283"/>
                  </a:lnTo>
                  <a:lnTo>
                    <a:pt x="2272" y="4721"/>
                  </a:lnTo>
                  <a:cubicBezTo>
                    <a:pt x="2315" y="4764"/>
                    <a:pt x="2373" y="4788"/>
                    <a:pt x="2436" y="4788"/>
                  </a:cubicBezTo>
                  <a:cubicBezTo>
                    <a:pt x="2493" y="4784"/>
                    <a:pt x="2551" y="4760"/>
                    <a:pt x="2594" y="4716"/>
                  </a:cubicBezTo>
                  <a:lnTo>
                    <a:pt x="3018" y="4274"/>
                  </a:lnTo>
                  <a:lnTo>
                    <a:pt x="3869" y="4615"/>
                  </a:lnTo>
                  <a:lnTo>
                    <a:pt x="3879" y="4615"/>
                  </a:lnTo>
                  <a:cubicBezTo>
                    <a:pt x="3898" y="4625"/>
                    <a:pt x="4389" y="4808"/>
                    <a:pt x="4389" y="5433"/>
                  </a:cubicBezTo>
                  <a:lnTo>
                    <a:pt x="4389" y="6015"/>
                  </a:lnTo>
                  <a:lnTo>
                    <a:pt x="1521" y="6015"/>
                  </a:lnTo>
                  <a:cubicBezTo>
                    <a:pt x="1220" y="6015"/>
                    <a:pt x="1218" y="6468"/>
                    <a:pt x="1517" y="6468"/>
                  </a:cubicBezTo>
                  <a:cubicBezTo>
                    <a:pt x="1518" y="6468"/>
                    <a:pt x="1520" y="6468"/>
                    <a:pt x="1521" y="6468"/>
                  </a:cubicBezTo>
                  <a:lnTo>
                    <a:pt x="4615" y="6468"/>
                  </a:lnTo>
                  <a:cubicBezTo>
                    <a:pt x="4740" y="6468"/>
                    <a:pt x="4846" y="6367"/>
                    <a:pt x="4846" y="6242"/>
                  </a:cubicBezTo>
                  <a:lnTo>
                    <a:pt x="4846" y="5433"/>
                  </a:lnTo>
                  <a:cubicBezTo>
                    <a:pt x="4846" y="4514"/>
                    <a:pt x="4124" y="4225"/>
                    <a:pt x="4033" y="4192"/>
                  </a:cubicBezTo>
                  <a:lnTo>
                    <a:pt x="3133" y="3831"/>
                  </a:lnTo>
                  <a:lnTo>
                    <a:pt x="3133" y="3706"/>
                  </a:lnTo>
                  <a:cubicBezTo>
                    <a:pt x="3379" y="3557"/>
                    <a:pt x="3566" y="3326"/>
                    <a:pt x="3658" y="3056"/>
                  </a:cubicBezTo>
                  <a:cubicBezTo>
                    <a:pt x="4230" y="3008"/>
                    <a:pt x="4452" y="2286"/>
                    <a:pt x="4009" y="1925"/>
                  </a:cubicBezTo>
                  <a:lnTo>
                    <a:pt x="4009" y="1521"/>
                  </a:lnTo>
                  <a:cubicBezTo>
                    <a:pt x="4009" y="684"/>
                    <a:pt x="3326"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2" name="Google Shape;1932;p52"/>
          <p:cNvGrpSpPr/>
          <p:nvPr/>
        </p:nvGrpSpPr>
        <p:grpSpPr>
          <a:xfrm>
            <a:off x="1352034" y="2379134"/>
            <a:ext cx="347567" cy="346334"/>
            <a:chOff x="3547471" y="2442334"/>
            <a:chExt cx="347567" cy="346334"/>
          </a:xfrm>
        </p:grpSpPr>
        <p:sp>
          <p:nvSpPr>
            <p:cNvPr id="1933" name="Google Shape;1933;p52"/>
            <p:cNvSpPr/>
            <p:nvPr/>
          </p:nvSpPr>
          <p:spPr>
            <a:xfrm>
              <a:off x="3552507" y="2645518"/>
              <a:ext cx="60979" cy="138088"/>
            </a:xfrm>
            <a:custGeom>
              <a:rect b="b" l="l" r="r" t="t"/>
              <a:pathLst>
                <a:path extrusionOk="0" h="5265" w="2325">
                  <a:moveTo>
                    <a:pt x="2001" y="1"/>
                  </a:moveTo>
                  <a:cubicBezTo>
                    <a:pt x="1999" y="1"/>
                    <a:pt x="1996" y="1"/>
                    <a:pt x="1993" y="1"/>
                  </a:cubicBezTo>
                  <a:lnTo>
                    <a:pt x="333" y="1"/>
                  </a:lnTo>
                  <a:cubicBezTo>
                    <a:pt x="150" y="1"/>
                    <a:pt x="1" y="145"/>
                    <a:pt x="1" y="333"/>
                  </a:cubicBezTo>
                  <a:lnTo>
                    <a:pt x="1" y="5265"/>
                  </a:lnTo>
                  <a:lnTo>
                    <a:pt x="2325" y="5265"/>
                  </a:lnTo>
                  <a:lnTo>
                    <a:pt x="2325" y="333"/>
                  </a:lnTo>
                  <a:cubicBezTo>
                    <a:pt x="2325" y="148"/>
                    <a:pt x="2180" y="1"/>
                    <a:pt x="20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2"/>
            <p:cNvSpPr/>
            <p:nvPr/>
          </p:nvSpPr>
          <p:spPr>
            <a:xfrm>
              <a:off x="3552507" y="2645518"/>
              <a:ext cx="29060" cy="138088"/>
            </a:xfrm>
            <a:custGeom>
              <a:rect b="b" l="l" r="r" t="t"/>
              <a:pathLst>
                <a:path extrusionOk="0" h="5265" w="1108">
                  <a:moveTo>
                    <a:pt x="333" y="1"/>
                  </a:moveTo>
                  <a:cubicBezTo>
                    <a:pt x="150" y="1"/>
                    <a:pt x="1" y="145"/>
                    <a:pt x="1" y="333"/>
                  </a:cubicBezTo>
                  <a:lnTo>
                    <a:pt x="1" y="5265"/>
                  </a:lnTo>
                  <a:lnTo>
                    <a:pt x="776" y="5265"/>
                  </a:lnTo>
                  <a:lnTo>
                    <a:pt x="776" y="333"/>
                  </a:lnTo>
                  <a:cubicBezTo>
                    <a:pt x="776" y="150"/>
                    <a:pt x="925" y="1"/>
                    <a:pt x="1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2"/>
            <p:cNvSpPr/>
            <p:nvPr/>
          </p:nvSpPr>
          <p:spPr>
            <a:xfrm>
              <a:off x="3644644" y="2611212"/>
              <a:ext cx="60979" cy="172393"/>
            </a:xfrm>
            <a:custGeom>
              <a:rect b="b" l="l" r="r" t="t"/>
              <a:pathLst>
                <a:path extrusionOk="0" h="6573" w="2325">
                  <a:moveTo>
                    <a:pt x="332" y="0"/>
                  </a:moveTo>
                  <a:cubicBezTo>
                    <a:pt x="150" y="0"/>
                    <a:pt x="0" y="149"/>
                    <a:pt x="0" y="332"/>
                  </a:cubicBezTo>
                  <a:lnTo>
                    <a:pt x="0" y="6573"/>
                  </a:lnTo>
                  <a:lnTo>
                    <a:pt x="2324" y="6573"/>
                  </a:lnTo>
                  <a:lnTo>
                    <a:pt x="2324" y="337"/>
                  </a:lnTo>
                  <a:cubicBezTo>
                    <a:pt x="2324" y="149"/>
                    <a:pt x="2175" y="0"/>
                    <a:pt x="19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2"/>
            <p:cNvSpPr/>
            <p:nvPr/>
          </p:nvSpPr>
          <p:spPr>
            <a:xfrm>
              <a:off x="3644644" y="2611212"/>
              <a:ext cx="29060" cy="172393"/>
            </a:xfrm>
            <a:custGeom>
              <a:rect b="b" l="l" r="r" t="t"/>
              <a:pathLst>
                <a:path extrusionOk="0" h="6573" w="1108">
                  <a:moveTo>
                    <a:pt x="332" y="0"/>
                  </a:moveTo>
                  <a:cubicBezTo>
                    <a:pt x="150" y="0"/>
                    <a:pt x="0" y="149"/>
                    <a:pt x="0" y="332"/>
                  </a:cubicBezTo>
                  <a:lnTo>
                    <a:pt x="0" y="6573"/>
                  </a:lnTo>
                  <a:lnTo>
                    <a:pt x="775" y="6573"/>
                  </a:lnTo>
                  <a:lnTo>
                    <a:pt x="775" y="337"/>
                  </a:lnTo>
                  <a:cubicBezTo>
                    <a:pt x="775" y="149"/>
                    <a:pt x="924" y="0"/>
                    <a:pt x="1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2"/>
            <p:cNvSpPr/>
            <p:nvPr/>
          </p:nvSpPr>
          <p:spPr>
            <a:xfrm>
              <a:off x="3736755" y="2577143"/>
              <a:ext cx="61005" cy="206463"/>
            </a:xfrm>
            <a:custGeom>
              <a:rect b="b" l="l" r="r" t="t"/>
              <a:pathLst>
                <a:path extrusionOk="0" h="7872" w="2326">
                  <a:moveTo>
                    <a:pt x="333" y="0"/>
                  </a:moveTo>
                  <a:cubicBezTo>
                    <a:pt x="150" y="0"/>
                    <a:pt x="1" y="149"/>
                    <a:pt x="1" y="332"/>
                  </a:cubicBezTo>
                  <a:lnTo>
                    <a:pt x="1" y="7872"/>
                  </a:lnTo>
                  <a:lnTo>
                    <a:pt x="2325" y="7872"/>
                  </a:lnTo>
                  <a:lnTo>
                    <a:pt x="2325" y="332"/>
                  </a:lnTo>
                  <a:cubicBezTo>
                    <a:pt x="2325" y="149"/>
                    <a:pt x="2176"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2"/>
            <p:cNvSpPr/>
            <p:nvPr/>
          </p:nvSpPr>
          <p:spPr>
            <a:xfrm>
              <a:off x="3736755" y="2577143"/>
              <a:ext cx="29060" cy="206463"/>
            </a:xfrm>
            <a:custGeom>
              <a:rect b="b" l="l" r="r" t="t"/>
              <a:pathLst>
                <a:path extrusionOk="0" h="7872" w="1108">
                  <a:moveTo>
                    <a:pt x="333" y="0"/>
                  </a:moveTo>
                  <a:cubicBezTo>
                    <a:pt x="150" y="0"/>
                    <a:pt x="1" y="149"/>
                    <a:pt x="1" y="332"/>
                  </a:cubicBezTo>
                  <a:lnTo>
                    <a:pt x="1" y="7872"/>
                  </a:lnTo>
                  <a:lnTo>
                    <a:pt x="776" y="7872"/>
                  </a:lnTo>
                  <a:lnTo>
                    <a:pt x="776" y="332"/>
                  </a:lnTo>
                  <a:cubicBezTo>
                    <a:pt x="776" y="149"/>
                    <a:pt x="925" y="0"/>
                    <a:pt x="11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2"/>
            <p:cNvSpPr/>
            <p:nvPr/>
          </p:nvSpPr>
          <p:spPr>
            <a:xfrm>
              <a:off x="3828892" y="2542942"/>
              <a:ext cx="60979" cy="240664"/>
            </a:xfrm>
            <a:custGeom>
              <a:rect b="b" l="l" r="r" t="t"/>
              <a:pathLst>
                <a:path extrusionOk="0" h="9176" w="2325">
                  <a:moveTo>
                    <a:pt x="333" y="0"/>
                  </a:moveTo>
                  <a:cubicBezTo>
                    <a:pt x="150" y="0"/>
                    <a:pt x="1" y="149"/>
                    <a:pt x="1" y="332"/>
                  </a:cubicBezTo>
                  <a:lnTo>
                    <a:pt x="1" y="9176"/>
                  </a:lnTo>
                  <a:lnTo>
                    <a:pt x="2325" y="9176"/>
                  </a:lnTo>
                  <a:lnTo>
                    <a:pt x="2325" y="332"/>
                  </a:lnTo>
                  <a:cubicBezTo>
                    <a:pt x="2325" y="149"/>
                    <a:pt x="2175"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2"/>
            <p:cNvSpPr/>
            <p:nvPr/>
          </p:nvSpPr>
          <p:spPr>
            <a:xfrm>
              <a:off x="3828892" y="2542942"/>
              <a:ext cx="29191" cy="240664"/>
            </a:xfrm>
            <a:custGeom>
              <a:rect b="b" l="l" r="r" t="t"/>
              <a:pathLst>
                <a:path extrusionOk="0" h="9176" w="1113">
                  <a:moveTo>
                    <a:pt x="333" y="0"/>
                  </a:moveTo>
                  <a:cubicBezTo>
                    <a:pt x="150" y="0"/>
                    <a:pt x="1" y="149"/>
                    <a:pt x="1" y="332"/>
                  </a:cubicBezTo>
                  <a:lnTo>
                    <a:pt x="1" y="9176"/>
                  </a:lnTo>
                  <a:lnTo>
                    <a:pt x="775" y="9176"/>
                  </a:lnTo>
                  <a:lnTo>
                    <a:pt x="775" y="332"/>
                  </a:lnTo>
                  <a:cubicBezTo>
                    <a:pt x="775" y="149"/>
                    <a:pt x="924" y="0"/>
                    <a:pt x="11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2"/>
            <p:cNvSpPr/>
            <p:nvPr/>
          </p:nvSpPr>
          <p:spPr>
            <a:xfrm>
              <a:off x="3567142" y="2447527"/>
              <a:ext cx="313130" cy="126338"/>
            </a:xfrm>
            <a:custGeom>
              <a:rect b="b" l="l" r="r" t="t"/>
              <a:pathLst>
                <a:path extrusionOk="0" h="4817" w="11939">
                  <a:moveTo>
                    <a:pt x="9603" y="0"/>
                  </a:moveTo>
                  <a:cubicBezTo>
                    <a:pt x="9429" y="0"/>
                    <a:pt x="9327" y="190"/>
                    <a:pt x="9427" y="332"/>
                  </a:cubicBezTo>
                  <a:lnTo>
                    <a:pt x="9764" y="818"/>
                  </a:lnTo>
                  <a:cubicBezTo>
                    <a:pt x="8624" y="1502"/>
                    <a:pt x="4976" y="3426"/>
                    <a:pt x="1" y="3426"/>
                  </a:cubicBezTo>
                  <a:lnTo>
                    <a:pt x="1" y="4817"/>
                  </a:lnTo>
                  <a:cubicBezTo>
                    <a:pt x="2705" y="4812"/>
                    <a:pt x="5385" y="4288"/>
                    <a:pt x="7897" y="3282"/>
                  </a:cubicBezTo>
                  <a:cubicBezTo>
                    <a:pt x="8816" y="2916"/>
                    <a:pt x="9711" y="2478"/>
                    <a:pt x="10563" y="1968"/>
                  </a:cubicBezTo>
                  <a:lnTo>
                    <a:pt x="10861" y="2401"/>
                  </a:lnTo>
                  <a:cubicBezTo>
                    <a:pt x="10905" y="2462"/>
                    <a:pt x="10970" y="2491"/>
                    <a:pt x="11035" y="2491"/>
                  </a:cubicBezTo>
                  <a:cubicBezTo>
                    <a:pt x="11120" y="2491"/>
                    <a:pt x="11204" y="2441"/>
                    <a:pt x="11236" y="2348"/>
                  </a:cubicBezTo>
                  <a:lnTo>
                    <a:pt x="11896" y="352"/>
                  </a:lnTo>
                  <a:cubicBezTo>
                    <a:pt x="11939" y="222"/>
                    <a:pt x="11847" y="82"/>
                    <a:pt x="11708" y="73"/>
                  </a:cubicBezTo>
                  <a:lnTo>
                    <a:pt x="9610" y="0"/>
                  </a:lnTo>
                  <a:cubicBezTo>
                    <a:pt x="9608" y="0"/>
                    <a:pt x="9606" y="0"/>
                    <a:pt x="960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2"/>
            <p:cNvSpPr/>
            <p:nvPr/>
          </p:nvSpPr>
          <p:spPr>
            <a:xfrm>
              <a:off x="3547471" y="2640351"/>
              <a:ext cx="71077" cy="148317"/>
            </a:xfrm>
            <a:custGeom>
              <a:rect b="b" l="l" r="r" t="t"/>
              <a:pathLst>
                <a:path extrusionOk="0" h="5655" w="2710">
                  <a:moveTo>
                    <a:pt x="2185" y="386"/>
                  </a:moveTo>
                  <a:cubicBezTo>
                    <a:pt x="2262" y="386"/>
                    <a:pt x="2320" y="448"/>
                    <a:pt x="2320" y="525"/>
                  </a:cubicBezTo>
                  <a:lnTo>
                    <a:pt x="2320" y="5265"/>
                  </a:lnTo>
                  <a:lnTo>
                    <a:pt x="385" y="5265"/>
                  </a:lnTo>
                  <a:lnTo>
                    <a:pt x="385" y="525"/>
                  </a:lnTo>
                  <a:cubicBezTo>
                    <a:pt x="385" y="448"/>
                    <a:pt x="448" y="386"/>
                    <a:pt x="525" y="386"/>
                  </a:cubicBezTo>
                  <a:close/>
                  <a:moveTo>
                    <a:pt x="525" y="1"/>
                  </a:moveTo>
                  <a:cubicBezTo>
                    <a:pt x="236" y="1"/>
                    <a:pt x="0" y="236"/>
                    <a:pt x="0" y="530"/>
                  </a:cubicBezTo>
                  <a:lnTo>
                    <a:pt x="0" y="5462"/>
                  </a:lnTo>
                  <a:cubicBezTo>
                    <a:pt x="0" y="5568"/>
                    <a:pt x="87" y="5654"/>
                    <a:pt x="193" y="5654"/>
                  </a:cubicBezTo>
                  <a:lnTo>
                    <a:pt x="2517" y="5654"/>
                  </a:lnTo>
                  <a:cubicBezTo>
                    <a:pt x="2623" y="5654"/>
                    <a:pt x="2709" y="5568"/>
                    <a:pt x="2709" y="5462"/>
                  </a:cubicBezTo>
                  <a:lnTo>
                    <a:pt x="2709" y="530"/>
                  </a:lnTo>
                  <a:cubicBezTo>
                    <a:pt x="2709" y="236"/>
                    <a:pt x="2474"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2"/>
            <p:cNvSpPr/>
            <p:nvPr/>
          </p:nvSpPr>
          <p:spPr>
            <a:xfrm>
              <a:off x="3639477" y="2606151"/>
              <a:ext cx="71181" cy="182517"/>
            </a:xfrm>
            <a:custGeom>
              <a:rect b="b" l="l" r="r" t="t"/>
              <a:pathLst>
                <a:path extrusionOk="0" h="6959" w="2714">
                  <a:moveTo>
                    <a:pt x="2189" y="390"/>
                  </a:moveTo>
                  <a:cubicBezTo>
                    <a:pt x="2266" y="390"/>
                    <a:pt x="2329" y="453"/>
                    <a:pt x="2329" y="530"/>
                  </a:cubicBezTo>
                  <a:lnTo>
                    <a:pt x="2329" y="6569"/>
                  </a:lnTo>
                  <a:lnTo>
                    <a:pt x="390" y="6569"/>
                  </a:lnTo>
                  <a:lnTo>
                    <a:pt x="390" y="530"/>
                  </a:lnTo>
                  <a:cubicBezTo>
                    <a:pt x="390" y="453"/>
                    <a:pt x="452" y="390"/>
                    <a:pt x="529" y="390"/>
                  </a:cubicBezTo>
                  <a:close/>
                  <a:moveTo>
                    <a:pt x="529" y="1"/>
                  </a:moveTo>
                  <a:cubicBezTo>
                    <a:pt x="236" y="1"/>
                    <a:pt x="0" y="236"/>
                    <a:pt x="0" y="530"/>
                  </a:cubicBezTo>
                  <a:lnTo>
                    <a:pt x="0" y="6766"/>
                  </a:lnTo>
                  <a:cubicBezTo>
                    <a:pt x="0" y="6872"/>
                    <a:pt x="87" y="6958"/>
                    <a:pt x="197" y="6958"/>
                  </a:cubicBezTo>
                  <a:lnTo>
                    <a:pt x="2521" y="6958"/>
                  </a:lnTo>
                  <a:cubicBezTo>
                    <a:pt x="2627" y="6958"/>
                    <a:pt x="2714" y="6872"/>
                    <a:pt x="2714" y="6766"/>
                  </a:cubicBezTo>
                  <a:lnTo>
                    <a:pt x="2714" y="530"/>
                  </a:lnTo>
                  <a:cubicBezTo>
                    <a:pt x="2714" y="236"/>
                    <a:pt x="2478" y="1"/>
                    <a:pt x="21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2"/>
            <p:cNvSpPr/>
            <p:nvPr/>
          </p:nvSpPr>
          <p:spPr>
            <a:xfrm>
              <a:off x="3731588" y="2572081"/>
              <a:ext cx="71208" cy="216587"/>
            </a:xfrm>
            <a:custGeom>
              <a:rect b="b" l="l" r="r" t="t"/>
              <a:pathLst>
                <a:path extrusionOk="0" h="8258" w="2715">
                  <a:moveTo>
                    <a:pt x="2190" y="385"/>
                  </a:moveTo>
                  <a:cubicBezTo>
                    <a:pt x="2267" y="385"/>
                    <a:pt x="2330" y="448"/>
                    <a:pt x="2330" y="525"/>
                  </a:cubicBezTo>
                  <a:lnTo>
                    <a:pt x="2330" y="7868"/>
                  </a:lnTo>
                  <a:lnTo>
                    <a:pt x="390" y="7868"/>
                  </a:lnTo>
                  <a:lnTo>
                    <a:pt x="390" y="525"/>
                  </a:lnTo>
                  <a:cubicBezTo>
                    <a:pt x="390" y="448"/>
                    <a:pt x="453" y="385"/>
                    <a:pt x="530" y="385"/>
                  </a:cubicBezTo>
                  <a:close/>
                  <a:moveTo>
                    <a:pt x="530" y="1"/>
                  </a:moveTo>
                  <a:cubicBezTo>
                    <a:pt x="236" y="1"/>
                    <a:pt x="1" y="236"/>
                    <a:pt x="1" y="525"/>
                  </a:cubicBezTo>
                  <a:lnTo>
                    <a:pt x="1" y="8065"/>
                  </a:lnTo>
                  <a:cubicBezTo>
                    <a:pt x="1" y="8171"/>
                    <a:pt x="87" y="8257"/>
                    <a:pt x="198" y="8257"/>
                  </a:cubicBezTo>
                  <a:lnTo>
                    <a:pt x="2522" y="8257"/>
                  </a:lnTo>
                  <a:cubicBezTo>
                    <a:pt x="2628" y="8257"/>
                    <a:pt x="2715" y="8171"/>
                    <a:pt x="2715" y="8065"/>
                  </a:cubicBezTo>
                  <a:lnTo>
                    <a:pt x="2715" y="525"/>
                  </a:lnTo>
                  <a:cubicBezTo>
                    <a:pt x="2715" y="236"/>
                    <a:pt x="2479" y="1"/>
                    <a:pt x="21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2"/>
            <p:cNvSpPr/>
            <p:nvPr/>
          </p:nvSpPr>
          <p:spPr>
            <a:xfrm>
              <a:off x="3823857" y="2537880"/>
              <a:ext cx="71181" cy="250787"/>
            </a:xfrm>
            <a:custGeom>
              <a:rect b="b" l="l" r="r" t="t"/>
              <a:pathLst>
                <a:path extrusionOk="0" h="9562" w="2714">
                  <a:moveTo>
                    <a:pt x="2185" y="390"/>
                  </a:moveTo>
                  <a:cubicBezTo>
                    <a:pt x="2262" y="390"/>
                    <a:pt x="2324" y="448"/>
                    <a:pt x="2324" y="525"/>
                  </a:cubicBezTo>
                  <a:lnTo>
                    <a:pt x="2324" y="9172"/>
                  </a:lnTo>
                  <a:lnTo>
                    <a:pt x="385" y="9172"/>
                  </a:lnTo>
                  <a:lnTo>
                    <a:pt x="390" y="525"/>
                  </a:lnTo>
                  <a:cubicBezTo>
                    <a:pt x="390" y="448"/>
                    <a:pt x="448" y="390"/>
                    <a:pt x="525" y="390"/>
                  </a:cubicBezTo>
                  <a:close/>
                  <a:moveTo>
                    <a:pt x="525" y="1"/>
                  </a:moveTo>
                  <a:cubicBezTo>
                    <a:pt x="236" y="1"/>
                    <a:pt x="0" y="236"/>
                    <a:pt x="0" y="525"/>
                  </a:cubicBezTo>
                  <a:lnTo>
                    <a:pt x="0" y="9369"/>
                  </a:lnTo>
                  <a:cubicBezTo>
                    <a:pt x="0" y="9475"/>
                    <a:pt x="87" y="9561"/>
                    <a:pt x="193" y="9561"/>
                  </a:cubicBezTo>
                  <a:lnTo>
                    <a:pt x="2517" y="9561"/>
                  </a:lnTo>
                  <a:cubicBezTo>
                    <a:pt x="2627" y="9561"/>
                    <a:pt x="2714" y="9475"/>
                    <a:pt x="2714" y="9369"/>
                  </a:cubicBezTo>
                  <a:lnTo>
                    <a:pt x="2714" y="525"/>
                  </a:lnTo>
                  <a:cubicBezTo>
                    <a:pt x="2714" y="236"/>
                    <a:pt x="2478"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2"/>
            <p:cNvSpPr/>
            <p:nvPr/>
          </p:nvSpPr>
          <p:spPr>
            <a:xfrm>
              <a:off x="3613984" y="2442334"/>
              <a:ext cx="272346" cy="97225"/>
            </a:xfrm>
            <a:custGeom>
              <a:rect b="b" l="l" r="r" t="t"/>
              <a:pathLst>
                <a:path extrusionOk="0" h="3707" w="10384">
                  <a:moveTo>
                    <a:pt x="7816" y="1"/>
                  </a:moveTo>
                  <a:cubicBezTo>
                    <a:pt x="7487" y="1"/>
                    <a:pt x="7292" y="370"/>
                    <a:pt x="7478" y="641"/>
                  </a:cubicBezTo>
                  <a:lnTo>
                    <a:pt x="7699" y="954"/>
                  </a:lnTo>
                  <a:cubicBezTo>
                    <a:pt x="6563" y="1608"/>
                    <a:pt x="3888" y="2931"/>
                    <a:pt x="246" y="3316"/>
                  </a:cubicBezTo>
                  <a:cubicBezTo>
                    <a:pt x="0" y="3345"/>
                    <a:pt x="19" y="3706"/>
                    <a:pt x="265" y="3706"/>
                  </a:cubicBezTo>
                  <a:lnTo>
                    <a:pt x="284" y="3706"/>
                  </a:lnTo>
                  <a:cubicBezTo>
                    <a:pt x="4215" y="3288"/>
                    <a:pt x="7045" y="1801"/>
                    <a:pt x="8079" y="1185"/>
                  </a:cubicBezTo>
                  <a:cubicBezTo>
                    <a:pt x="8170" y="1127"/>
                    <a:pt x="8199" y="997"/>
                    <a:pt x="8137" y="906"/>
                  </a:cubicBezTo>
                  <a:lnTo>
                    <a:pt x="7800" y="420"/>
                  </a:lnTo>
                  <a:cubicBezTo>
                    <a:pt x="7790" y="405"/>
                    <a:pt x="7800" y="391"/>
                    <a:pt x="7814" y="391"/>
                  </a:cubicBezTo>
                  <a:lnTo>
                    <a:pt x="9912" y="468"/>
                  </a:lnTo>
                  <a:cubicBezTo>
                    <a:pt x="9927" y="468"/>
                    <a:pt x="9932" y="477"/>
                    <a:pt x="9927" y="487"/>
                  </a:cubicBezTo>
                  <a:lnTo>
                    <a:pt x="9268" y="2484"/>
                  </a:lnTo>
                  <a:cubicBezTo>
                    <a:pt x="9265" y="2490"/>
                    <a:pt x="9256" y="2494"/>
                    <a:pt x="9249" y="2494"/>
                  </a:cubicBezTo>
                  <a:cubicBezTo>
                    <a:pt x="9244" y="2494"/>
                    <a:pt x="9241" y="2492"/>
                    <a:pt x="9239" y="2489"/>
                  </a:cubicBezTo>
                  <a:lnTo>
                    <a:pt x="8936" y="2056"/>
                  </a:lnTo>
                  <a:cubicBezTo>
                    <a:pt x="8898" y="2000"/>
                    <a:pt x="8837" y="1970"/>
                    <a:pt x="8775" y="1970"/>
                  </a:cubicBezTo>
                  <a:cubicBezTo>
                    <a:pt x="8741" y="1970"/>
                    <a:pt x="8707" y="1979"/>
                    <a:pt x="8676" y="1998"/>
                  </a:cubicBezTo>
                  <a:cubicBezTo>
                    <a:pt x="7954" y="2436"/>
                    <a:pt x="7203" y="2816"/>
                    <a:pt x="6429" y="3143"/>
                  </a:cubicBezTo>
                  <a:cubicBezTo>
                    <a:pt x="6229" y="3237"/>
                    <a:pt x="6318" y="3515"/>
                    <a:pt x="6505" y="3515"/>
                  </a:cubicBezTo>
                  <a:cubicBezTo>
                    <a:pt x="6529" y="3515"/>
                    <a:pt x="6555" y="3510"/>
                    <a:pt x="6583" y="3499"/>
                  </a:cubicBezTo>
                  <a:cubicBezTo>
                    <a:pt x="7319" y="3186"/>
                    <a:pt x="8031" y="2830"/>
                    <a:pt x="8719" y="2426"/>
                  </a:cubicBezTo>
                  <a:lnTo>
                    <a:pt x="8916" y="2710"/>
                  </a:lnTo>
                  <a:cubicBezTo>
                    <a:pt x="8999" y="2826"/>
                    <a:pt x="9124" y="2882"/>
                    <a:pt x="9248" y="2882"/>
                  </a:cubicBezTo>
                  <a:cubicBezTo>
                    <a:pt x="9411" y="2882"/>
                    <a:pt x="9573" y="2785"/>
                    <a:pt x="9633" y="2604"/>
                  </a:cubicBezTo>
                  <a:lnTo>
                    <a:pt x="10297" y="612"/>
                  </a:lnTo>
                  <a:cubicBezTo>
                    <a:pt x="10384" y="352"/>
                    <a:pt x="10196" y="88"/>
                    <a:pt x="9927" y="78"/>
                  </a:cubicBezTo>
                  <a:lnTo>
                    <a:pt x="7829" y="1"/>
                  </a:lnTo>
                  <a:cubicBezTo>
                    <a:pt x="7825" y="1"/>
                    <a:pt x="7820" y="1"/>
                    <a:pt x="78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2"/>
            <p:cNvSpPr/>
            <p:nvPr/>
          </p:nvSpPr>
          <p:spPr>
            <a:xfrm>
              <a:off x="3561975" y="2531166"/>
              <a:ext cx="210292" cy="47891"/>
            </a:xfrm>
            <a:custGeom>
              <a:rect b="b" l="l" r="r" t="t"/>
              <a:pathLst>
                <a:path extrusionOk="0" h="1826" w="8018">
                  <a:moveTo>
                    <a:pt x="1485" y="0"/>
                  </a:moveTo>
                  <a:cubicBezTo>
                    <a:pt x="1477" y="0"/>
                    <a:pt x="1468" y="1"/>
                    <a:pt x="1459" y="2"/>
                  </a:cubicBezTo>
                  <a:cubicBezTo>
                    <a:pt x="1040" y="30"/>
                    <a:pt x="612" y="45"/>
                    <a:pt x="198" y="45"/>
                  </a:cubicBezTo>
                  <a:cubicBezTo>
                    <a:pt x="87" y="45"/>
                    <a:pt x="1" y="131"/>
                    <a:pt x="1" y="237"/>
                  </a:cubicBezTo>
                  <a:lnTo>
                    <a:pt x="1" y="1633"/>
                  </a:lnTo>
                  <a:cubicBezTo>
                    <a:pt x="1" y="1739"/>
                    <a:pt x="87" y="1825"/>
                    <a:pt x="198" y="1825"/>
                  </a:cubicBezTo>
                  <a:cubicBezTo>
                    <a:pt x="2787" y="1816"/>
                    <a:pt x="5351" y="1344"/>
                    <a:pt x="7776" y="430"/>
                  </a:cubicBezTo>
                  <a:cubicBezTo>
                    <a:pt x="8018" y="367"/>
                    <a:pt x="7932" y="43"/>
                    <a:pt x="7736" y="43"/>
                  </a:cubicBezTo>
                  <a:cubicBezTo>
                    <a:pt x="7706" y="43"/>
                    <a:pt x="7672" y="51"/>
                    <a:pt x="7637" y="69"/>
                  </a:cubicBezTo>
                  <a:cubicBezTo>
                    <a:pt x="5322" y="940"/>
                    <a:pt x="2868" y="1402"/>
                    <a:pt x="395" y="1435"/>
                  </a:cubicBezTo>
                  <a:lnTo>
                    <a:pt x="395" y="430"/>
                  </a:lnTo>
                  <a:cubicBezTo>
                    <a:pt x="756" y="425"/>
                    <a:pt x="1122" y="411"/>
                    <a:pt x="1488" y="391"/>
                  </a:cubicBezTo>
                  <a:cubicBezTo>
                    <a:pt x="1748" y="382"/>
                    <a:pt x="1730" y="0"/>
                    <a:pt x="14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8" name="Google Shape;1948;p52"/>
          <p:cNvGrpSpPr/>
          <p:nvPr/>
        </p:nvGrpSpPr>
        <p:grpSpPr>
          <a:xfrm>
            <a:off x="7444541" y="2371502"/>
            <a:ext cx="355776" cy="361599"/>
            <a:chOff x="865841" y="3373121"/>
            <a:chExt cx="355776" cy="361599"/>
          </a:xfrm>
        </p:grpSpPr>
        <p:sp>
          <p:nvSpPr>
            <p:cNvPr id="1949" name="Google Shape;1949;p52"/>
            <p:cNvSpPr/>
            <p:nvPr/>
          </p:nvSpPr>
          <p:spPr>
            <a:xfrm>
              <a:off x="872397" y="3378446"/>
              <a:ext cx="342531" cy="350950"/>
            </a:xfrm>
            <a:custGeom>
              <a:rect b="b" l="l" r="r" t="t"/>
              <a:pathLst>
                <a:path extrusionOk="0" h="13381" w="13060">
                  <a:moveTo>
                    <a:pt x="6535" y="0"/>
                  </a:moveTo>
                  <a:cubicBezTo>
                    <a:pt x="6351" y="0"/>
                    <a:pt x="6167" y="89"/>
                    <a:pt x="6059" y="267"/>
                  </a:cubicBezTo>
                  <a:lnTo>
                    <a:pt x="5265" y="1605"/>
                  </a:lnTo>
                  <a:cubicBezTo>
                    <a:pt x="5160" y="1776"/>
                    <a:pt x="4976" y="1874"/>
                    <a:pt x="4786" y="1874"/>
                  </a:cubicBezTo>
                  <a:cubicBezTo>
                    <a:pt x="4714" y="1874"/>
                    <a:pt x="4642" y="1860"/>
                    <a:pt x="4572" y="1831"/>
                  </a:cubicBezTo>
                  <a:lnTo>
                    <a:pt x="3143" y="1215"/>
                  </a:lnTo>
                  <a:cubicBezTo>
                    <a:pt x="3070" y="1184"/>
                    <a:pt x="2996" y="1170"/>
                    <a:pt x="2924" y="1170"/>
                  </a:cubicBezTo>
                  <a:cubicBezTo>
                    <a:pt x="2615" y="1170"/>
                    <a:pt x="2343" y="1434"/>
                    <a:pt x="2378" y="1773"/>
                  </a:cubicBezTo>
                  <a:lnTo>
                    <a:pt x="2517" y="3323"/>
                  </a:lnTo>
                  <a:cubicBezTo>
                    <a:pt x="2541" y="3597"/>
                    <a:pt x="2359" y="3852"/>
                    <a:pt x="2089" y="3910"/>
                  </a:cubicBezTo>
                  <a:lnTo>
                    <a:pt x="573" y="4256"/>
                  </a:lnTo>
                  <a:cubicBezTo>
                    <a:pt x="164" y="4347"/>
                    <a:pt x="1" y="4843"/>
                    <a:pt x="280" y="5156"/>
                  </a:cubicBezTo>
                  <a:lnTo>
                    <a:pt x="1300" y="6330"/>
                  </a:lnTo>
                  <a:cubicBezTo>
                    <a:pt x="1483" y="6537"/>
                    <a:pt x="1483" y="6845"/>
                    <a:pt x="1300" y="7056"/>
                  </a:cubicBezTo>
                  <a:lnTo>
                    <a:pt x="280" y="8226"/>
                  </a:lnTo>
                  <a:cubicBezTo>
                    <a:pt x="1" y="8538"/>
                    <a:pt x="164" y="9034"/>
                    <a:pt x="573" y="9126"/>
                  </a:cubicBezTo>
                  <a:lnTo>
                    <a:pt x="987" y="9222"/>
                  </a:lnTo>
                  <a:lnTo>
                    <a:pt x="1728" y="9390"/>
                  </a:lnTo>
                  <a:lnTo>
                    <a:pt x="2089" y="9472"/>
                  </a:lnTo>
                  <a:cubicBezTo>
                    <a:pt x="2359" y="9535"/>
                    <a:pt x="2537" y="9785"/>
                    <a:pt x="2513" y="10059"/>
                  </a:cubicBezTo>
                  <a:lnTo>
                    <a:pt x="2378" y="11608"/>
                  </a:lnTo>
                  <a:cubicBezTo>
                    <a:pt x="2347" y="11944"/>
                    <a:pt x="2616" y="12207"/>
                    <a:pt x="2925" y="12207"/>
                  </a:cubicBezTo>
                  <a:cubicBezTo>
                    <a:pt x="2996" y="12207"/>
                    <a:pt x="3070" y="12193"/>
                    <a:pt x="3143" y="12162"/>
                  </a:cubicBezTo>
                  <a:lnTo>
                    <a:pt x="4572" y="11551"/>
                  </a:lnTo>
                  <a:cubicBezTo>
                    <a:pt x="4644" y="11520"/>
                    <a:pt x="4718" y="11505"/>
                    <a:pt x="4791" y="11505"/>
                  </a:cubicBezTo>
                  <a:cubicBezTo>
                    <a:pt x="4980" y="11505"/>
                    <a:pt x="5161" y="11602"/>
                    <a:pt x="5265" y="11772"/>
                  </a:cubicBezTo>
                  <a:lnTo>
                    <a:pt x="6059" y="13110"/>
                  </a:lnTo>
                  <a:cubicBezTo>
                    <a:pt x="6165" y="13290"/>
                    <a:pt x="6348" y="13380"/>
                    <a:pt x="6531" y="13380"/>
                  </a:cubicBezTo>
                  <a:cubicBezTo>
                    <a:pt x="6714" y="13380"/>
                    <a:pt x="6899" y="13290"/>
                    <a:pt x="7007" y="13110"/>
                  </a:cubicBezTo>
                  <a:lnTo>
                    <a:pt x="7801" y="11772"/>
                  </a:lnTo>
                  <a:cubicBezTo>
                    <a:pt x="7905" y="11602"/>
                    <a:pt x="8086" y="11505"/>
                    <a:pt x="8274" y="11505"/>
                  </a:cubicBezTo>
                  <a:cubicBezTo>
                    <a:pt x="8348" y="11505"/>
                    <a:pt x="8422" y="11520"/>
                    <a:pt x="8494" y="11551"/>
                  </a:cubicBezTo>
                  <a:lnTo>
                    <a:pt x="9923" y="12162"/>
                  </a:lnTo>
                  <a:cubicBezTo>
                    <a:pt x="9995" y="12193"/>
                    <a:pt x="10069" y="12207"/>
                    <a:pt x="10141" y="12207"/>
                  </a:cubicBezTo>
                  <a:cubicBezTo>
                    <a:pt x="10449" y="12207"/>
                    <a:pt x="10719" y="11944"/>
                    <a:pt x="10688" y="11608"/>
                  </a:cubicBezTo>
                  <a:lnTo>
                    <a:pt x="10548" y="10054"/>
                  </a:lnTo>
                  <a:cubicBezTo>
                    <a:pt x="10524" y="9780"/>
                    <a:pt x="10707" y="9530"/>
                    <a:pt x="10976" y="9467"/>
                  </a:cubicBezTo>
                  <a:lnTo>
                    <a:pt x="12492" y="9126"/>
                  </a:lnTo>
                  <a:cubicBezTo>
                    <a:pt x="12901" y="9034"/>
                    <a:pt x="13060" y="8534"/>
                    <a:pt x="12786" y="8221"/>
                  </a:cubicBezTo>
                  <a:lnTo>
                    <a:pt x="11761" y="7052"/>
                  </a:lnTo>
                  <a:cubicBezTo>
                    <a:pt x="11578" y="6845"/>
                    <a:pt x="11578" y="6532"/>
                    <a:pt x="11761" y="6325"/>
                  </a:cubicBezTo>
                  <a:lnTo>
                    <a:pt x="12781" y="5156"/>
                  </a:lnTo>
                  <a:cubicBezTo>
                    <a:pt x="13060" y="4843"/>
                    <a:pt x="12896" y="4343"/>
                    <a:pt x="12487" y="4251"/>
                  </a:cubicBezTo>
                  <a:lnTo>
                    <a:pt x="10976" y="3910"/>
                  </a:lnTo>
                  <a:cubicBezTo>
                    <a:pt x="10707" y="3847"/>
                    <a:pt x="10524" y="3597"/>
                    <a:pt x="10548" y="3323"/>
                  </a:cubicBezTo>
                  <a:lnTo>
                    <a:pt x="10693" y="1773"/>
                  </a:lnTo>
                  <a:cubicBezTo>
                    <a:pt x="10724" y="1434"/>
                    <a:pt x="10451" y="1170"/>
                    <a:pt x="10141" y="1170"/>
                  </a:cubicBezTo>
                  <a:cubicBezTo>
                    <a:pt x="10069" y="1170"/>
                    <a:pt x="9995" y="1184"/>
                    <a:pt x="9923" y="1215"/>
                  </a:cubicBezTo>
                  <a:lnTo>
                    <a:pt x="8494" y="1831"/>
                  </a:lnTo>
                  <a:cubicBezTo>
                    <a:pt x="8424" y="1860"/>
                    <a:pt x="8351" y="1874"/>
                    <a:pt x="8280" y="1874"/>
                  </a:cubicBezTo>
                  <a:cubicBezTo>
                    <a:pt x="8090" y="1874"/>
                    <a:pt x="7907" y="1776"/>
                    <a:pt x="7806" y="1605"/>
                  </a:cubicBezTo>
                  <a:lnTo>
                    <a:pt x="7007" y="267"/>
                  </a:lnTo>
                  <a:cubicBezTo>
                    <a:pt x="6901" y="89"/>
                    <a:pt x="6718" y="0"/>
                    <a:pt x="653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2"/>
            <p:cNvSpPr/>
            <p:nvPr/>
          </p:nvSpPr>
          <p:spPr>
            <a:xfrm>
              <a:off x="1026615" y="3378446"/>
              <a:ext cx="50016" cy="49150"/>
            </a:xfrm>
            <a:custGeom>
              <a:rect b="b" l="l" r="r" t="t"/>
              <a:pathLst>
                <a:path extrusionOk="0" h="1874" w="1907">
                  <a:moveTo>
                    <a:pt x="655" y="0"/>
                  </a:moveTo>
                  <a:cubicBezTo>
                    <a:pt x="471" y="0"/>
                    <a:pt x="287" y="89"/>
                    <a:pt x="179" y="267"/>
                  </a:cubicBezTo>
                  <a:lnTo>
                    <a:pt x="1" y="570"/>
                  </a:lnTo>
                  <a:lnTo>
                    <a:pt x="617" y="1605"/>
                  </a:lnTo>
                  <a:cubicBezTo>
                    <a:pt x="722" y="1776"/>
                    <a:pt x="905" y="1874"/>
                    <a:pt x="1096" y="1874"/>
                  </a:cubicBezTo>
                  <a:cubicBezTo>
                    <a:pt x="1167" y="1874"/>
                    <a:pt x="1240" y="1860"/>
                    <a:pt x="1310" y="1831"/>
                  </a:cubicBezTo>
                  <a:lnTo>
                    <a:pt x="1906" y="1576"/>
                  </a:lnTo>
                  <a:lnTo>
                    <a:pt x="1127" y="267"/>
                  </a:lnTo>
                  <a:cubicBezTo>
                    <a:pt x="1021" y="89"/>
                    <a:pt x="838" y="0"/>
                    <a:pt x="65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2"/>
            <p:cNvSpPr/>
            <p:nvPr/>
          </p:nvSpPr>
          <p:spPr>
            <a:xfrm>
              <a:off x="1114215" y="3409105"/>
              <a:ext cx="100845" cy="289630"/>
            </a:xfrm>
            <a:custGeom>
              <a:rect b="b" l="l" r="r" t="t"/>
              <a:pathLst>
                <a:path extrusionOk="0" h="11043" w="3845">
                  <a:moveTo>
                    <a:pt x="921" y="1"/>
                  </a:moveTo>
                  <a:cubicBezTo>
                    <a:pt x="849" y="1"/>
                    <a:pt x="775" y="15"/>
                    <a:pt x="703" y="46"/>
                  </a:cubicBezTo>
                  <a:lnTo>
                    <a:pt x="106" y="306"/>
                  </a:lnTo>
                  <a:cubicBezTo>
                    <a:pt x="154" y="397"/>
                    <a:pt x="178" y="498"/>
                    <a:pt x="169" y="604"/>
                  </a:cubicBezTo>
                  <a:lnTo>
                    <a:pt x="24" y="2154"/>
                  </a:lnTo>
                  <a:cubicBezTo>
                    <a:pt x="0" y="2428"/>
                    <a:pt x="183" y="2683"/>
                    <a:pt x="452" y="2741"/>
                  </a:cubicBezTo>
                  <a:lnTo>
                    <a:pt x="1968" y="3087"/>
                  </a:lnTo>
                  <a:cubicBezTo>
                    <a:pt x="2377" y="3178"/>
                    <a:pt x="2541" y="3674"/>
                    <a:pt x="2262" y="3987"/>
                  </a:cubicBezTo>
                  <a:lnTo>
                    <a:pt x="1242" y="5161"/>
                  </a:lnTo>
                  <a:cubicBezTo>
                    <a:pt x="1059" y="5368"/>
                    <a:pt x="1059" y="5676"/>
                    <a:pt x="1242" y="5887"/>
                  </a:cubicBezTo>
                  <a:lnTo>
                    <a:pt x="2262" y="7057"/>
                  </a:lnTo>
                  <a:cubicBezTo>
                    <a:pt x="2541" y="7369"/>
                    <a:pt x="2377" y="7865"/>
                    <a:pt x="1968" y="7961"/>
                  </a:cubicBezTo>
                  <a:lnTo>
                    <a:pt x="452" y="8303"/>
                  </a:lnTo>
                  <a:cubicBezTo>
                    <a:pt x="183" y="8366"/>
                    <a:pt x="0" y="8616"/>
                    <a:pt x="24" y="8890"/>
                  </a:cubicBezTo>
                  <a:lnTo>
                    <a:pt x="169" y="10439"/>
                  </a:lnTo>
                  <a:cubicBezTo>
                    <a:pt x="178" y="10545"/>
                    <a:pt x="154" y="10651"/>
                    <a:pt x="106" y="10743"/>
                  </a:cubicBezTo>
                  <a:lnTo>
                    <a:pt x="703" y="10998"/>
                  </a:lnTo>
                  <a:cubicBezTo>
                    <a:pt x="775" y="11028"/>
                    <a:pt x="849" y="11043"/>
                    <a:pt x="922" y="11043"/>
                  </a:cubicBezTo>
                  <a:cubicBezTo>
                    <a:pt x="1231" y="11043"/>
                    <a:pt x="1504" y="10780"/>
                    <a:pt x="1473" y="10444"/>
                  </a:cubicBezTo>
                  <a:lnTo>
                    <a:pt x="1328" y="8890"/>
                  </a:lnTo>
                  <a:cubicBezTo>
                    <a:pt x="1304" y="8616"/>
                    <a:pt x="1487" y="8366"/>
                    <a:pt x="1756" y="8303"/>
                  </a:cubicBezTo>
                  <a:lnTo>
                    <a:pt x="3272" y="7961"/>
                  </a:lnTo>
                  <a:cubicBezTo>
                    <a:pt x="3681" y="7870"/>
                    <a:pt x="3845" y="7369"/>
                    <a:pt x="3566" y="7057"/>
                  </a:cubicBezTo>
                  <a:lnTo>
                    <a:pt x="2541" y="5883"/>
                  </a:lnTo>
                  <a:cubicBezTo>
                    <a:pt x="2358" y="5676"/>
                    <a:pt x="2358" y="5363"/>
                    <a:pt x="2541" y="5156"/>
                  </a:cubicBezTo>
                  <a:lnTo>
                    <a:pt x="3561" y="3987"/>
                  </a:lnTo>
                  <a:cubicBezTo>
                    <a:pt x="3840" y="3674"/>
                    <a:pt x="3676" y="3174"/>
                    <a:pt x="3267" y="3082"/>
                  </a:cubicBezTo>
                  <a:lnTo>
                    <a:pt x="1756" y="2741"/>
                  </a:lnTo>
                  <a:cubicBezTo>
                    <a:pt x="1487" y="2678"/>
                    <a:pt x="1304" y="2428"/>
                    <a:pt x="1328" y="2154"/>
                  </a:cubicBezTo>
                  <a:lnTo>
                    <a:pt x="1473" y="604"/>
                  </a:lnTo>
                  <a:cubicBezTo>
                    <a:pt x="1504" y="265"/>
                    <a:pt x="1231" y="1"/>
                    <a:pt x="92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2"/>
            <p:cNvSpPr/>
            <p:nvPr/>
          </p:nvSpPr>
          <p:spPr>
            <a:xfrm>
              <a:off x="1026615" y="3680167"/>
              <a:ext cx="50016" cy="49229"/>
            </a:xfrm>
            <a:custGeom>
              <a:rect b="b" l="l" r="r" t="t"/>
              <a:pathLst>
                <a:path extrusionOk="0" h="1877" w="1907">
                  <a:moveTo>
                    <a:pt x="1089" y="1"/>
                  </a:moveTo>
                  <a:cubicBezTo>
                    <a:pt x="900" y="1"/>
                    <a:pt x="717" y="98"/>
                    <a:pt x="617" y="268"/>
                  </a:cubicBezTo>
                  <a:lnTo>
                    <a:pt x="1" y="1307"/>
                  </a:lnTo>
                  <a:lnTo>
                    <a:pt x="179" y="1606"/>
                  </a:lnTo>
                  <a:cubicBezTo>
                    <a:pt x="287" y="1786"/>
                    <a:pt x="471" y="1876"/>
                    <a:pt x="655" y="1876"/>
                  </a:cubicBezTo>
                  <a:cubicBezTo>
                    <a:pt x="838" y="1876"/>
                    <a:pt x="1021" y="1786"/>
                    <a:pt x="1127" y="1606"/>
                  </a:cubicBezTo>
                  <a:lnTo>
                    <a:pt x="1906" y="302"/>
                  </a:lnTo>
                  <a:lnTo>
                    <a:pt x="1310" y="47"/>
                  </a:lnTo>
                  <a:cubicBezTo>
                    <a:pt x="1238" y="16"/>
                    <a:pt x="1163" y="1"/>
                    <a:pt x="1089"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2"/>
            <p:cNvSpPr/>
            <p:nvPr/>
          </p:nvSpPr>
          <p:spPr>
            <a:xfrm>
              <a:off x="938910" y="3451306"/>
              <a:ext cx="214200" cy="204837"/>
            </a:xfrm>
            <a:custGeom>
              <a:rect b="b" l="l" r="r" t="t"/>
              <a:pathLst>
                <a:path extrusionOk="0" h="7810" w="8167">
                  <a:moveTo>
                    <a:pt x="3999" y="1"/>
                  </a:moveTo>
                  <a:cubicBezTo>
                    <a:pt x="1916" y="6"/>
                    <a:pt x="198" y="1642"/>
                    <a:pt x="102" y="3720"/>
                  </a:cubicBezTo>
                  <a:cubicBezTo>
                    <a:pt x="1" y="5804"/>
                    <a:pt x="1550" y="7594"/>
                    <a:pt x="3624" y="7791"/>
                  </a:cubicBezTo>
                  <a:cubicBezTo>
                    <a:pt x="3753" y="7804"/>
                    <a:pt x="3881" y="7810"/>
                    <a:pt x="4008" y="7810"/>
                  </a:cubicBezTo>
                  <a:cubicBezTo>
                    <a:pt x="5924" y="7810"/>
                    <a:pt x="7584" y="6407"/>
                    <a:pt x="7868" y="4476"/>
                  </a:cubicBezTo>
                  <a:cubicBezTo>
                    <a:pt x="8166" y="2416"/>
                    <a:pt x="6800" y="477"/>
                    <a:pt x="4755" y="78"/>
                  </a:cubicBezTo>
                  <a:cubicBezTo>
                    <a:pt x="4504" y="35"/>
                    <a:pt x="4254" y="10"/>
                    <a:pt x="39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2"/>
            <p:cNvSpPr/>
            <p:nvPr/>
          </p:nvSpPr>
          <p:spPr>
            <a:xfrm>
              <a:off x="972350" y="3491093"/>
              <a:ext cx="60218" cy="51485"/>
            </a:xfrm>
            <a:custGeom>
              <a:rect b="b" l="l" r="r" t="t"/>
              <a:pathLst>
                <a:path extrusionOk="0" h="1963" w="2296">
                  <a:moveTo>
                    <a:pt x="1316" y="406"/>
                  </a:moveTo>
                  <a:cubicBezTo>
                    <a:pt x="1458" y="406"/>
                    <a:pt x="1602" y="459"/>
                    <a:pt x="1719" y="577"/>
                  </a:cubicBezTo>
                  <a:cubicBezTo>
                    <a:pt x="2084" y="938"/>
                    <a:pt x="1824" y="1559"/>
                    <a:pt x="1314" y="1559"/>
                  </a:cubicBezTo>
                  <a:cubicBezTo>
                    <a:pt x="997" y="1559"/>
                    <a:pt x="737" y="1299"/>
                    <a:pt x="737" y="981"/>
                  </a:cubicBezTo>
                  <a:cubicBezTo>
                    <a:pt x="737" y="636"/>
                    <a:pt x="1021" y="406"/>
                    <a:pt x="1316" y="406"/>
                  </a:cubicBezTo>
                  <a:close/>
                  <a:moveTo>
                    <a:pt x="1305" y="0"/>
                  </a:moveTo>
                  <a:cubicBezTo>
                    <a:pt x="1065" y="0"/>
                    <a:pt x="820" y="89"/>
                    <a:pt x="622" y="288"/>
                  </a:cubicBezTo>
                  <a:cubicBezTo>
                    <a:pt x="1" y="909"/>
                    <a:pt x="439" y="1963"/>
                    <a:pt x="1314" y="1963"/>
                  </a:cubicBezTo>
                  <a:cubicBezTo>
                    <a:pt x="1853" y="1963"/>
                    <a:pt x="2291" y="1525"/>
                    <a:pt x="2296" y="981"/>
                  </a:cubicBezTo>
                  <a:cubicBezTo>
                    <a:pt x="2293" y="391"/>
                    <a:pt x="1809" y="0"/>
                    <a:pt x="130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2"/>
            <p:cNvSpPr/>
            <p:nvPr/>
          </p:nvSpPr>
          <p:spPr>
            <a:xfrm>
              <a:off x="1055020" y="3565264"/>
              <a:ext cx="60218" cy="51458"/>
            </a:xfrm>
            <a:custGeom>
              <a:rect b="b" l="l" r="r" t="t"/>
              <a:pathLst>
                <a:path extrusionOk="0" h="1962" w="2296">
                  <a:moveTo>
                    <a:pt x="982" y="405"/>
                  </a:moveTo>
                  <a:cubicBezTo>
                    <a:pt x="1300" y="405"/>
                    <a:pt x="1559" y="660"/>
                    <a:pt x="1559" y="978"/>
                  </a:cubicBezTo>
                  <a:cubicBezTo>
                    <a:pt x="1559" y="1326"/>
                    <a:pt x="1275" y="1556"/>
                    <a:pt x="979" y="1556"/>
                  </a:cubicBezTo>
                  <a:cubicBezTo>
                    <a:pt x="838" y="1556"/>
                    <a:pt x="695" y="1503"/>
                    <a:pt x="578" y="1387"/>
                  </a:cubicBezTo>
                  <a:cubicBezTo>
                    <a:pt x="212" y="1021"/>
                    <a:pt x="472" y="405"/>
                    <a:pt x="982" y="405"/>
                  </a:cubicBezTo>
                  <a:close/>
                  <a:moveTo>
                    <a:pt x="982" y="1"/>
                  </a:moveTo>
                  <a:cubicBezTo>
                    <a:pt x="443" y="1"/>
                    <a:pt x="5" y="439"/>
                    <a:pt x="0" y="978"/>
                  </a:cubicBezTo>
                  <a:cubicBezTo>
                    <a:pt x="0" y="1570"/>
                    <a:pt x="484" y="1962"/>
                    <a:pt x="988" y="1962"/>
                  </a:cubicBezTo>
                  <a:cubicBezTo>
                    <a:pt x="1229" y="1962"/>
                    <a:pt x="1475" y="1872"/>
                    <a:pt x="1675" y="1671"/>
                  </a:cubicBezTo>
                  <a:cubicBezTo>
                    <a:pt x="2296" y="1055"/>
                    <a:pt x="1858" y="1"/>
                    <a:pt x="9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2"/>
            <p:cNvSpPr/>
            <p:nvPr/>
          </p:nvSpPr>
          <p:spPr>
            <a:xfrm>
              <a:off x="993595" y="3500246"/>
              <a:ext cx="106090" cy="101684"/>
            </a:xfrm>
            <a:custGeom>
              <a:rect b="b" l="l" r="r" t="t"/>
              <a:pathLst>
                <a:path extrusionOk="0" h="3877" w="4045">
                  <a:moveTo>
                    <a:pt x="3751" y="1"/>
                  </a:moveTo>
                  <a:cubicBezTo>
                    <a:pt x="3703" y="1"/>
                    <a:pt x="3653" y="20"/>
                    <a:pt x="3608" y="64"/>
                  </a:cubicBezTo>
                  <a:lnTo>
                    <a:pt x="148" y="3524"/>
                  </a:lnTo>
                  <a:cubicBezTo>
                    <a:pt x="1" y="3672"/>
                    <a:pt x="136" y="3876"/>
                    <a:pt x="292" y="3876"/>
                  </a:cubicBezTo>
                  <a:cubicBezTo>
                    <a:pt x="340" y="3876"/>
                    <a:pt x="389" y="3857"/>
                    <a:pt x="432" y="3813"/>
                  </a:cubicBezTo>
                  <a:lnTo>
                    <a:pt x="3897" y="353"/>
                  </a:lnTo>
                  <a:cubicBezTo>
                    <a:pt x="4044" y="205"/>
                    <a:pt x="3909" y="1"/>
                    <a:pt x="375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2"/>
            <p:cNvSpPr/>
            <p:nvPr/>
          </p:nvSpPr>
          <p:spPr>
            <a:xfrm>
              <a:off x="933350" y="3446008"/>
              <a:ext cx="225425" cy="215459"/>
            </a:xfrm>
            <a:custGeom>
              <a:rect b="b" l="l" r="r" t="t"/>
              <a:pathLst>
                <a:path extrusionOk="0" h="8215" w="8595">
                  <a:moveTo>
                    <a:pt x="4211" y="1"/>
                  </a:moveTo>
                  <a:cubicBezTo>
                    <a:pt x="2017" y="6"/>
                    <a:pt x="213" y="1723"/>
                    <a:pt x="107" y="3913"/>
                  </a:cubicBezTo>
                  <a:cubicBezTo>
                    <a:pt x="1" y="6102"/>
                    <a:pt x="1632" y="7983"/>
                    <a:pt x="3812" y="8195"/>
                  </a:cubicBezTo>
                  <a:cubicBezTo>
                    <a:pt x="3947" y="8208"/>
                    <a:pt x="4082" y="8215"/>
                    <a:pt x="4215" y="8215"/>
                  </a:cubicBezTo>
                  <a:cubicBezTo>
                    <a:pt x="6233" y="8215"/>
                    <a:pt x="7979" y="6742"/>
                    <a:pt x="8277" y="4707"/>
                  </a:cubicBezTo>
                  <a:cubicBezTo>
                    <a:pt x="8595" y="2541"/>
                    <a:pt x="7156" y="506"/>
                    <a:pt x="5005" y="83"/>
                  </a:cubicBezTo>
                  <a:cubicBezTo>
                    <a:pt x="4989" y="79"/>
                    <a:pt x="4973" y="78"/>
                    <a:pt x="4958" y="78"/>
                  </a:cubicBezTo>
                  <a:cubicBezTo>
                    <a:pt x="4732" y="78"/>
                    <a:pt x="4680" y="427"/>
                    <a:pt x="4928" y="477"/>
                  </a:cubicBezTo>
                  <a:cubicBezTo>
                    <a:pt x="6867" y="862"/>
                    <a:pt x="8166" y="2695"/>
                    <a:pt x="7883" y="4654"/>
                  </a:cubicBezTo>
                  <a:cubicBezTo>
                    <a:pt x="7612" y="6486"/>
                    <a:pt x="6038" y="7818"/>
                    <a:pt x="4220" y="7818"/>
                  </a:cubicBezTo>
                  <a:cubicBezTo>
                    <a:pt x="4099" y="7818"/>
                    <a:pt x="3978" y="7813"/>
                    <a:pt x="3855" y="7801"/>
                  </a:cubicBezTo>
                  <a:cubicBezTo>
                    <a:pt x="1887" y="7613"/>
                    <a:pt x="415" y="5910"/>
                    <a:pt x="511" y="3937"/>
                  </a:cubicBezTo>
                  <a:cubicBezTo>
                    <a:pt x="602" y="1964"/>
                    <a:pt x="2234" y="410"/>
                    <a:pt x="4211" y="410"/>
                  </a:cubicBezTo>
                  <a:cubicBezTo>
                    <a:pt x="4481" y="410"/>
                    <a:pt x="4481" y="1"/>
                    <a:pt x="42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2"/>
            <p:cNvSpPr/>
            <p:nvPr/>
          </p:nvSpPr>
          <p:spPr>
            <a:xfrm>
              <a:off x="865841" y="3373121"/>
              <a:ext cx="355776" cy="361599"/>
            </a:xfrm>
            <a:custGeom>
              <a:rect b="b" l="l" r="r" t="t"/>
              <a:pathLst>
                <a:path extrusionOk="0" h="13787" w="13565">
                  <a:moveTo>
                    <a:pt x="6783" y="1"/>
                  </a:moveTo>
                  <a:cubicBezTo>
                    <a:pt x="6533" y="1"/>
                    <a:pt x="6282" y="124"/>
                    <a:pt x="6136" y="369"/>
                  </a:cubicBezTo>
                  <a:lnTo>
                    <a:pt x="5342" y="1707"/>
                  </a:lnTo>
                  <a:cubicBezTo>
                    <a:pt x="5275" y="1815"/>
                    <a:pt x="5157" y="1878"/>
                    <a:pt x="5037" y="1878"/>
                  </a:cubicBezTo>
                  <a:cubicBezTo>
                    <a:pt x="4992" y="1878"/>
                    <a:pt x="4947" y="1869"/>
                    <a:pt x="4904" y="1851"/>
                  </a:cubicBezTo>
                  <a:lnTo>
                    <a:pt x="3475" y="1235"/>
                  </a:lnTo>
                  <a:cubicBezTo>
                    <a:pt x="3375" y="1192"/>
                    <a:pt x="3273" y="1173"/>
                    <a:pt x="3174" y="1173"/>
                  </a:cubicBezTo>
                  <a:cubicBezTo>
                    <a:pt x="2751" y="1173"/>
                    <a:pt x="2383" y="1535"/>
                    <a:pt x="2426" y="1995"/>
                  </a:cubicBezTo>
                  <a:lnTo>
                    <a:pt x="2565" y="3545"/>
                  </a:lnTo>
                  <a:cubicBezTo>
                    <a:pt x="2580" y="3718"/>
                    <a:pt x="2464" y="3877"/>
                    <a:pt x="2296" y="3915"/>
                  </a:cubicBezTo>
                  <a:lnTo>
                    <a:pt x="775" y="4262"/>
                  </a:lnTo>
                  <a:cubicBezTo>
                    <a:pt x="222" y="4387"/>
                    <a:pt x="1" y="5061"/>
                    <a:pt x="376" y="5494"/>
                  </a:cubicBezTo>
                  <a:lnTo>
                    <a:pt x="1401" y="6663"/>
                  </a:lnTo>
                  <a:cubicBezTo>
                    <a:pt x="1516" y="6793"/>
                    <a:pt x="1516" y="6990"/>
                    <a:pt x="1401" y="7125"/>
                  </a:cubicBezTo>
                  <a:lnTo>
                    <a:pt x="376" y="8294"/>
                  </a:lnTo>
                  <a:cubicBezTo>
                    <a:pt x="1" y="8722"/>
                    <a:pt x="222" y="9401"/>
                    <a:pt x="775" y="9526"/>
                  </a:cubicBezTo>
                  <a:lnTo>
                    <a:pt x="1194" y="9622"/>
                  </a:lnTo>
                  <a:cubicBezTo>
                    <a:pt x="1212" y="9626"/>
                    <a:pt x="1229" y="9628"/>
                    <a:pt x="1245" y="9628"/>
                  </a:cubicBezTo>
                  <a:cubicBezTo>
                    <a:pt x="1469" y="9628"/>
                    <a:pt x="1527" y="9281"/>
                    <a:pt x="1281" y="9223"/>
                  </a:cubicBezTo>
                  <a:lnTo>
                    <a:pt x="867" y="9126"/>
                  </a:lnTo>
                  <a:cubicBezTo>
                    <a:pt x="612" y="9069"/>
                    <a:pt x="511" y="8756"/>
                    <a:pt x="684" y="8559"/>
                  </a:cubicBezTo>
                  <a:lnTo>
                    <a:pt x="1704" y="7385"/>
                  </a:lnTo>
                  <a:cubicBezTo>
                    <a:pt x="1954" y="7101"/>
                    <a:pt x="1954" y="6677"/>
                    <a:pt x="1704" y="6393"/>
                  </a:cubicBezTo>
                  <a:lnTo>
                    <a:pt x="684" y="5224"/>
                  </a:lnTo>
                  <a:cubicBezTo>
                    <a:pt x="511" y="5022"/>
                    <a:pt x="612" y="4709"/>
                    <a:pt x="867" y="4652"/>
                  </a:cubicBezTo>
                  <a:lnTo>
                    <a:pt x="2387" y="4310"/>
                  </a:lnTo>
                  <a:cubicBezTo>
                    <a:pt x="2753" y="4228"/>
                    <a:pt x="3003" y="3886"/>
                    <a:pt x="2970" y="3506"/>
                  </a:cubicBezTo>
                  <a:lnTo>
                    <a:pt x="2830" y="1957"/>
                  </a:lnTo>
                  <a:cubicBezTo>
                    <a:pt x="2810" y="1745"/>
                    <a:pt x="2979" y="1578"/>
                    <a:pt x="3175" y="1578"/>
                  </a:cubicBezTo>
                  <a:cubicBezTo>
                    <a:pt x="3220" y="1578"/>
                    <a:pt x="3266" y="1587"/>
                    <a:pt x="3311" y="1606"/>
                  </a:cubicBezTo>
                  <a:lnTo>
                    <a:pt x="4740" y="2222"/>
                  </a:lnTo>
                  <a:cubicBezTo>
                    <a:pt x="4835" y="2261"/>
                    <a:pt x="4935" y="2280"/>
                    <a:pt x="5033" y="2280"/>
                  </a:cubicBezTo>
                  <a:cubicBezTo>
                    <a:pt x="5293" y="2280"/>
                    <a:pt x="5544" y="2148"/>
                    <a:pt x="5683" y="1914"/>
                  </a:cubicBezTo>
                  <a:lnTo>
                    <a:pt x="6482" y="576"/>
                  </a:lnTo>
                  <a:cubicBezTo>
                    <a:pt x="6549" y="463"/>
                    <a:pt x="6665" y="406"/>
                    <a:pt x="6780" y="406"/>
                  </a:cubicBezTo>
                  <a:cubicBezTo>
                    <a:pt x="6896" y="406"/>
                    <a:pt x="7011" y="463"/>
                    <a:pt x="7079" y="576"/>
                  </a:cubicBezTo>
                  <a:lnTo>
                    <a:pt x="7877" y="1914"/>
                  </a:lnTo>
                  <a:cubicBezTo>
                    <a:pt x="8017" y="2148"/>
                    <a:pt x="8268" y="2280"/>
                    <a:pt x="8528" y="2280"/>
                  </a:cubicBezTo>
                  <a:cubicBezTo>
                    <a:pt x="8626" y="2280"/>
                    <a:pt x="8726" y="2261"/>
                    <a:pt x="8821" y="2222"/>
                  </a:cubicBezTo>
                  <a:lnTo>
                    <a:pt x="10250" y="1606"/>
                  </a:lnTo>
                  <a:cubicBezTo>
                    <a:pt x="10294" y="1587"/>
                    <a:pt x="10340" y="1578"/>
                    <a:pt x="10384" y="1578"/>
                  </a:cubicBezTo>
                  <a:cubicBezTo>
                    <a:pt x="10578" y="1578"/>
                    <a:pt x="10750" y="1745"/>
                    <a:pt x="10731" y="1957"/>
                  </a:cubicBezTo>
                  <a:lnTo>
                    <a:pt x="10591" y="3506"/>
                  </a:lnTo>
                  <a:cubicBezTo>
                    <a:pt x="10558" y="3886"/>
                    <a:pt x="10808" y="4228"/>
                    <a:pt x="11174" y="4310"/>
                  </a:cubicBezTo>
                  <a:lnTo>
                    <a:pt x="12694" y="4656"/>
                  </a:lnTo>
                  <a:cubicBezTo>
                    <a:pt x="12949" y="4714"/>
                    <a:pt x="13050" y="5027"/>
                    <a:pt x="12877" y="5224"/>
                  </a:cubicBezTo>
                  <a:lnTo>
                    <a:pt x="11852" y="6398"/>
                  </a:lnTo>
                  <a:cubicBezTo>
                    <a:pt x="11607" y="6682"/>
                    <a:pt x="11607" y="7105"/>
                    <a:pt x="11852" y="7389"/>
                  </a:cubicBezTo>
                  <a:lnTo>
                    <a:pt x="12877" y="8563"/>
                  </a:lnTo>
                  <a:cubicBezTo>
                    <a:pt x="13050" y="8761"/>
                    <a:pt x="12949" y="9073"/>
                    <a:pt x="12694" y="9131"/>
                  </a:cubicBezTo>
                  <a:lnTo>
                    <a:pt x="11174" y="9473"/>
                  </a:lnTo>
                  <a:cubicBezTo>
                    <a:pt x="10808" y="9559"/>
                    <a:pt x="10558" y="9901"/>
                    <a:pt x="10591" y="10281"/>
                  </a:cubicBezTo>
                  <a:lnTo>
                    <a:pt x="10731" y="11831"/>
                  </a:lnTo>
                  <a:cubicBezTo>
                    <a:pt x="10750" y="12042"/>
                    <a:pt x="10578" y="12209"/>
                    <a:pt x="10384" y="12209"/>
                  </a:cubicBezTo>
                  <a:cubicBezTo>
                    <a:pt x="10340" y="12209"/>
                    <a:pt x="10294" y="12201"/>
                    <a:pt x="10250" y="12182"/>
                  </a:cubicBezTo>
                  <a:lnTo>
                    <a:pt x="8821" y="11566"/>
                  </a:lnTo>
                  <a:cubicBezTo>
                    <a:pt x="8725" y="11525"/>
                    <a:pt x="8625" y="11505"/>
                    <a:pt x="8527" y="11505"/>
                  </a:cubicBezTo>
                  <a:cubicBezTo>
                    <a:pt x="8267" y="11505"/>
                    <a:pt x="8017" y="11640"/>
                    <a:pt x="7877" y="11874"/>
                  </a:cubicBezTo>
                  <a:lnTo>
                    <a:pt x="7079" y="13212"/>
                  </a:lnTo>
                  <a:cubicBezTo>
                    <a:pt x="7011" y="13325"/>
                    <a:pt x="6896" y="13381"/>
                    <a:pt x="6780" y="13381"/>
                  </a:cubicBezTo>
                  <a:cubicBezTo>
                    <a:pt x="6665" y="13381"/>
                    <a:pt x="6549" y="13325"/>
                    <a:pt x="6482" y="13212"/>
                  </a:cubicBezTo>
                  <a:lnTo>
                    <a:pt x="5683" y="11874"/>
                  </a:lnTo>
                  <a:cubicBezTo>
                    <a:pt x="5544" y="11640"/>
                    <a:pt x="5293" y="11505"/>
                    <a:pt x="5034" y="11505"/>
                  </a:cubicBezTo>
                  <a:cubicBezTo>
                    <a:pt x="4936" y="11505"/>
                    <a:pt x="4836" y="11525"/>
                    <a:pt x="4740" y="11566"/>
                  </a:cubicBezTo>
                  <a:lnTo>
                    <a:pt x="3311" y="12182"/>
                  </a:lnTo>
                  <a:cubicBezTo>
                    <a:pt x="3266" y="12201"/>
                    <a:pt x="3220" y="12209"/>
                    <a:pt x="3175" y="12209"/>
                  </a:cubicBezTo>
                  <a:cubicBezTo>
                    <a:pt x="2979" y="12209"/>
                    <a:pt x="2810" y="12042"/>
                    <a:pt x="2830" y="11831"/>
                  </a:cubicBezTo>
                  <a:lnTo>
                    <a:pt x="2970" y="10281"/>
                  </a:lnTo>
                  <a:cubicBezTo>
                    <a:pt x="3003" y="9901"/>
                    <a:pt x="2753" y="9559"/>
                    <a:pt x="2387" y="9473"/>
                  </a:cubicBezTo>
                  <a:lnTo>
                    <a:pt x="2026" y="9391"/>
                  </a:lnTo>
                  <a:cubicBezTo>
                    <a:pt x="2008" y="9387"/>
                    <a:pt x="1991" y="9385"/>
                    <a:pt x="1975" y="9385"/>
                  </a:cubicBezTo>
                  <a:cubicBezTo>
                    <a:pt x="1751" y="9385"/>
                    <a:pt x="1688" y="9732"/>
                    <a:pt x="1935" y="9786"/>
                  </a:cubicBezTo>
                  <a:lnTo>
                    <a:pt x="2296" y="9872"/>
                  </a:lnTo>
                  <a:cubicBezTo>
                    <a:pt x="2464" y="9911"/>
                    <a:pt x="2580" y="10070"/>
                    <a:pt x="2565" y="10243"/>
                  </a:cubicBezTo>
                  <a:lnTo>
                    <a:pt x="2426" y="11792"/>
                  </a:lnTo>
                  <a:cubicBezTo>
                    <a:pt x="2379" y="12253"/>
                    <a:pt x="2751" y="12619"/>
                    <a:pt x="3176" y="12619"/>
                  </a:cubicBezTo>
                  <a:cubicBezTo>
                    <a:pt x="3274" y="12619"/>
                    <a:pt x="3375" y="12600"/>
                    <a:pt x="3475" y="12557"/>
                  </a:cubicBezTo>
                  <a:lnTo>
                    <a:pt x="4904" y="11941"/>
                  </a:lnTo>
                  <a:cubicBezTo>
                    <a:pt x="4948" y="11923"/>
                    <a:pt x="4994" y="11913"/>
                    <a:pt x="5040" y="11913"/>
                  </a:cubicBezTo>
                  <a:cubicBezTo>
                    <a:pt x="5160" y="11913"/>
                    <a:pt x="5276" y="11974"/>
                    <a:pt x="5342" y="12086"/>
                  </a:cubicBezTo>
                  <a:lnTo>
                    <a:pt x="6136" y="13418"/>
                  </a:lnTo>
                  <a:cubicBezTo>
                    <a:pt x="6282" y="13664"/>
                    <a:pt x="6534" y="13787"/>
                    <a:pt x="6785" y="13787"/>
                  </a:cubicBezTo>
                  <a:cubicBezTo>
                    <a:pt x="7035" y="13787"/>
                    <a:pt x="7286" y="13664"/>
                    <a:pt x="7430" y="13418"/>
                  </a:cubicBezTo>
                  <a:lnTo>
                    <a:pt x="8229" y="12086"/>
                  </a:lnTo>
                  <a:cubicBezTo>
                    <a:pt x="8291" y="11974"/>
                    <a:pt x="8406" y="11913"/>
                    <a:pt x="8527" y="11913"/>
                  </a:cubicBezTo>
                  <a:cubicBezTo>
                    <a:pt x="8574" y="11913"/>
                    <a:pt x="8621" y="11923"/>
                    <a:pt x="8667" y="11941"/>
                  </a:cubicBezTo>
                  <a:lnTo>
                    <a:pt x="10096" y="12557"/>
                  </a:lnTo>
                  <a:cubicBezTo>
                    <a:pt x="10193" y="12598"/>
                    <a:pt x="10293" y="12617"/>
                    <a:pt x="10389" y="12617"/>
                  </a:cubicBezTo>
                  <a:cubicBezTo>
                    <a:pt x="10812" y="12617"/>
                    <a:pt x="11184" y="12254"/>
                    <a:pt x="11145" y="11792"/>
                  </a:cubicBezTo>
                  <a:lnTo>
                    <a:pt x="11000" y="10243"/>
                  </a:lnTo>
                  <a:cubicBezTo>
                    <a:pt x="10986" y="10070"/>
                    <a:pt x="11101" y="9911"/>
                    <a:pt x="11270" y="9872"/>
                  </a:cubicBezTo>
                  <a:lnTo>
                    <a:pt x="12790" y="9526"/>
                  </a:lnTo>
                  <a:cubicBezTo>
                    <a:pt x="13344" y="9401"/>
                    <a:pt x="13565" y="8727"/>
                    <a:pt x="13190" y="8294"/>
                  </a:cubicBezTo>
                  <a:lnTo>
                    <a:pt x="12165" y="7125"/>
                  </a:lnTo>
                  <a:cubicBezTo>
                    <a:pt x="12049" y="6990"/>
                    <a:pt x="12049" y="6793"/>
                    <a:pt x="12165" y="6663"/>
                  </a:cubicBezTo>
                  <a:lnTo>
                    <a:pt x="13185" y="5494"/>
                  </a:lnTo>
                  <a:cubicBezTo>
                    <a:pt x="13560" y="5065"/>
                    <a:pt x="13344" y="4392"/>
                    <a:pt x="12790" y="4262"/>
                  </a:cubicBezTo>
                  <a:lnTo>
                    <a:pt x="11275" y="3915"/>
                  </a:lnTo>
                  <a:cubicBezTo>
                    <a:pt x="11101" y="3877"/>
                    <a:pt x="10986" y="3718"/>
                    <a:pt x="11005" y="3545"/>
                  </a:cubicBezTo>
                  <a:lnTo>
                    <a:pt x="11145" y="1995"/>
                  </a:lnTo>
                  <a:cubicBezTo>
                    <a:pt x="11188" y="1535"/>
                    <a:pt x="10816" y="1173"/>
                    <a:pt x="10394" y="1173"/>
                  </a:cubicBezTo>
                  <a:cubicBezTo>
                    <a:pt x="10296" y="1173"/>
                    <a:pt x="10195" y="1192"/>
                    <a:pt x="10096" y="1235"/>
                  </a:cubicBezTo>
                  <a:lnTo>
                    <a:pt x="8667" y="1851"/>
                  </a:lnTo>
                  <a:cubicBezTo>
                    <a:pt x="8622" y="1869"/>
                    <a:pt x="8576" y="1878"/>
                    <a:pt x="8531" y="1878"/>
                  </a:cubicBezTo>
                  <a:cubicBezTo>
                    <a:pt x="8409" y="1878"/>
                    <a:pt x="8292" y="1815"/>
                    <a:pt x="8229" y="1707"/>
                  </a:cubicBezTo>
                  <a:lnTo>
                    <a:pt x="7430" y="369"/>
                  </a:lnTo>
                  <a:cubicBezTo>
                    <a:pt x="7283" y="124"/>
                    <a:pt x="7033" y="1"/>
                    <a:pt x="67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9" name="Google Shape;1959;p52"/>
          <p:cNvGrpSpPr/>
          <p:nvPr/>
        </p:nvGrpSpPr>
        <p:grpSpPr>
          <a:xfrm>
            <a:off x="5896044" y="2397638"/>
            <a:ext cx="366896" cy="309327"/>
            <a:chOff x="7092669" y="3411571"/>
            <a:chExt cx="366896" cy="309327"/>
          </a:xfrm>
        </p:grpSpPr>
        <p:sp>
          <p:nvSpPr>
            <p:cNvPr id="1960" name="Google Shape;1960;p52"/>
            <p:cNvSpPr/>
            <p:nvPr/>
          </p:nvSpPr>
          <p:spPr>
            <a:xfrm>
              <a:off x="7098098" y="3416869"/>
              <a:ext cx="356038" cy="298600"/>
            </a:xfrm>
            <a:custGeom>
              <a:rect b="b" l="l" r="r" t="t"/>
              <a:pathLst>
                <a:path extrusionOk="0" h="11385" w="13575">
                  <a:moveTo>
                    <a:pt x="660" y="0"/>
                  </a:moveTo>
                  <a:cubicBezTo>
                    <a:pt x="294" y="0"/>
                    <a:pt x="1" y="294"/>
                    <a:pt x="1" y="659"/>
                  </a:cubicBezTo>
                  <a:lnTo>
                    <a:pt x="1" y="10730"/>
                  </a:lnTo>
                  <a:cubicBezTo>
                    <a:pt x="1" y="11091"/>
                    <a:pt x="294" y="11385"/>
                    <a:pt x="660" y="11385"/>
                  </a:cubicBezTo>
                  <a:lnTo>
                    <a:pt x="12920" y="11385"/>
                  </a:lnTo>
                  <a:cubicBezTo>
                    <a:pt x="13281" y="11385"/>
                    <a:pt x="13575" y="11091"/>
                    <a:pt x="13575" y="10730"/>
                  </a:cubicBezTo>
                  <a:lnTo>
                    <a:pt x="13575" y="1973"/>
                  </a:lnTo>
                  <a:cubicBezTo>
                    <a:pt x="13575" y="1607"/>
                    <a:pt x="13281" y="1314"/>
                    <a:pt x="12920" y="1314"/>
                  </a:cubicBezTo>
                  <a:lnTo>
                    <a:pt x="8979" y="1314"/>
                  </a:lnTo>
                  <a:lnTo>
                    <a:pt x="7921" y="260"/>
                  </a:lnTo>
                  <a:cubicBezTo>
                    <a:pt x="7757" y="92"/>
                    <a:pt x="7531" y="0"/>
                    <a:pt x="73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2"/>
            <p:cNvSpPr/>
            <p:nvPr/>
          </p:nvSpPr>
          <p:spPr>
            <a:xfrm>
              <a:off x="7184308" y="3491565"/>
              <a:ext cx="183750" cy="183776"/>
            </a:xfrm>
            <a:custGeom>
              <a:rect b="b" l="l" r="r" t="t"/>
              <a:pathLst>
                <a:path extrusionOk="0" h="7007" w="7006">
                  <a:moveTo>
                    <a:pt x="3503" y="1"/>
                  </a:moveTo>
                  <a:cubicBezTo>
                    <a:pt x="1569" y="1"/>
                    <a:pt x="0" y="1569"/>
                    <a:pt x="0" y="3504"/>
                  </a:cubicBezTo>
                  <a:cubicBezTo>
                    <a:pt x="0" y="5438"/>
                    <a:pt x="1569" y="7007"/>
                    <a:pt x="3503" y="7007"/>
                  </a:cubicBezTo>
                  <a:cubicBezTo>
                    <a:pt x="5437" y="7007"/>
                    <a:pt x="7006" y="5438"/>
                    <a:pt x="7006" y="3504"/>
                  </a:cubicBezTo>
                  <a:cubicBezTo>
                    <a:pt x="7006" y="1569"/>
                    <a:pt x="5437" y="1"/>
                    <a:pt x="350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2"/>
            <p:cNvSpPr/>
            <p:nvPr/>
          </p:nvSpPr>
          <p:spPr>
            <a:xfrm>
              <a:off x="7207257" y="3514540"/>
              <a:ext cx="137852" cy="137826"/>
            </a:xfrm>
            <a:custGeom>
              <a:rect b="b" l="l" r="r" t="t"/>
              <a:pathLst>
                <a:path extrusionOk="0" h="5255" w="5256">
                  <a:moveTo>
                    <a:pt x="2628" y="1"/>
                  </a:moveTo>
                  <a:cubicBezTo>
                    <a:pt x="1175" y="1"/>
                    <a:pt x="1" y="1175"/>
                    <a:pt x="1" y="2628"/>
                  </a:cubicBezTo>
                  <a:cubicBezTo>
                    <a:pt x="1" y="4076"/>
                    <a:pt x="1175" y="5255"/>
                    <a:pt x="2628" y="5255"/>
                  </a:cubicBezTo>
                  <a:cubicBezTo>
                    <a:pt x="4076" y="5255"/>
                    <a:pt x="5255" y="4076"/>
                    <a:pt x="5255" y="2628"/>
                  </a:cubicBezTo>
                  <a:cubicBezTo>
                    <a:pt x="5255" y="1175"/>
                    <a:pt x="4076" y="1"/>
                    <a:pt x="26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2"/>
            <p:cNvSpPr/>
            <p:nvPr/>
          </p:nvSpPr>
          <p:spPr>
            <a:xfrm>
              <a:off x="7241720" y="3589131"/>
              <a:ext cx="68926" cy="63182"/>
            </a:xfrm>
            <a:custGeom>
              <a:rect b="b" l="l" r="r" t="t"/>
              <a:pathLst>
                <a:path extrusionOk="0" h="2409" w="2628">
                  <a:moveTo>
                    <a:pt x="876" y="0"/>
                  </a:moveTo>
                  <a:lnTo>
                    <a:pt x="876" y="438"/>
                  </a:lnTo>
                  <a:cubicBezTo>
                    <a:pt x="876" y="520"/>
                    <a:pt x="828" y="597"/>
                    <a:pt x="756" y="635"/>
                  </a:cubicBezTo>
                  <a:lnTo>
                    <a:pt x="241" y="890"/>
                  </a:lnTo>
                  <a:cubicBezTo>
                    <a:pt x="97" y="963"/>
                    <a:pt x="0" y="1117"/>
                    <a:pt x="0" y="1280"/>
                  </a:cubicBezTo>
                  <a:lnTo>
                    <a:pt x="0" y="2055"/>
                  </a:lnTo>
                  <a:cubicBezTo>
                    <a:pt x="407" y="2291"/>
                    <a:pt x="861" y="2409"/>
                    <a:pt x="1314" y="2409"/>
                  </a:cubicBezTo>
                  <a:cubicBezTo>
                    <a:pt x="1768" y="2409"/>
                    <a:pt x="2221" y="2291"/>
                    <a:pt x="2628" y="2055"/>
                  </a:cubicBezTo>
                  <a:lnTo>
                    <a:pt x="2628" y="1280"/>
                  </a:lnTo>
                  <a:cubicBezTo>
                    <a:pt x="2628" y="1117"/>
                    <a:pt x="2531" y="963"/>
                    <a:pt x="2382" y="890"/>
                  </a:cubicBezTo>
                  <a:lnTo>
                    <a:pt x="1872" y="635"/>
                  </a:lnTo>
                  <a:cubicBezTo>
                    <a:pt x="1795" y="597"/>
                    <a:pt x="1752" y="520"/>
                    <a:pt x="1752" y="438"/>
                  </a:cubicBezTo>
                  <a:lnTo>
                    <a:pt x="17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2"/>
            <p:cNvSpPr/>
            <p:nvPr/>
          </p:nvSpPr>
          <p:spPr>
            <a:xfrm>
              <a:off x="7203480" y="3416869"/>
              <a:ext cx="130141" cy="34463"/>
            </a:xfrm>
            <a:custGeom>
              <a:rect b="b" l="l" r="r" t="t"/>
              <a:pathLst>
                <a:path extrusionOk="0" h="1314" w="4962">
                  <a:moveTo>
                    <a:pt x="0" y="0"/>
                  </a:moveTo>
                  <a:cubicBezTo>
                    <a:pt x="231" y="0"/>
                    <a:pt x="453" y="92"/>
                    <a:pt x="616" y="260"/>
                  </a:cubicBezTo>
                  <a:lnTo>
                    <a:pt x="1482" y="1121"/>
                  </a:lnTo>
                  <a:cubicBezTo>
                    <a:pt x="1608" y="1246"/>
                    <a:pt x="1771" y="1314"/>
                    <a:pt x="1949" y="1314"/>
                  </a:cubicBezTo>
                  <a:lnTo>
                    <a:pt x="4961" y="1314"/>
                  </a:lnTo>
                  <a:lnTo>
                    <a:pt x="3903" y="260"/>
                  </a:lnTo>
                  <a:cubicBezTo>
                    <a:pt x="3739" y="92"/>
                    <a:pt x="3513" y="0"/>
                    <a:pt x="3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2"/>
            <p:cNvSpPr/>
            <p:nvPr/>
          </p:nvSpPr>
          <p:spPr>
            <a:xfrm>
              <a:off x="7247385" y="3416869"/>
              <a:ext cx="86236" cy="34463"/>
            </a:xfrm>
            <a:custGeom>
              <a:rect b="b" l="l" r="r" t="t"/>
              <a:pathLst>
                <a:path extrusionOk="0" h="1314" w="3288">
                  <a:moveTo>
                    <a:pt x="1" y="0"/>
                  </a:moveTo>
                  <a:cubicBezTo>
                    <a:pt x="232" y="0"/>
                    <a:pt x="458" y="92"/>
                    <a:pt x="622" y="255"/>
                  </a:cubicBezTo>
                  <a:lnTo>
                    <a:pt x="1488" y="1121"/>
                  </a:lnTo>
                  <a:cubicBezTo>
                    <a:pt x="1608" y="1246"/>
                    <a:pt x="1776" y="1314"/>
                    <a:pt x="1950" y="1314"/>
                  </a:cubicBezTo>
                  <a:lnTo>
                    <a:pt x="3287" y="1314"/>
                  </a:lnTo>
                  <a:lnTo>
                    <a:pt x="2229" y="255"/>
                  </a:lnTo>
                  <a:cubicBezTo>
                    <a:pt x="2065" y="92"/>
                    <a:pt x="1844"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2"/>
            <p:cNvSpPr/>
            <p:nvPr/>
          </p:nvSpPr>
          <p:spPr>
            <a:xfrm>
              <a:off x="7098098" y="3686802"/>
              <a:ext cx="356038" cy="28667"/>
            </a:xfrm>
            <a:custGeom>
              <a:rect b="b" l="l" r="r" t="t"/>
              <a:pathLst>
                <a:path extrusionOk="0" h="1093" w="13575">
                  <a:moveTo>
                    <a:pt x="1" y="1"/>
                  </a:moveTo>
                  <a:lnTo>
                    <a:pt x="1" y="438"/>
                  </a:lnTo>
                  <a:cubicBezTo>
                    <a:pt x="1" y="799"/>
                    <a:pt x="294" y="1093"/>
                    <a:pt x="660" y="1093"/>
                  </a:cubicBezTo>
                  <a:lnTo>
                    <a:pt x="12920" y="1093"/>
                  </a:lnTo>
                  <a:cubicBezTo>
                    <a:pt x="13281" y="1093"/>
                    <a:pt x="13575" y="799"/>
                    <a:pt x="13575" y="438"/>
                  </a:cubicBezTo>
                  <a:lnTo>
                    <a:pt x="135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2"/>
            <p:cNvSpPr/>
            <p:nvPr/>
          </p:nvSpPr>
          <p:spPr>
            <a:xfrm>
              <a:off x="7241720" y="3607307"/>
              <a:ext cx="68926" cy="45006"/>
            </a:xfrm>
            <a:custGeom>
              <a:rect b="b" l="l" r="r" t="t"/>
              <a:pathLst>
                <a:path extrusionOk="0" h="1716" w="2628">
                  <a:moveTo>
                    <a:pt x="640" y="0"/>
                  </a:moveTo>
                  <a:lnTo>
                    <a:pt x="241" y="197"/>
                  </a:lnTo>
                  <a:cubicBezTo>
                    <a:pt x="92" y="270"/>
                    <a:pt x="0" y="424"/>
                    <a:pt x="0" y="587"/>
                  </a:cubicBezTo>
                  <a:lnTo>
                    <a:pt x="0" y="1362"/>
                  </a:lnTo>
                  <a:cubicBezTo>
                    <a:pt x="407" y="1598"/>
                    <a:pt x="861" y="1716"/>
                    <a:pt x="1314" y="1716"/>
                  </a:cubicBezTo>
                  <a:cubicBezTo>
                    <a:pt x="1768" y="1716"/>
                    <a:pt x="2221" y="1598"/>
                    <a:pt x="2628" y="1362"/>
                  </a:cubicBezTo>
                  <a:lnTo>
                    <a:pt x="2628" y="587"/>
                  </a:lnTo>
                  <a:cubicBezTo>
                    <a:pt x="2628" y="424"/>
                    <a:pt x="2531" y="270"/>
                    <a:pt x="2382" y="197"/>
                  </a:cubicBezTo>
                  <a:lnTo>
                    <a:pt x="1983" y="0"/>
                  </a:lnTo>
                  <a:cubicBezTo>
                    <a:pt x="1810" y="212"/>
                    <a:pt x="1561" y="318"/>
                    <a:pt x="1312" y="318"/>
                  </a:cubicBezTo>
                  <a:cubicBezTo>
                    <a:pt x="1063" y="318"/>
                    <a:pt x="814" y="212"/>
                    <a:pt x="6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2"/>
            <p:cNvSpPr/>
            <p:nvPr/>
          </p:nvSpPr>
          <p:spPr>
            <a:xfrm>
              <a:off x="7253207" y="3543180"/>
              <a:ext cx="45951" cy="51773"/>
            </a:xfrm>
            <a:custGeom>
              <a:rect b="b" l="l" r="r" t="t"/>
              <a:pathLst>
                <a:path extrusionOk="0" h="1974" w="1752">
                  <a:moveTo>
                    <a:pt x="655" y="1"/>
                  </a:moveTo>
                  <a:cubicBezTo>
                    <a:pt x="294" y="1"/>
                    <a:pt x="0" y="294"/>
                    <a:pt x="0" y="660"/>
                  </a:cubicBezTo>
                  <a:lnTo>
                    <a:pt x="0" y="1098"/>
                  </a:lnTo>
                  <a:cubicBezTo>
                    <a:pt x="0" y="1579"/>
                    <a:pt x="390" y="1974"/>
                    <a:pt x="876" y="1974"/>
                  </a:cubicBezTo>
                  <a:cubicBezTo>
                    <a:pt x="1357" y="1974"/>
                    <a:pt x="1752" y="1579"/>
                    <a:pt x="1752" y="1098"/>
                  </a:cubicBezTo>
                  <a:lnTo>
                    <a:pt x="1752" y="660"/>
                  </a:lnTo>
                  <a:cubicBezTo>
                    <a:pt x="1752" y="294"/>
                    <a:pt x="1458" y="1"/>
                    <a:pt x="10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2"/>
            <p:cNvSpPr/>
            <p:nvPr/>
          </p:nvSpPr>
          <p:spPr>
            <a:xfrm>
              <a:off x="7253102" y="3543180"/>
              <a:ext cx="31683" cy="51747"/>
            </a:xfrm>
            <a:custGeom>
              <a:rect b="b" l="l" r="r" t="t"/>
              <a:pathLst>
                <a:path extrusionOk="0" h="1973" w="1208">
                  <a:moveTo>
                    <a:pt x="659" y="1"/>
                  </a:moveTo>
                  <a:cubicBezTo>
                    <a:pt x="298" y="1"/>
                    <a:pt x="4" y="294"/>
                    <a:pt x="4" y="660"/>
                  </a:cubicBezTo>
                  <a:lnTo>
                    <a:pt x="4" y="1098"/>
                  </a:lnTo>
                  <a:cubicBezTo>
                    <a:pt x="0" y="1600"/>
                    <a:pt x="411" y="1972"/>
                    <a:pt x="874" y="1972"/>
                  </a:cubicBezTo>
                  <a:cubicBezTo>
                    <a:pt x="984" y="1972"/>
                    <a:pt x="1097" y="1951"/>
                    <a:pt x="1207" y="1906"/>
                  </a:cubicBezTo>
                  <a:cubicBezTo>
                    <a:pt x="875" y="1771"/>
                    <a:pt x="659" y="1454"/>
                    <a:pt x="659" y="1098"/>
                  </a:cubicBezTo>
                  <a:lnTo>
                    <a:pt x="659" y="660"/>
                  </a:lnTo>
                  <a:cubicBezTo>
                    <a:pt x="659" y="338"/>
                    <a:pt x="890" y="63"/>
                    <a:pt x="1207" y="10"/>
                  </a:cubicBezTo>
                  <a:cubicBezTo>
                    <a:pt x="1169" y="6"/>
                    <a:pt x="1135" y="1"/>
                    <a:pt x="1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2"/>
            <p:cNvSpPr/>
            <p:nvPr/>
          </p:nvSpPr>
          <p:spPr>
            <a:xfrm>
              <a:off x="7253207" y="3543180"/>
              <a:ext cx="45951" cy="23002"/>
            </a:xfrm>
            <a:custGeom>
              <a:rect b="b" l="l" r="r" t="t"/>
              <a:pathLst>
                <a:path extrusionOk="0" h="877" w="1752">
                  <a:moveTo>
                    <a:pt x="655" y="1"/>
                  </a:moveTo>
                  <a:cubicBezTo>
                    <a:pt x="294" y="1"/>
                    <a:pt x="0" y="294"/>
                    <a:pt x="0" y="660"/>
                  </a:cubicBezTo>
                  <a:cubicBezTo>
                    <a:pt x="0" y="660"/>
                    <a:pt x="655" y="877"/>
                    <a:pt x="1752" y="877"/>
                  </a:cubicBezTo>
                  <a:lnTo>
                    <a:pt x="1752" y="660"/>
                  </a:lnTo>
                  <a:cubicBezTo>
                    <a:pt x="1752" y="294"/>
                    <a:pt x="1458"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2"/>
            <p:cNvSpPr/>
            <p:nvPr/>
          </p:nvSpPr>
          <p:spPr>
            <a:xfrm>
              <a:off x="7253207" y="3543180"/>
              <a:ext cx="31578" cy="20982"/>
            </a:xfrm>
            <a:custGeom>
              <a:rect b="b" l="l" r="r" t="t"/>
              <a:pathLst>
                <a:path extrusionOk="0" h="800" w="1204">
                  <a:moveTo>
                    <a:pt x="655" y="1"/>
                  </a:moveTo>
                  <a:cubicBezTo>
                    <a:pt x="294" y="1"/>
                    <a:pt x="0" y="294"/>
                    <a:pt x="0" y="660"/>
                  </a:cubicBezTo>
                  <a:cubicBezTo>
                    <a:pt x="212" y="723"/>
                    <a:pt x="433" y="771"/>
                    <a:pt x="655" y="800"/>
                  </a:cubicBezTo>
                  <a:lnTo>
                    <a:pt x="655" y="660"/>
                  </a:lnTo>
                  <a:cubicBezTo>
                    <a:pt x="655" y="338"/>
                    <a:pt x="886" y="63"/>
                    <a:pt x="1203" y="10"/>
                  </a:cubicBezTo>
                  <a:cubicBezTo>
                    <a:pt x="1165" y="6"/>
                    <a:pt x="1131"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2"/>
            <p:cNvSpPr/>
            <p:nvPr/>
          </p:nvSpPr>
          <p:spPr>
            <a:xfrm>
              <a:off x="7241720" y="3617509"/>
              <a:ext cx="17179" cy="32601"/>
            </a:xfrm>
            <a:custGeom>
              <a:rect b="b" l="l" r="r" t="t"/>
              <a:pathLst>
                <a:path extrusionOk="0" h="1243" w="655">
                  <a:moveTo>
                    <a:pt x="53" y="1"/>
                  </a:moveTo>
                  <a:cubicBezTo>
                    <a:pt x="20" y="63"/>
                    <a:pt x="0" y="131"/>
                    <a:pt x="0" y="203"/>
                  </a:cubicBezTo>
                  <a:lnTo>
                    <a:pt x="0" y="973"/>
                  </a:lnTo>
                  <a:cubicBezTo>
                    <a:pt x="203" y="1093"/>
                    <a:pt x="424" y="1185"/>
                    <a:pt x="655" y="1242"/>
                  </a:cubicBezTo>
                  <a:lnTo>
                    <a:pt x="655" y="670"/>
                  </a:lnTo>
                  <a:cubicBezTo>
                    <a:pt x="655" y="535"/>
                    <a:pt x="592" y="405"/>
                    <a:pt x="482" y="323"/>
                  </a:cubicBezTo>
                  <a:lnTo>
                    <a:pt x="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2"/>
            <p:cNvSpPr/>
            <p:nvPr/>
          </p:nvSpPr>
          <p:spPr>
            <a:xfrm>
              <a:off x="7293335" y="3617509"/>
              <a:ext cx="17310" cy="32601"/>
            </a:xfrm>
            <a:custGeom>
              <a:rect b="b" l="l" r="r" t="t"/>
              <a:pathLst>
                <a:path extrusionOk="0" h="1243" w="660">
                  <a:moveTo>
                    <a:pt x="607" y="1"/>
                  </a:moveTo>
                  <a:lnTo>
                    <a:pt x="178" y="323"/>
                  </a:lnTo>
                  <a:cubicBezTo>
                    <a:pt x="68" y="405"/>
                    <a:pt x="0" y="535"/>
                    <a:pt x="0" y="670"/>
                  </a:cubicBezTo>
                  <a:lnTo>
                    <a:pt x="0" y="1242"/>
                  </a:lnTo>
                  <a:cubicBezTo>
                    <a:pt x="231" y="1185"/>
                    <a:pt x="453" y="1093"/>
                    <a:pt x="660" y="973"/>
                  </a:cubicBezTo>
                  <a:lnTo>
                    <a:pt x="660" y="203"/>
                  </a:lnTo>
                  <a:cubicBezTo>
                    <a:pt x="655" y="131"/>
                    <a:pt x="640" y="63"/>
                    <a:pt x="6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52"/>
            <p:cNvSpPr/>
            <p:nvPr/>
          </p:nvSpPr>
          <p:spPr>
            <a:xfrm>
              <a:off x="7092669" y="3411571"/>
              <a:ext cx="366896" cy="309327"/>
            </a:xfrm>
            <a:custGeom>
              <a:rect b="b" l="l" r="r" t="t"/>
              <a:pathLst>
                <a:path extrusionOk="0" h="11794" w="13989">
                  <a:moveTo>
                    <a:pt x="5900" y="409"/>
                  </a:moveTo>
                  <a:cubicBezTo>
                    <a:pt x="6078" y="409"/>
                    <a:pt x="6251" y="481"/>
                    <a:pt x="6376" y="606"/>
                  </a:cubicBezTo>
                  <a:lnTo>
                    <a:pt x="7084" y="1314"/>
                  </a:lnTo>
                  <a:lnTo>
                    <a:pt x="6174" y="1314"/>
                  </a:lnTo>
                  <a:cubicBezTo>
                    <a:pt x="6054" y="1314"/>
                    <a:pt x="5938" y="1266"/>
                    <a:pt x="5852" y="1179"/>
                  </a:cubicBezTo>
                  <a:lnTo>
                    <a:pt x="5082" y="409"/>
                  </a:lnTo>
                  <a:close/>
                  <a:moveTo>
                    <a:pt x="7512" y="409"/>
                  </a:moveTo>
                  <a:cubicBezTo>
                    <a:pt x="7690" y="409"/>
                    <a:pt x="7858" y="481"/>
                    <a:pt x="7983" y="606"/>
                  </a:cubicBezTo>
                  <a:lnTo>
                    <a:pt x="8691" y="1314"/>
                  </a:lnTo>
                  <a:lnTo>
                    <a:pt x="8527" y="1314"/>
                  </a:lnTo>
                  <a:cubicBezTo>
                    <a:pt x="8523" y="1314"/>
                    <a:pt x="8518" y="1313"/>
                    <a:pt x="8514" y="1313"/>
                  </a:cubicBezTo>
                  <a:cubicBezTo>
                    <a:pt x="8249" y="1313"/>
                    <a:pt x="8248" y="1723"/>
                    <a:pt x="8509" y="1723"/>
                  </a:cubicBezTo>
                  <a:cubicBezTo>
                    <a:pt x="8515" y="1723"/>
                    <a:pt x="8521" y="1723"/>
                    <a:pt x="8527" y="1723"/>
                  </a:cubicBezTo>
                  <a:lnTo>
                    <a:pt x="13127" y="1723"/>
                  </a:lnTo>
                  <a:cubicBezTo>
                    <a:pt x="13377" y="1723"/>
                    <a:pt x="13579" y="1925"/>
                    <a:pt x="13579" y="2175"/>
                  </a:cubicBezTo>
                  <a:lnTo>
                    <a:pt x="13579" y="10932"/>
                  </a:lnTo>
                  <a:cubicBezTo>
                    <a:pt x="13579" y="11183"/>
                    <a:pt x="13377" y="11385"/>
                    <a:pt x="13127" y="11385"/>
                  </a:cubicBezTo>
                  <a:lnTo>
                    <a:pt x="867" y="11385"/>
                  </a:lnTo>
                  <a:cubicBezTo>
                    <a:pt x="617" y="11385"/>
                    <a:pt x="415" y="11183"/>
                    <a:pt x="415" y="10932"/>
                  </a:cubicBezTo>
                  <a:lnTo>
                    <a:pt x="415" y="861"/>
                  </a:lnTo>
                  <a:cubicBezTo>
                    <a:pt x="415" y="611"/>
                    <a:pt x="617" y="409"/>
                    <a:pt x="867" y="409"/>
                  </a:cubicBezTo>
                  <a:lnTo>
                    <a:pt x="4225" y="409"/>
                  </a:lnTo>
                  <a:cubicBezTo>
                    <a:pt x="4404" y="409"/>
                    <a:pt x="4572" y="477"/>
                    <a:pt x="4697" y="606"/>
                  </a:cubicBezTo>
                  <a:lnTo>
                    <a:pt x="5563" y="1473"/>
                  </a:lnTo>
                  <a:cubicBezTo>
                    <a:pt x="5722" y="1631"/>
                    <a:pt x="5943" y="1723"/>
                    <a:pt x="6174" y="1723"/>
                  </a:cubicBezTo>
                  <a:lnTo>
                    <a:pt x="7579" y="1723"/>
                  </a:lnTo>
                  <a:cubicBezTo>
                    <a:pt x="7757" y="1723"/>
                    <a:pt x="7849" y="1501"/>
                    <a:pt x="7724" y="1371"/>
                  </a:cubicBezTo>
                  <a:lnTo>
                    <a:pt x="6761" y="409"/>
                  </a:lnTo>
                  <a:close/>
                  <a:moveTo>
                    <a:pt x="867" y="0"/>
                  </a:moveTo>
                  <a:cubicBezTo>
                    <a:pt x="391" y="0"/>
                    <a:pt x="1" y="385"/>
                    <a:pt x="1" y="861"/>
                  </a:cubicBezTo>
                  <a:lnTo>
                    <a:pt x="1" y="10932"/>
                  </a:lnTo>
                  <a:cubicBezTo>
                    <a:pt x="1" y="11409"/>
                    <a:pt x="391" y="11794"/>
                    <a:pt x="867" y="11794"/>
                  </a:cubicBezTo>
                  <a:lnTo>
                    <a:pt x="13127" y="11794"/>
                  </a:lnTo>
                  <a:cubicBezTo>
                    <a:pt x="13599" y="11794"/>
                    <a:pt x="13988" y="11409"/>
                    <a:pt x="13988" y="10932"/>
                  </a:cubicBezTo>
                  <a:lnTo>
                    <a:pt x="13988" y="2175"/>
                  </a:lnTo>
                  <a:cubicBezTo>
                    <a:pt x="13988" y="1699"/>
                    <a:pt x="13599" y="1314"/>
                    <a:pt x="13127" y="1314"/>
                  </a:cubicBezTo>
                  <a:lnTo>
                    <a:pt x="9268" y="1314"/>
                  </a:lnTo>
                  <a:lnTo>
                    <a:pt x="8272" y="318"/>
                  </a:lnTo>
                  <a:cubicBezTo>
                    <a:pt x="8070" y="111"/>
                    <a:pt x="7796" y="0"/>
                    <a:pt x="75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2"/>
            <p:cNvSpPr/>
            <p:nvPr/>
          </p:nvSpPr>
          <p:spPr>
            <a:xfrm>
              <a:off x="7196031" y="3509111"/>
              <a:ext cx="154375" cy="148631"/>
            </a:xfrm>
            <a:custGeom>
              <a:rect b="b" l="l" r="r" t="t"/>
              <a:pathLst>
                <a:path extrusionOk="0" h="5667" w="5886">
                  <a:moveTo>
                    <a:pt x="3273" y="1507"/>
                  </a:moveTo>
                  <a:cubicBezTo>
                    <a:pt x="3523" y="1507"/>
                    <a:pt x="3725" y="1709"/>
                    <a:pt x="3725" y="1959"/>
                  </a:cubicBezTo>
                  <a:lnTo>
                    <a:pt x="3725" y="2397"/>
                  </a:lnTo>
                  <a:cubicBezTo>
                    <a:pt x="3725" y="2767"/>
                    <a:pt x="3427" y="3066"/>
                    <a:pt x="3056" y="3066"/>
                  </a:cubicBezTo>
                  <a:cubicBezTo>
                    <a:pt x="2686" y="3066"/>
                    <a:pt x="2382" y="2767"/>
                    <a:pt x="2382" y="2397"/>
                  </a:cubicBezTo>
                  <a:lnTo>
                    <a:pt x="2382" y="1959"/>
                  </a:lnTo>
                  <a:cubicBezTo>
                    <a:pt x="2382" y="1709"/>
                    <a:pt x="2584" y="1507"/>
                    <a:pt x="2835" y="1507"/>
                  </a:cubicBezTo>
                  <a:close/>
                  <a:moveTo>
                    <a:pt x="3287" y="3451"/>
                  </a:moveTo>
                  <a:lnTo>
                    <a:pt x="3287" y="3571"/>
                  </a:lnTo>
                  <a:cubicBezTo>
                    <a:pt x="3287" y="3648"/>
                    <a:pt x="3306" y="3720"/>
                    <a:pt x="3345" y="3783"/>
                  </a:cubicBezTo>
                  <a:lnTo>
                    <a:pt x="3066" y="4062"/>
                  </a:lnTo>
                  <a:cubicBezTo>
                    <a:pt x="3061" y="4067"/>
                    <a:pt x="3057" y="4069"/>
                    <a:pt x="3054" y="4069"/>
                  </a:cubicBezTo>
                  <a:cubicBezTo>
                    <a:pt x="3051" y="4069"/>
                    <a:pt x="3049" y="4067"/>
                    <a:pt x="3046" y="4062"/>
                  </a:cubicBezTo>
                  <a:lnTo>
                    <a:pt x="2763" y="3783"/>
                  </a:lnTo>
                  <a:cubicBezTo>
                    <a:pt x="2801" y="3720"/>
                    <a:pt x="2820" y="3648"/>
                    <a:pt x="2820" y="3571"/>
                  </a:cubicBezTo>
                  <a:lnTo>
                    <a:pt x="2820" y="3451"/>
                  </a:lnTo>
                  <a:cubicBezTo>
                    <a:pt x="2897" y="3470"/>
                    <a:pt x="2974" y="3475"/>
                    <a:pt x="3056" y="3475"/>
                  </a:cubicBezTo>
                  <a:cubicBezTo>
                    <a:pt x="3133" y="3475"/>
                    <a:pt x="3210" y="3470"/>
                    <a:pt x="3287" y="3451"/>
                  </a:cubicBezTo>
                  <a:close/>
                  <a:moveTo>
                    <a:pt x="3056" y="410"/>
                  </a:moveTo>
                  <a:cubicBezTo>
                    <a:pt x="4086" y="410"/>
                    <a:pt x="5000" y="1054"/>
                    <a:pt x="5342" y="2026"/>
                  </a:cubicBezTo>
                  <a:cubicBezTo>
                    <a:pt x="5683" y="2994"/>
                    <a:pt x="5375" y="4071"/>
                    <a:pt x="4577" y="4716"/>
                  </a:cubicBezTo>
                  <a:lnTo>
                    <a:pt x="4572" y="4721"/>
                  </a:lnTo>
                  <a:lnTo>
                    <a:pt x="4572" y="4418"/>
                  </a:lnTo>
                  <a:cubicBezTo>
                    <a:pt x="4572" y="4177"/>
                    <a:pt x="4437" y="3951"/>
                    <a:pt x="4216" y="3845"/>
                  </a:cubicBezTo>
                  <a:lnTo>
                    <a:pt x="3706" y="3590"/>
                  </a:lnTo>
                  <a:cubicBezTo>
                    <a:pt x="3701" y="3585"/>
                    <a:pt x="3696" y="3581"/>
                    <a:pt x="3696" y="3576"/>
                  </a:cubicBezTo>
                  <a:lnTo>
                    <a:pt x="3696" y="3263"/>
                  </a:lnTo>
                  <a:cubicBezTo>
                    <a:pt x="3970" y="3061"/>
                    <a:pt x="4134" y="2738"/>
                    <a:pt x="4134" y="2397"/>
                  </a:cubicBezTo>
                  <a:lnTo>
                    <a:pt x="4134" y="1959"/>
                  </a:lnTo>
                  <a:cubicBezTo>
                    <a:pt x="4134" y="1483"/>
                    <a:pt x="3749" y="1093"/>
                    <a:pt x="3273" y="1093"/>
                  </a:cubicBezTo>
                  <a:lnTo>
                    <a:pt x="2835" y="1093"/>
                  </a:lnTo>
                  <a:cubicBezTo>
                    <a:pt x="2358" y="1098"/>
                    <a:pt x="1978" y="1483"/>
                    <a:pt x="1978" y="1959"/>
                  </a:cubicBezTo>
                  <a:lnTo>
                    <a:pt x="1978" y="2397"/>
                  </a:lnTo>
                  <a:cubicBezTo>
                    <a:pt x="1978" y="2738"/>
                    <a:pt x="2137" y="3061"/>
                    <a:pt x="2416" y="3263"/>
                  </a:cubicBezTo>
                  <a:lnTo>
                    <a:pt x="2416" y="3571"/>
                  </a:lnTo>
                  <a:cubicBezTo>
                    <a:pt x="2416" y="3576"/>
                    <a:pt x="2411" y="3585"/>
                    <a:pt x="2406" y="3585"/>
                  </a:cubicBezTo>
                  <a:lnTo>
                    <a:pt x="1892" y="3840"/>
                  </a:lnTo>
                  <a:cubicBezTo>
                    <a:pt x="1675" y="3951"/>
                    <a:pt x="1536" y="4172"/>
                    <a:pt x="1540" y="4418"/>
                  </a:cubicBezTo>
                  <a:lnTo>
                    <a:pt x="1540" y="4716"/>
                  </a:lnTo>
                  <a:cubicBezTo>
                    <a:pt x="737" y="4071"/>
                    <a:pt x="429" y="2994"/>
                    <a:pt x="770" y="2026"/>
                  </a:cubicBezTo>
                  <a:cubicBezTo>
                    <a:pt x="1112" y="1054"/>
                    <a:pt x="2031" y="410"/>
                    <a:pt x="3056" y="410"/>
                  </a:cubicBezTo>
                  <a:close/>
                  <a:moveTo>
                    <a:pt x="3682" y="4028"/>
                  </a:moveTo>
                  <a:lnTo>
                    <a:pt x="4038" y="4211"/>
                  </a:lnTo>
                  <a:cubicBezTo>
                    <a:pt x="4115" y="4249"/>
                    <a:pt x="4168" y="4331"/>
                    <a:pt x="4163" y="4418"/>
                  </a:cubicBezTo>
                  <a:lnTo>
                    <a:pt x="4163" y="4986"/>
                  </a:lnTo>
                  <a:cubicBezTo>
                    <a:pt x="3816" y="5166"/>
                    <a:pt x="3436" y="5256"/>
                    <a:pt x="3056" y="5256"/>
                  </a:cubicBezTo>
                  <a:cubicBezTo>
                    <a:pt x="2676" y="5256"/>
                    <a:pt x="2296" y="5166"/>
                    <a:pt x="1949" y="4986"/>
                  </a:cubicBezTo>
                  <a:lnTo>
                    <a:pt x="1945" y="4986"/>
                  </a:lnTo>
                  <a:lnTo>
                    <a:pt x="1945" y="4418"/>
                  </a:lnTo>
                  <a:cubicBezTo>
                    <a:pt x="1945" y="4331"/>
                    <a:pt x="1997" y="4249"/>
                    <a:pt x="2074" y="4211"/>
                  </a:cubicBezTo>
                  <a:lnTo>
                    <a:pt x="2431" y="4028"/>
                  </a:lnTo>
                  <a:lnTo>
                    <a:pt x="2753" y="4355"/>
                  </a:lnTo>
                  <a:cubicBezTo>
                    <a:pt x="2837" y="4439"/>
                    <a:pt x="2947" y="4482"/>
                    <a:pt x="3055" y="4482"/>
                  </a:cubicBezTo>
                  <a:cubicBezTo>
                    <a:pt x="3164" y="4482"/>
                    <a:pt x="3273" y="4439"/>
                    <a:pt x="3354" y="4355"/>
                  </a:cubicBezTo>
                  <a:lnTo>
                    <a:pt x="3682" y="4028"/>
                  </a:lnTo>
                  <a:close/>
                  <a:moveTo>
                    <a:pt x="3056" y="1"/>
                  </a:moveTo>
                  <a:cubicBezTo>
                    <a:pt x="1911" y="1"/>
                    <a:pt x="876" y="694"/>
                    <a:pt x="438" y="1752"/>
                  </a:cubicBezTo>
                  <a:cubicBezTo>
                    <a:pt x="1" y="2811"/>
                    <a:pt x="241" y="4028"/>
                    <a:pt x="1050" y="4836"/>
                  </a:cubicBezTo>
                  <a:cubicBezTo>
                    <a:pt x="1594" y="5378"/>
                    <a:pt x="2321" y="5667"/>
                    <a:pt x="3059" y="5667"/>
                  </a:cubicBezTo>
                  <a:cubicBezTo>
                    <a:pt x="3423" y="5667"/>
                    <a:pt x="3789" y="5597"/>
                    <a:pt x="4139" y="5452"/>
                  </a:cubicBezTo>
                  <a:cubicBezTo>
                    <a:pt x="5197" y="5014"/>
                    <a:pt x="5885" y="3980"/>
                    <a:pt x="5885" y="2835"/>
                  </a:cubicBezTo>
                  <a:cubicBezTo>
                    <a:pt x="5885" y="1271"/>
                    <a:pt x="4620" y="5"/>
                    <a:pt x="305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2"/>
            <p:cNvSpPr/>
            <p:nvPr/>
          </p:nvSpPr>
          <p:spPr>
            <a:xfrm>
              <a:off x="7169279" y="3486162"/>
              <a:ext cx="170662" cy="158886"/>
            </a:xfrm>
            <a:custGeom>
              <a:rect b="b" l="l" r="r" t="t"/>
              <a:pathLst>
                <a:path extrusionOk="0" h="6058" w="6507">
                  <a:moveTo>
                    <a:pt x="4073" y="0"/>
                  </a:moveTo>
                  <a:cubicBezTo>
                    <a:pt x="3120" y="0"/>
                    <a:pt x="2171" y="367"/>
                    <a:pt x="1454" y="1087"/>
                  </a:cubicBezTo>
                  <a:cubicBezTo>
                    <a:pt x="130" y="2406"/>
                    <a:pt x="0" y="4504"/>
                    <a:pt x="1146" y="5981"/>
                  </a:cubicBezTo>
                  <a:cubicBezTo>
                    <a:pt x="1190" y="6035"/>
                    <a:pt x="1245" y="6057"/>
                    <a:pt x="1298" y="6057"/>
                  </a:cubicBezTo>
                  <a:cubicBezTo>
                    <a:pt x="1443" y="6057"/>
                    <a:pt x="1578" y="5886"/>
                    <a:pt x="1468" y="5731"/>
                  </a:cubicBezTo>
                  <a:cubicBezTo>
                    <a:pt x="453" y="4417"/>
                    <a:pt x="568" y="2550"/>
                    <a:pt x="1742" y="1376"/>
                  </a:cubicBezTo>
                  <a:cubicBezTo>
                    <a:pt x="2382" y="737"/>
                    <a:pt x="3226" y="411"/>
                    <a:pt x="4075" y="411"/>
                  </a:cubicBezTo>
                  <a:cubicBezTo>
                    <a:pt x="4785" y="411"/>
                    <a:pt x="5499" y="639"/>
                    <a:pt x="6097" y="1102"/>
                  </a:cubicBezTo>
                  <a:cubicBezTo>
                    <a:pt x="6137" y="1131"/>
                    <a:pt x="6178" y="1144"/>
                    <a:pt x="6217" y="1144"/>
                  </a:cubicBezTo>
                  <a:cubicBezTo>
                    <a:pt x="6383" y="1144"/>
                    <a:pt x="6507" y="916"/>
                    <a:pt x="6347" y="779"/>
                  </a:cubicBezTo>
                  <a:cubicBezTo>
                    <a:pt x="5674" y="257"/>
                    <a:pt x="4872" y="0"/>
                    <a:pt x="407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2"/>
            <p:cNvSpPr/>
            <p:nvPr/>
          </p:nvSpPr>
          <p:spPr>
            <a:xfrm>
              <a:off x="7211532" y="3521700"/>
              <a:ext cx="171554" cy="159070"/>
            </a:xfrm>
            <a:custGeom>
              <a:rect b="b" l="l" r="r" t="t"/>
              <a:pathLst>
                <a:path extrusionOk="0" h="6065" w="6541">
                  <a:moveTo>
                    <a:pt x="5230" y="1"/>
                  </a:moveTo>
                  <a:cubicBezTo>
                    <a:pt x="5187" y="1"/>
                    <a:pt x="5143" y="15"/>
                    <a:pt x="5107" y="45"/>
                  </a:cubicBezTo>
                  <a:cubicBezTo>
                    <a:pt x="5015" y="112"/>
                    <a:pt x="5001" y="242"/>
                    <a:pt x="5068" y="334"/>
                  </a:cubicBezTo>
                  <a:cubicBezTo>
                    <a:pt x="6088" y="1643"/>
                    <a:pt x="5973" y="3510"/>
                    <a:pt x="4794" y="4688"/>
                  </a:cubicBezTo>
                  <a:cubicBezTo>
                    <a:pt x="4155" y="5327"/>
                    <a:pt x="3312" y="5652"/>
                    <a:pt x="2464" y="5652"/>
                  </a:cubicBezTo>
                  <a:cubicBezTo>
                    <a:pt x="1753" y="5652"/>
                    <a:pt x="1039" y="5423"/>
                    <a:pt x="439" y="4958"/>
                  </a:cubicBezTo>
                  <a:cubicBezTo>
                    <a:pt x="396" y="4921"/>
                    <a:pt x="350" y="4906"/>
                    <a:pt x="307" y="4906"/>
                  </a:cubicBezTo>
                  <a:cubicBezTo>
                    <a:pt x="135" y="4906"/>
                    <a:pt x="1" y="5151"/>
                    <a:pt x="189" y="5285"/>
                  </a:cubicBezTo>
                  <a:cubicBezTo>
                    <a:pt x="862" y="5807"/>
                    <a:pt x="1664" y="6064"/>
                    <a:pt x="2463" y="6064"/>
                  </a:cubicBezTo>
                  <a:cubicBezTo>
                    <a:pt x="3418" y="6064"/>
                    <a:pt x="4367" y="5697"/>
                    <a:pt x="5087" y="4977"/>
                  </a:cubicBezTo>
                  <a:cubicBezTo>
                    <a:pt x="6411" y="3654"/>
                    <a:pt x="6541" y="1556"/>
                    <a:pt x="5391" y="79"/>
                  </a:cubicBezTo>
                  <a:cubicBezTo>
                    <a:pt x="5351" y="28"/>
                    <a:pt x="5291" y="1"/>
                    <a:pt x="52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grpSp>
        <p:nvGrpSpPr>
          <p:cNvPr id="1982" name="Google Shape;1982;p53"/>
          <p:cNvGrpSpPr/>
          <p:nvPr/>
        </p:nvGrpSpPr>
        <p:grpSpPr>
          <a:xfrm>
            <a:off x="1084938" y="3455102"/>
            <a:ext cx="6974113" cy="741300"/>
            <a:chOff x="1084938" y="3455102"/>
            <a:chExt cx="6974113" cy="741300"/>
          </a:xfrm>
        </p:grpSpPr>
        <p:sp>
          <p:nvSpPr>
            <p:cNvPr id="1983" name="Google Shape;1983;p53"/>
            <p:cNvSpPr/>
            <p:nvPr/>
          </p:nvSpPr>
          <p:spPr>
            <a:xfrm>
              <a:off x="1084938" y="3455102"/>
              <a:ext cx="3508800" cy="741300"/>
            </a:xfrm>
            <a:prstGeom prst="roundRect">
              <a:avLst>
                <a:gd fmla="val 1641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3"/>
            <p:cNvSpPr/>
            <p:nvPr/>
          </p:nvSpPr>
          <p:spPr>
            <a:xfrm>
              <a:off x="4995891" y="34954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85" name="Google Shape;1985;p53"/>
            <p:cNvCxnSpPr>
              <a:stCxn id="1983" idx="3"/>
              <a:endCxn id="1984" idx="2"/>
            </p:cNvCxnSpPr>
            <p:nvPr/>
          </p:nvCxnSpPr>
          <p:spPr>
            <a:xfrm flipH="1" rot="10800000">
              <a:off x="4593738" y="3825452"/>
              <a:ext cx="402300" cy="300"/>
            </a:xfrm>
            <a:prstGeom prst="straightConnector1">
              <a:avLst/>
            </a:prstGeom>
            <a:noFill/>
            <a:ln cap="flat" cmpd="sng" w="9525">
              <a:solidFill>
                <a:schemeClr val="dk1"/>
              </a:solidFill>
              <a:prstDash val="solid"/>
              <a:round/>
              <a:headEnd len="med" w="med" type="diamond"/>
              <a:tailEnd len="med" w="med" type="none"/>
            </a:ln>
          </p:spPr>
        </p:cxnSp>
        <p:grpSp>
          <p:nvGrpSpPr>
            <p:cNvPr id="1986" name="Google Shape;1986;p53"/>
            <p:cNvGrpSpPr/>
            <p:nvPr/>
          </p:nvGrpSpPr>
          <p:grpSpPr>
            <a:xfrm>
              <a:off x="5656191" y="3539250"/>
              <a:ext cx="2402859" cy="572700"/>
              <a:chOff x="5656191" y="3539250"/>
              <a:chExt cx="2402859" cy="572700"/>
            </a:xfrm>
          </p:grpSpPr>
          <p:sp>
            <p:nvSpPr>
              <p:cNvPr id="1987" name="Google Shape;1987;p53"/>
              <p:cNvSpPr txBox="1"/>
              <p:nvPr/>
            </p:nvSpPr>
            <p:spPr>
              <a:xfrm>
                <a:off x="6008850" y="3539250"/>
                <a:ext cx="2050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Saturn is the second-largest planet in the Solar System</a:t>
                </a:r>
                <a:endParaRPr sz="1200">
                  <a:solidFill>
                    <a:srgbClr val="242424"/>
                  </a:solidFill>
                  <a:latin typeface="Cairo"/>
                  <a:ea typeface="Cairo"/>
                  <a:cs typeface="Cairo"/>
                  <a:sym typeface="Cairo"/>
                </a:endParaRPr>
              </a:p>
            </p:txBody>
          </p:sp>
          <p:cxnSp>
            <p:nvCxnSpPr>
              <p:cNvPr id="1988" name="Google Shape;1988;p53"/>
              <p:cNvCxnSpPr>
                <a:stCxn id="1984" idx="6"/>
                <a:endCxn id="1987" idx="1"/>
              </p:cNvCxnSpPr>
              <p:nvPr/>
            </p:nvCxnSpPr>
            <p:spPr>
              <a:xfrm>
                <a:off x="5656191" y="3825600"/>
                <a:ext cx="352800" cy="0"/>
              </a:xfrm>
              <a:prstGeom prst="straightConnector1">
                <a:avLst/>
              </a:prstGeom>
              <a:noFill/>
              <a:ln cap="flat" cmpd="sng" w="9525">
                <a:solidFill>
                  <a:schemeClr val="dk1"/>
                </a:solidFill>
                <a:prstDash val="solid"/>
                <a:round/>
                <a:headEnd len="med" w="med" type="none"/>
                <a:tailEnd len="med" w="med" type="none"/>
              </a:ln>
            </p:spPr>
          </p:cxnSp>
        </p:grpSp>
      </p:grpSp>
      <p:grpSp>
        <p:nvGrpSpPr>
          <p:cNvPr id="1989" name="Google Shape;1989;p53"/>
          <p:cNvGrpSpPr/>
          <p:nvPr/>
        </p:nvGrpSpPr>
        <p:grpSpPr>
          <a:xfrm>
            <a:off x="1533961" y="2423633"/>
            <a:ext cx="6133814" cy="741300"/>
            <a:chOff x="1533961" y="2423633"/>
            <a:chExt cx="6133814" cy="741300"/>
          </a:xfrm>
        </p:grpSpPr>
        <p:sp>
          <p:nvSpPr>
            <p:cNvPr id="1990" name="Google Shape;1990;p53"/>
            <p:cNvSpPr/>
            <p:nvPr/>
          </p:nvSpPr>
          <p:spPr>
            <a:xfrm>
              <a:off x="1533961" y="2423633"/>
              <a:ext cx="2610900" cy="741300"/>
            </a:xfrm>
            <a:prstGeom prst="roundRect">
              <a:avLst>
                <a:gd fmla="val 1641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53"/>
            <p:cNvSpPr/>
            <p:nvPr/>
          </p:nvSpPr>
          <p:spPr>
            <a:xfrm>
              <a:off x="4593741" y="24640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2" name="Google Shape;1992;p53"/>
            <p:cNvCxnSpPr>
              <a:stCxn id="1990" idx="3"/>
              <a:endCxn id="1991" idx="2"/>
            </p:cNvCxnSpPr>
            <p:nvPr/>
          </p:nvCxnSpPr>
          <p:spPr>
            <a:xfrm>
              <a:off x="4144861" y="2794283"/>
              <a:ext cx="448800" cy="0"/>
            </a:xfrm>
            <a:prstGeom prst="straightConnector1">
              <a:avLst/>
            </a:prstGeom>
            <a:noFill/>
            <a:ln cap="flat" cmpd="sng" w="9525">
              <a:solidFill>
                <a:schemeClr val="dk1"/>
              </a:solidFill>
              <a:prstDash val="solid"/>
              <a:round/>
              <a:headEnd len="med" w="med" type="diamond"/>
              <a:tailEnd len="med" w="med" type="none"/>
            </a:ln>
          </p:spPr>
        </p:cxnSp>
        <p:grpSp>
          <p:nvGrpSpPr>
            <p:cNvPr id="1993" name="Google Shape;1993;p53"/>
            <p:cNvGrpSpPr/>
            <p:nvPr/>
          </p:nvGrpSpPr>
          <p:grpSpPr>
            <a:xfrm>
              <a:off x="5254041" y="2507850"/>
              <a:ext cx="2413734" cy="572700"/>
              <a:chOff x="5254041" y="2507850"/>
              <a:chExt cx="2413734" cy="572700"/>
            </a:xfrm>
          </p:grpSpPr>
          <p:sp>
            <p:nvSpPr>
              <p:cNvPr id="1994" name="Google Shape;1994;p53"/>
              <p:cNvSpPr txBox="1"/>
              <p:nvPr/>
            </p:nvSpPr>
            <p:spPr>
              <a:xfrm>
                <a:off x="5617575" y="2507850"/>
                <a:ext cx="2050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Mercury is the smallest planet of them all</a:t>
                </a:r>
                <a:endParaRPr sz="1200">
                  <a:solidFill>
                    <a:srgbClr val="242424"/>
                  </a:solidFill>
                  <a:latin typeface="Cairo"/>
                  <a:ea typeface="Cairo"/>
                  <a:cs typeface="Cairo"/>
                  <a:sym typeface="Cairo"/>
                </a:endParaRPr>
              </a:p>
            </p:txBody>
          </p:sp>
          <p:cxnSp>
            <p:nvCxnSpPr>
              <p:cNvPr id="1995" name="Google Shape;1995;p53"/>
              <p:cNvCxnSpPr>
                <a:stCxn id="1991" idx="6"/>
                <a:endCxn id="1994" idx="1"/>
              </p:cNvCxnSpPr>
              <p:nvPr/>
            </p:nvCxnSpPr>
            <p:spPr>
              <a:xfrm>
                <a:off x="5254041" y="2794200"/>
                <a:ext cx="363600" cy="0"/>
              </a:xfrm>
              <a:prstGeom prst="straightConnector1">
                <a:avLst/>
              </a:prstGeom>
              <a:noFill/>
              <a:ln cap="flat" cmpd="sng" w="9525">
                <a:solidFill>
                  <a:schemeClr val="dk1"/>
                </a:solidFill>
                <a:prstDash val="solid"/>
                <a:round/>
                <a:headEnd len="med" w="med" type="none"/>
                <a:tailEnd len="med" w="med" type="none"/>
              </a:ln>
            </p:spPr>
          </p:cxnSp>
        </p:grpSp>
      </p:grpSp>
      <p:sp>
        <p:nvSpPr>
          <p:cNvPr id="1996" name="Google Shape;1996;p53"/>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1997" name="Google Shape;1997;p53"/>
          <p:cNvSpPr txBox="1"/>
          <p:nvPr/>
        </p:nvSpPr>
        <p:spPr>
          <a:xfrm>
            <a:off x="2097762" y="3609519"/>
            <a:ext cx="1483200" cy="43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Basic</a:t>
            </a:r>
            <a:endParaRPr sz="2000">
              <a:solidFill>
                <a:srgbClr val="20DD20"/>
              </a:solidFill>
              <a:latin typeface="Staatliches"/>
              <a:ea typeface="Staatliches"/>
              <a:cs typeface="Staatliches"/>
              <a:sym typeface="Staatliches"/>
            </a:endParaRPr>
          </a:p>
        </p:txBody>
      </p:sp>
      <p:sp>
        <p:nvSpPr>
          <p:cNvPr id="1998" name="Google Shape;1998;p53"/>
          <p:cNvSpPr txBox="1"/>
          <p:nvPr/>
        </p:nvSpPr>
        <p:spPr>
          <a:xfrm>
            <a:off x="2097762" y="2578050"/>
            <a:ext cx="1483200" cy="43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Pro</a:t>
            </a:r>
            <a:endParaRPr sz="2000">
              <a:solidFill>
                <a:srgbClr val="20DD20"/>
              </a:solidFill>
              <a:latin typeface="Staatliches"/>
              <a:ea typeface="Staatliches"/>
              <a:cs typeface="Staatliches"/>
              <a:sym typeface="Staatliches"/>
            </a:endParaRPr>
          </a:p>
        </p:txBody>
      </p:sp>
      <p:cxnSp>
        <p:nvCxnSpPr>
          <p:cNvPr id="1999" name="Google Shape;1999;p53"/>
          <p:cNvCxnSpPr>
            <a:stCxn id="2000" idx="2"/>
            <a:endCxn id="1990" idx="0"/>
          </p:cNvCxnSpPr>
          <p:nvPr/>
        </p:nvCxnSpPr>
        <p:spPr>
          <a:xfrm>
            <a:off x="2839392" y="2133438"/>
            <a:ext cx="0" cy="290100"/>
          </a:xfrm>
          <a:prstGeom prst="straightConnector1">
            <a:avLst/>
          </a:prstGeom>
          <a:noFill/>
          <a:ln cap="flat" cmpd="sng" w="9525">
            <a:solidFill>
              <a:schemeClr val="dk1"/>
            </a:solidFill>
            <a:prstDash val="solid"/>
            <a:round/>
            <a:headEnd len="med" w="med" type="none"/>
            <a:tailEnd len="med" w="med" type="none"/>
          </a:ln>
        </p:spPr>
      </p:cxnSp>
      <p:cxnSp>
        <p:nvCxnSpPr>
          <p:cNvPr id="2001" name="Google Shape;2001;p53"/>
          <p:cNvCxnSpPr>
            <a:stCxn id="1990" idx="2"/>
            <a:endCxn id="1983" idx="0"/>
          </p:cNvCxnSpPr>
          <p:nvPr/>
        </p:nvCxnSpPr>
        <p:spPr>
          <a:xfrm>
            <a:off x="2839411" y="3164933"/>
            <a:ext cx="0" cy="290100"/>
          </a:xfrm>
          <a:prstGeom prst="straightConnector1">
            <a:avLst/>
          </a:prstGeom>
          <a:noFill/>
          <a:ln cap="flat" cmpd="sng" w="9525">
            <a:solidFill>
              <a:schemeClr val="dk1"/>
            </a:solidFill>
            <a:prstDash val="solid"/>
            <a:round/>
            <a:headEnd len="med" w="med" type="none"/>
            <a:tailEnd len="med" w="med" type="none"/>
          </a:ln>
        </p:spPr>
      </p:cxnSp>
      <p:grpSp>
        <p:nvGrpSpPr>
          <p:cNvPr id="2002" name="Google Shape;2002;p53"/>
          <p:cNvGrpSpPr/>
          <p:nvPr/>
        </p:nvGrpSpPr>
        <p:grpSpPr>
          <a:xfrm>
            <a:off x="1975092" y="1392138"/>
            <a:ext cx="5232708" cy="741300"/>
            <a:chOff x="1975092" y="1392138"/>
            <a:chExt cx="5232708" cy="741300"/>
          </a:xfrm>
        </p:grpSpPr>
        <p:sp>
          <p:nvSpPr>
            <p:cNvPr id="2000" name="Google Shape;2000;p53"/>
            <p:cNvSpPr/>
            <p:nvPr/>
          </p:nvSpPr>
          <p:spPr>
            <a:xfrm>
              <a:off x="1975092" y="1392138"/>
              <a:ext cx="1728600" cy="741300"/>
            </a:xfrm>
            <a:prstGeom prst="roundRect">
              <a:avLst>
                <a:gd fmla="val 1641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3"/>
            <p:cNvSpPr txBox="1"/>
            <p:nvPr/>
          </p:nvSpPr>
          <p:spPr>
            <a:xfrm>
              <a:off x="2097762" y="1546569"/>
              <a:ext cx="1483200" cy="43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Premium</a:t>
              </a:r>
              <a:endParaRPr sz="2000">
                <a:solidFill>
                  <a:srgbClr val="20DD20"/>
                </a:solidFill>
                <a:latin typeface="Staatliches"/>
                <a:ea typeface="Staatliches"/>
                <a:cs typeface="Staatliches"/>
                <a:sym typeface="Staatliches"/>
              </a:endParaRPr>
            </a:p>
          </p:txBody>
        </p:sp>
        <p:sp>
          <p:nvSpPr>
            <p:cNvPr id="2004" name="Google Shape;2004;p53"/>
            <p:cNvSpPr/>
            <p:nvPr/>
          </p:nvSpPr>
          <p:spPr>
            <a:xfrm>
              <a:off x="4144866" y="14326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05" name="Google Shape;2005;p53"/>
            <p:cNvCxnSpPr>
              <a:stCxn id="2000" idx="3"/>
              <a:endCxn id="2004" idx="2"/>
            </p:cNvCxnSpPr>
            <p:nvPr/>
          </p:nvCxnSpPr>
          <p:spPr>
            <a:xfrm>
              <a:off x="3703692" y="1762788"/>
              <a:ext cx="441300" cy="0"/>
            </a:xfrm>
            <a:prstGeom prst="straightConnector1">
              <a:avLst/>
            </a:prstGeom>
            <a:noFill/>
            <a:ln cap="flat" cmpd="sng" w="9525">
              <a:solidFill>
                <a:schemeClr val="dk1"/>
              </a:solidFill>
              <a:prstDash val="solid"/>
              <a:round/>
              <a:headEnd len="med" w="med" type="diamond"/>
              <a:tailEnd len="med" w="med" type="none"/>
            </a:ln>
          </p:spPr>
        </p:cxnSp>
        <p:grpSp>
          <p:nvGrpSpPr>
            <p:cNvPr id="2006" name="Google Shape;2006;p53"/>
            <p:cNvGrpSpPr/>
            <p:nvPr/>
          </p:nvGrpSpPr>
          <p:grpSpPr>
            <a:xfrm>
              <a:off x="4805166" y="1476463"/>
              <a:ext cx="2402634" cy="572700"/>
              <a:chOff x="4805166" y="1476463"/>
              <a:chExt cx="2402634" cy="572700"/>
            </a:xfrm>
          </p:grpSpPr>
          <p:sp>
            <p:nvSpPr>
              <p:cNvPr id="2007" name="Google Shape;2007;p53"/>
              <p:cNvSpPr txBox="1"/>
              <p:nvPr/>
            </p:nvSpPr>
            <p:spPr>
              <a:xfrm>
                <a:off x="5157600" y="1476463"/>
                <a:ext cx="2050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Jupiter is the biggest planet in the Solar System</a:t>
                </a:r>
                <a:endParaRPr sz="1200">
                  <a:solidFill>
                    <a:srgbClr val="242424"/>
                  </a:solidFill>
                  <a:latin typeface="Cairo"/>
                  <a:ea typeface="Cairo"/>
                  <a:cs typeface="Cairo"/>
                  <a:sym typeface="Cairo"/>
                </a:endParaRPr>
              </a:p>
            </p:txBody>
          </p:sp>
          <p:cxnSp>
            <p:nvCxnSpPr>
              <p:cNvPr id="2008" name="Google Shape;2008;p53"/>
              <p:cNvCxnSpPr>
                <a:stCxn id="2004" idx="6"/>
                <a:endCxn id="2007" idx="1"/>
              </p:cNvCxnSpPr>
              <p:nvPr/>
            </p:nvCxnSpPr>
            <p:spPr>
              <a:xfrm>
                <a:off x="4805166" y="1762800"/>
                <a:ext cx="352500" cy="0"/>
              </a:xfrm>
              <a:prstGeom prst="straightConnector1">
                <a:avLst/>
              </a:prstGeom>
              <a:noFill/>
              <a:ln cap="flat" cmpd="sng" w="9525">
                <a:solidFill>
                  <a:schemeClr val="dk1"/>
                </a:solidFill>
                <a:prstDash val="solid"/>
                <a:round/>
                <a:headEnd len="med" w="med" type="none"/>
                <a:tailEnd len="med" w="med" type="none"/>
              </a:ln>
            </p:spPr>
          </p:cxnSp>
        </p:grpSp>
      </p:grpSp>
      <p:grpSp>
        <p:nvGrpSpPr>
          <p:cNvPr id="2009" name="Google Shape;2009;p53"/>
          <p:cNvGrpSpPr/>
          <p:nvPr/>
        </p:nvGrpSpPr>
        <p:grpSpPr>
          <a:xfrm>
            <a:off x="4295686" y="1600715"/>
            <a:ext cx="358813" cy="323996"/>
            <a:chOff x="2642986" y="2455790"/>
            <a:chExt cx="358813" cy="323996"/>
          </a:xfrm>
        </p:grpSpPr>
        <p:sp>
          <p:nvSpPr>
            <p:cNvPr id="2010" name="Google Shape;2010;p53"/>
            <p:cNvSpPr/>
            <p:nvPr/>
          </p:nvSpPr>
          <p:spPr>
            <a:xfrm>
              <a:off x="2778007" y="2717677"/>
              <a:ext cx="43049" cy="39326"/>
            </a:xfrm>
            <a:custGeom>
              <a:rect b="b" l="l" r="r" t="t"/>
              <a:pathLst>
                <a:path extrusionOk="0" h="1500" w="1642">
                  <a:moveTo>
                    <a:pt x="341" y="0"/>
                  </a:moveTo>
                  <a:lnTo>
                    <a:pt x="1" y="1500"/>
                  </a:lnTo>
                  <a:lnTo>
                    <a:pt x="1641" y="1500"/>
                  </a:lnTo>
                  <a:lnTo>
                    <a:pt x="13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3"/>
            <p:cNvSpPr/>
            <p:nvPr/>
          </p:nvSpPr>
          <p:spPr>
            <a:xfrm>
              <a:off x="2748564" y="2753464"/>
              <a:ext cx="101829" cy="21105"/>
            </a:xfrm>
            <a:custGeom>
              <a:rect b="b" l="l" r="r" t="t"/>
              <a:pathLst>
                <a:path extrusionOk="0" h="805" w="3884">
                  <a:moveTo>
                    <a:pt x="1" y="1"/>
                  </a:moveTo>
                  <a:lnTo>
                    <a:pt x="1" y="805"/>
                  </a:lnTo>
                  <a:lnTo>
                    <a:pt x="3883" y="805"/>
                  </a:lnTo>
                  <a:lnTo>
                    <a:pt x="38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3"/>
            <p:cNvSpPr/>
            <p:nvPr/>
          </p:nvSpPr>
          <p:spPr>
            <a:xfrm>
              <a:off x="2648204" y="2525581"/>
              <a:ext cx="302655" cy="197706"/>
            </a:xfrm>
            <a:custGeom>
              <a:rect b="b" l="l" r="r" t="t"/>
              <a:pathLst>
                <a:path extrusionOk="0" h="7541" w="11544">
                  <a:moveTo>
                    <a:pt x="1" y="0"/>
                  </a:moveTo>
                  <a:lnTo>
                    <a:pt x="1" y="7541"/>
                  </a:lnTo>
                  <a:lnTo>
                    <a:pt x="11543" y="7541"/>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53"/>
            <p:cNvSpPr/>
            <p:nvPr/>
          </p:nvSpPr>
          <p:spPr>
            <a:xfrm>
              <a:off x="2852726" y="2525581"/>
              <a:ext cx="98132" cy="81694"/>
            </a:xfrm>
            <a:custGeom>
              <a:rect b="b" l="l" r="r" t="t"/>
              <a:pathLst>
                <a:path extrusionOk="0" h="3116" w="3743">
                  <a:moveTo>
                    <a:pt x="1" y="0"/>
                  </a:moveTo>
                  <a:lnTo>
                    <a:pt x="1" y="66"/>
                  </a:lnTo>
                  <a:cubicBezTo>
                    <a:pt x="1" y="1750"/>
                    <a:pt x="1345" y="3115"/>
                    <a:pt x="3003" y="3115"/>
                  </a:cubicBezTo>
                  <a:cubicBezTo>
                    <a:pt x="3253" y="3115"/>
                    <a:pt x="3500" y="3083"/>
                    <a:pt x="3742" y="3021"/>
                  </a:cubicBezTo>
                  <a:lnTo>
                    <a:pt x="37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3"/>
            <p:cNvSpPr/>
            <p:nvPr/>
          </p:nvSpPr>
          <p:spPr>
            <a:xfrm>
              <a:off x="2648204" y="2709314"/>
              <a:ext cx="302655" cy="13974"/>
            </a:xfrm>
            <a:custGeom>
              <a:rect b="b" l="l" r="r" t="t"/>
              <a:pathLst>
                <a:path extrusionOk="0" h="533" w="11544">
                  <a:moveTo>
                    <a:pt x="1" y="0"/>
                  </a:moveTo>
                  <a:lnTo>
                    <a:pt x="1" y="533"/>
                  </a:lnTo>
                  <a:lnTo>
                    <a:pt x="11543" y="533"/>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53"/>
            <p:cNvSpPr/>
            <p:nvPr/>
          </p:nvSpPr>
          <p:spPr>
            <a:xfrm>
              <a:off x="2667578" y="2544012"/>
              <a:ext cx="263905" cy="146608"/>
            </a:xfrm>
            <a:custGeom>
              <a:rect b="b" l="l" r="r" t="t"/>
              <a:pathLst>
                <a:path extrusionOk="0" h="5592" w="10066">
                  <a:moveTo>
                    <a:pt x="1" y="0"/>
                  </a:moveTo>
                  <a:lnTo>
                    <a:pt x="1" y="5592"/>
                  </a:lnTo>
                  <a:lnTo>
                    <a:pt x="10065" y="5592"/>
                  </a:lnTo>
                  <a:lnTo>
                    <a:pt x="100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53"/>
            <p:cNvSpPr/>
            <p:nvPr/>
          </p:nvSpPr>
          <p:spPr>
            <a:xfrm>
              <a:off x="2854457" y="2544012"/>
              <a:ext cx="77027" cy="63263"/>
            </a:xfrm>
            <a:custGeom>
              <a:rect b="b" l="l" r="r" t="t"/>
              <a:pathLst>
                <a:path extrusionOk="0" h="2413" w="2938">
                  <a:moveTo>
                    <a:pt x="0" y="0"/>
                  </a:moveTo>
                  <a:cubicBezTo>
                    <a:pt x="290" y="1376"/>
                    <a:pt x="1496" y="2412"/>
                    <a:pt x="2937" y="2412"/>
                  </a:cubicBezTo>
                  <a:lnTo>
                    <a:pt x="29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53"/>
            <p:cNvSpPr/>
            <p:nvPr/>
          </p:nvSpPr>
          <p:spPr>
            <a:xfrm>
              <a:off x="2667578" y="2544012"/>
              <a:ext cx="263905" cy="146608"/>
            </a:xfrm>
            <a:custGeom>
              <a:rect b="b" l="l" r="r" t="t"/>
              <a:pathLst>
                <a:path extrusionOk="0" h="5592" w="10066">
                  <a:moveTo>
                    <a:pt x="1" y="0"/>
                  </a:moveTo>
                  <a:lnTo>
                    <a:pt x="1" y="5592"/>
                  </a:lnTo>
                  <a:lnTo>
                    <a:pt x="10065" y="5592"/>
                  </a:lnTo>
                  <a:lnTo>
                    <a:pt x="10065" y="4955"/>
                  </a:lnTo>
                  <a:lnTo>
                    <a:pt x="674" y="4955"/>
                  </a:lnTo>
                  <a:lnTo>
                    <a:pt x="6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53"/>
            <p:cNvSpPr/>
            <p:nvPr/>
          </p:nvSpPr>
          <p:spPr>
            <a:xfrm>
              <a:off x="274334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53"/>
            <p:cNvSpPr/>
            <p:nvPr/>
          </p:nvSpPr>
          <p:spPr>
            <a:xfrm>
              <a:off x="2787130" y="2609713"/>
              <a:ext cx="24802" cy="25274"/>
            </a:xfrm>
            <a:custGeom>
              <a:rect b="b" l="l" r="r" t="t"/>
              <a:pathLst>
                <a:path extrusionOk="0" h="964" w="946">
                  <a:moveTo>
                    <a:pt x="0" y="0"/>
                  </a:moveTo>
                  <a:lnTo>
                    <a:pt x="0"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53"/>
            <p:cNvSpPr/>
            <p:nvPr/>
          </p:nvSpPr>
          <p:spPr>
            <a:xfrm>
              <a:off x="283088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53"/>
            <p:cNvSpPr/>
            <p:nvPr/>
          </p:nvSpPr>
          <p:spPr>
            <a:xfrm>
              <a:off x="2866228" y="2461008"/>
              <a:ext cx="130589" cy="132582"/>
            </a:xfrm>
            <a:custGeom>
              <a:rect b="b" l="l" r="r" t="t"/>
              <a:pathLst>
                <a:path extrusionOk="0" h="5057" w="4981">
                  <a:moveTo>
                    <a:pt x="2488" y="1"/>
                  </a:moveTo>
                  <a:cubicBezTo>
                    <a:pt x="1112" y="1"/>
                    <a:pt x="0" y="1131"/>
                    <a:pt x="0" y="2529"/>
                  </a:cubicBezTo>
                  <a:cubicBezTo>
                    <a:pt x="0" y="3923"/>
                    <a:pt x="1112" y="5057"/>
                    <a:pt x="2488" y="5057"/>
                  </a:cubicBezTo>
                  <a:cubicBezTo>
                    <a:pt x="3865" y="5057"/>
                    <a:pt x="4980" y="3923"/>
                    <a:pt x="4980" y="2529"/>
                  </a:cubicBezTo>
                  <a:cubicBezTo>
                    <a:pt x="4980" y="1131"/>
                    <a:pt x="3865" y="1"/>
                    <a:pt x="248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53"/>
            <p:cNvSpPr/>
            <p:nvPr/>
          </p:nvSpPr>
          <p:spPr>
            <a:xfrm>
              <a:off x="2904585" y="2500046"/>
              <a:ext cx="53772" cy="54532"/>
            </a:xfrm>
            <a:custGeom>
              <a:rect b="b" l="l" r="r" t="t"/>
              <a:pathLst>
                <a:path extrusionOk="0" h="2080" w="2051">
                  <a:moveTo>
                    <a:pt x="1025" y="0"/>
                  </a:moveTo>
                  <a:cubicBezTo>
                    <a:pt x="460" y="0"/>
                    <a:pt x="0" y="464"/>
                    <a:pt x="0" y="1040"/>
                  </a:cubicBezTo>
                  <a:cubicBezTo>
                    <a:pt x="0" y="1615"/>
                    <a:pt x="460" y="2079"/>
                    <a:pt x="1025" y="2079"/>
                  </a:cubicBezTo>
                  <a:cubicBezTo>
                    <a:pt x="1590" y="2079"/>
                    <a:pt x="2050" y="1615"/>
                    <a:pt x="2050" y="1040"/>
                  </a:cubicBezTo>
                  <a:cubicBezTo>
                    <a:pt x="2050" y="464"/>
                    <a:pt x="1590" y="0"/>
                    <a:pt x="10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53"/>
            <p:cNvSpPr/>
            <p:nvPr/>
          </p:nvSpPr>
          <p:spPr>
            <a:xfrm>
              <a:off x="2642986" y="2520259"/>
              <a:ext cx="249276" cy="259527"/>
            </a:xfrm>
            <a:custGeom>
              <a:rect b="b" l="l" r="r" t="t"/>
              <a:pathLst>
                <a:path extrusionOk="0" h="9899" w="9508">
                  <a:moveTo>
                    <a:pt x="6339" y="7947"/>
                  </a:moveTo>
                  <a:lnTo>
                    <a:pt x="6509" y="8696"/>
                  </a:lnTo>
                  <a:lnTo>
                    <a:pt x="5433" y="8696"/>
                  </a:lnTo>
                  <a:lnTo>
                    <a:pt x="5600" y="7947"/>
                  </a:lnTo>
                  <a:close/>
                  <a:moveTo>
                    <a:pt x="7711" y="9098"/>
                  </a:moveTo>
                  <a:lnTo>
                    <a:pt x="7711" y="9500"/>
                  </a:lnTo>
                  <a:lnTo>
                    <a:pt x="4231" y="9500"/>
                  </a:lnTo>
                  <a:lnTo>
                    <a:pt x="4231" y="9098"/>
                  </a:lnTo>
                  <a:close/>
                  <a:moveTo>
                    <a:pt x="200" y="1"/>
                  </a:moveTo>
                  <a:cubicBezTo>
                    <a:pt x="91" y="1"/>
                    <a:pt x="1" y="91"/>
                    <a:pt x="1" y="203"/>
                  </a:cubicBezTo>
                  <a:lnTo>
                    <a:pt x="1" y="7744"/>
                  </a:lnTo>
                  <a:cubicBezTo>
                    <a:pt x="1" y="7856"/>
                    <a:pt x="91" y="7947"/>
                    <a:pt x="200" y="7947"/>
                  </a:cubicBezTo>
                  <a:lnTo>
                    <a:pt x="5191" y="7947"/>
                  </a:lnTo>
                  <a:lnTo>
                    <a:pt x="5020" y="8693"/>
                  </a:lnTo>
                  <a:lnTo>
                    <a:pt x="4028" y="8693"/>
                  </a:lnTo>
                  <a:cubicBezTo>
                    <a:pt x="3919" y="8693"/>
                    <a:pt x="3829" y="8783"/>
                    <a:pt x="3829" y="8896"/>
                  </a:cubicBezTo>
                  <a:lnTo>
                    <a:pt x="3829" y="9700"/>
                  </a:lnTo>
                  <a:cubicBezTo>
                    <a:pt x="3829" y="9808"/>
                    <a:pt x="3919" y="9899"/>
                    <a:pt x="4028" y="9899"/>
                  </a:cubicBezTo>
                  <a:lnTo>
                    <a:pt x="7910" y="9899"/>
                  </a:lnTo>
                  <a:cubicBezTo>
                    <a:pt x="8023" y="9899"/>
                    <a:pt x="8113" y="9808"/>
                    <a:pt x="8113" y="9700"/>
                  </a:cubicBezTo>
                  <a:lnTo>
                    <a:pt x="8113" y="8896"/>
                  </a:lnTo>
                  <a:cubicBezTo>
                    <a:pt x="8113" y="8783"/>
                    <a:pt x="8023" y="8696"/>
                    <a:pt x="7910" y="8696"/>
                  </a:cubicBezTo>
                  <a:lnTo>
                    <a:pt x="6922" y="8696"/>
                  </a:lnTo>
                  <a:lnTo>
                    <a:pt x="6751" y="7947"/>
                  </a:lnTo>
                  <a:lnTo>
                    <a:pt x="9240" y="7947"/>
                  </a:lnTo>
                  <a:cubicBezTo>
                    <a:pt x="9508" y="7947"/>
                    <a:pt x="9508" y="7545"/>
                    <a:pt x="9240" y="7545"/>
                  </a:cubicBezTo>
                  <a:lnTo>
                    <a:pt x="9243" y="7548"/>
                  </a:lnTo>
                  <a:lnTo>
                    <a:pt x="403" y="7548"/>
                  </a:lnTo>
                  <a:lnTo>
                    <a:pt x="403" y="403"/>
                  </a:lnTo>
                  <a:lnTo>
                    <a:pt x="5676" y="403"/>
                  </a:lnTo>
                  <a:cubicBezTo>
                    <a:pt x="5944" y="403"/>
                    <a:pt x="5944" y="1"/>
                    <a:pt x="56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53"/>
            <p:cNvSpPr/>
            <p:nvPr/>
          </p:nvSpPr>
          <p:spPr>
            <a:xfrm>
              <a:off x="2778767" y="2700872"/>
              <a:ext cx="41607" cy="10461"/>
            </a:xfrm>
            <a:custGeom>
              <a:rect b="b" l="l" r="r" t="t"/>
              <a:pathLst>
                <a:path extrusionOk="0" h="399" w="1587">
                  <a:moveTo>
                    <a:pt x="265" y="0"/>
                  </a:moveTo>
                  <a:cubicBezTo>
                    <a:pt x="1" y="0"/>
                    <a:pt x="2" y="399"/>
                    <a:pt x="269" y="399"/>
                  </a:cubicBezTo>
                  <a:lnTo>
                    <a:pt x="1323" y="399"/>
                  </a:lnTo>
                  <a:cubicBezTo>
                    <a:pt x="1587" y="399"/>
                    <a:pt x="1587" y="0"/>
                    <a:pt x="1323" y="0"/>
                  </a:cubicBezTo>
                  <a:lnTo>
                    <a:pt x="269" y="0"/>
                  </a:lnTo>
                  <a:cubicBezTo>
                    <a:pt x="267" y="0"/>
                    <a:pt x="266" y="0"/>
                    <a:pt x="2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53"/>
            <p:cNvSpPr/>
            <p:nvPr/>
          </p:nvSpPr>
          <p:spPr>
            <a:xfrm>
              <a:off x="2738130" y="2604496"/>
              <a:ext cx="35341" cy="35708"/>
            </a:xfrm>
            <a:custGeom>
              <a:rect b="b" l="l" r="r" t="t"/>
              <a:pathLst>
                <a:path extrusionOk="0" h="1362" w="1348">
                  <a:moveTo>
                    <a:pt x="946" y="402"/>
                  </a:moveTo>
                  <a:lnTo>
                    <a:pt x="946" y="960"/>
                  </a:lnTo>
                  <a:lnTo>
                    <a:pt x="403" y="960"/>
                  </a:lnTo>
                  <a:lnTo>
                    <a:pt x="403" y="402"/>
                  </a:lnTo>
                  <a:close/>
                  <a:moveTo>
                    <a:pt x="200" y="0"/>
                  </a:moveTo>
                  <a:cubicBezTo>
                    <a:pt x="87" y="0"/>
                    <a:pt x="1" y="91"/>
                    <a:pt x="1" y="199"/>
                  </a:cubicBezTo>
                  <a:lnTo>
                    <a:pt x="1" y="1163"/>
                  </a:lnTo>
                  <a:cubicBezTo>
                    <a:pt x="1" y="1271"/>
                    <a:pt x="87" y="1362"/>
                    <a:pt x="200" y="1362"/>
                  </a:cubicBezTo>
                  <a:lnTo>
                    <a:pt x="1145" y="1362"/>
                  </a:lnTo>
                  <a:cubicBezTo>
                    <a:pt x="1257" y="1362"/>
                    <a:pt x="1348" y="1271"/>
                    <a:pt x="1348" y="1163"/>
                  </a:cubicBezTo>
                  <a:lnTo>
                    <a:pt x="1348" y="199"/>
                  </a:lnTo>
                  <a:cubicBezTo>
                    <a:pt x="1348"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53"/>
            <p:cNvSpPr/>
            <p:nvPr/>
          </p:nvSpPr>
          <p:spPr>
            <a:xfrm>
              <a:off x="2781913" y="2604496"/>
              <a:ext cx="35341" cy="35708"/>
            </a:xfrm>
            <a:custGeom>
              <a:rect b="b" l="l" r="r" t="t"/>
              <a:pathLst>
                <a:path extrusionOk="0" h="1362" w="1348">
                  <a:moveTo>
                    <a:pt x="945" y="402"/>
                  </a:moveTo>
                  <a:lnTo>
                    <a:pt x="945" y="960"/>
                  </a:lnTo>
                  <a:lnTo>
                    <a:pt x="402" y="960"/>
                  </a:lnTo>
                  <a:lnTo>
                    <a:pt x="402" y="402"/>
                  </a:lnTo>
                  <a:close/>
                  <a:moveTo>
                    <a:pt x="199" y="0"/>
                  </a:moveTo>
                  <a:cubicBezTo>
                    <a:pt x="87" y="0"/>
                    <a:pt x="0" y="91"/>
                    <a:pt x="0" y="199"/>
                  </a:cubicBezTo>
                  <a:lnTo>
                    <a:pt x="0" y="1163"/>
                  </a:lnTo>
                  <a:cubicBezTo>
                    <a:pt x="0" y="1271"/>
                    <a:pt x="87" y="1362"/>
                    <a:pt x="199" y="1362"/>
                  </a:cubicBezTo>
                  <a:lnTo>
                    <a:pt x="1145" y="1362"/>
                  </a:lnTo>
                  <a:cubicBezTo>
                    <a:pt x="1257" y="1362"/>
                    <a:pt x="1347" y="1271"/>
                    <a:pt x="1347" y="1163"/>
                  </a:cubicBezTo>
                  <a:lnTo>
                    <a:pt x="1347" y="199"/>
                  </a:lnTo>
                  <a:cubicBezTo>
                    <a:pt x="1347"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53"/>
            <p:cNvSpPr/>
            <p:nvPr/>
          </p:nvSpPr>
          <p:spPr>
            <a:xfrm>
              <a:off x="2825591" y="2604496"/>
              <a:ext cx="35341" cy="35708"/>
            </a:xfrm>
            <a:custGeom>
              <a:rect b="b" l="l" r="r" t="t"/>
              <a:pathLst>
                <a:path extrusionOk="0" h="1362" w="1348">
                  <a:moveTo>
                    <a:pt x="949" y="402"/>
                  </a:moveTo>
                  <a:lnTo>
                    <a:pt x="949" y="960"/>
                  </a:lnTo>
                  <a:lnTo>
                    <a:pt x="406" y="960"/>
                  </a:lnTo>
                  <a:lnTo>
                    <a:pt x="406" y="402"/>
                  </a:lnTo>
                  <a:close/>
                  <a:moveTo>
                    <a:pt x="203" y="0"/>
                  </a:moveTo>
                  <a:cubicBezTo>
                    <a:pt x="91" y="0"/>
                    <a:pt x="0" y="91"/>
                    <a:pt x="0" y="199"/>
                  </a:cubicBezTo>
                  <a:lnTo>
                    <a:pt x="0" y="1163"/>
                  </a:lnTo>
                  <a:cubicBezTo>
                    <a:pt x="0" y="1271"/>
                    <a:pt x="91" y="1362"/>
                    <a:pt x="203" y="1362"/>
                  </a:cubicBezTo>
                  <a:lnTo>
                    <a:pt x="1148" y="1362"/>
                  </a:lnTo>
                  <a:cubicBezTo>
                    <a:pt x="1261" y="1362"/>
                    <a:pt x="1347" y="1271"/>
                    <a:pt x="1347" y="1163"/>
                  </a:cubicBezTo>
                  <a:lnTo>
                    <a:pt x="1347" y="199"/>
                  </a:lnTo>
                  <a:cubicBezTo>
                    <a:pt x="1347" y="91"/>
                    <a:pt x="1261" y="0"/>
                    <a:pt x="1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3"/>
            <p:cNvSpPr/>
            <p:nvPr/>
          </p:nvSpPr>
          <p:spPr>
            <a:xfrm>
              <a:off x="2662256" y="2455790"/>
              <a:ext cx="339543" cy="272819"/>
            </a:xfrm>
            <a:custGeom>
              <a:rect b="b" l="l" r="r" t="t"/>
              <a:pathLst>
                <a:path extrusionOk="0" h="10406" w="12951">
                  <a:moveTo>
                    <a:pt x="7708" y="3564"/>
                  </a:moveTo>
                  <a:cubicBezTo>
                    <a:pt x="8037" y="4600"/>
                    <a:pt x="8961" y="5364"/>
                    <a:pt x="10069" y="5448"/>
                  </a:cubicBezTo>
                  <a:lnTo>
                    <a:pt x="10069" y="8758"/>
                  </a:lnTo>
                  <a:lnTo>
                    <a:pt x="403" y="8758"/>
                  </a:lnTo>
                  <a:lnTo>
                    <a:pt x="403" y="3564"/>
                  </a:lnTo>
                  <a:close/>
                  <a:moveTo>
                    <a:pt x="10268" y="0"/>
                  </a:moveTo>
                  <a:cubicBezTo>
                    <a:pt x="8874" y="0"/>
                    <a:pt x="7722" y="1080"/>
                    <a:pt x="7592" y="2460"/>
                  </a:cubicBezTo>
                  <a:lnTo>
                    <a:pt x="5730" y="2460"/>
                  </a:lnTo>
                  <a:cubicBezTo>
                    <a:pt x="5462" y="2460"/>
                    <a:pt x="5462" y="2862"/>
                    <a:pt x="5730" y="2862"/>
                  </a:cubicBezTo>
                  <a:lnTo>
                    <a:pt x="7581" y="2862"/>
                  </a:lnTo>
                  <a:cubicBezTo>
                    <a:pt x="7585" y="2963"/>
                    <a:pt x="7596" y="3064"/>
                    <a:pt x="7614" y="3166"/>
                  </a:cubicBezTo>
                  <a:lnTo>
                    <a:pt x="204" y="3166"/>
                  </a:lnTo>
                  <a:cubicBezTo>
                    <a:pt x="91" y="3166"/>
                    <a:pt x="1" y="3253"/>
                    <a:pt x="1" y="3365"/>
                  </a:cubicBezTo>
                  <a:lnTo>
                    <a:pt x="1" y="8957"/>
                  </a:lnTo>
                  <a:cubicBezTo>
                    <a:pt x="1" y="9069"/>
                    <a:pt x="91" y="9160"/>
                    <a:pt x="204" y="9160"/>
                  </a:cubicBezTo>
                  <a:lnTo>
                    <a:pt x="10268" y="9160"/>
                  </a:lnTo>
                  <a:cubicBezTo>
                    <a:pt x="10381" y="9160"/>
                    <a:pt x="10471" y="9069"/>
                    <a:pt x="10471" y="8957"/>
                  </a:cubicBezTo>
                  <a:lnTo>
                    <a:pt x="10471" y="5448"/>
                  </a:lnTo>
                  <a:cubicBezTo>
                    <a:pt x="10583" y="5440"/>
                    <a:pt x="10696" y="5422"/>
                    <a:pt x="10808" y="5400"/>
                  </a:cubicBezTo>
                  <a:lnTo>
                    <a:pt x="10808" y="10007"/>
                  </a:lnTo>
                  <a:lnTo>
                    <a:pt x="9298" y="10007"/>
                  </a:lnTo>
                  <a:cubicBezTo>
                    <a:pt x="9033" y="10007"/>
                    <a:pt x="9033" y="10406"/>
                    <a:pt x="9298" y="10406"/>
                  </a:cubicBezTo>
                  <a:lnTo>
                    <a:pt x="11007" y="10406"/>
                  </a:lnTo>
                  <a:cubicBezTo>
                    <a:pt x="11119" y="10406"/>
                    <a:pt x="11210" y="10315"/>
                    <a:pt x="11210" y="10206"/>
                  </a:cubicBezTo>
                  <a:lnTo>
                    <a:pt x="11210" y="5285"/>
                  </a:lnTo>
                  <a:cubicBezTo>
                    <a:pt x="11507" y="5172"/>
                    <a:pt x="11779" y="5009"/>
                    <a:pt x="12021" y="4799"/>
                  </a:cubicBezTo>
                  <a:cubicBezTo>
                    <a:pt x="12503" y="4379"/>
                    <a:pt x="12822" y="3803"/>
                    <a:pt x="12927" y="3173"/>
                  </a:cubicBezTo>
                  <a:cubicBezTo>
                    <a:pt x="12941" y="3064"/>
                    <a:pt x="12869" y="2959"/>
                    <a:pt x="12756" y="2945"/>
                  </a:cubicBezTo>
                  <a:cubicBezTo>
                    <a:pt x="12745" y="2943"/>
                    <a:pt x="12734" y="2942"/>
                    <a:pt x="12723" y="2942"/>
                  </a:cubicBezTo>
                  <a:cubicBezTo>
                    <a:pt x="12628" y="2942"/>
                    <a:pt x="12545" y="3010"/>
                    <a:pt x="12528" y="3108"/>
                  </a:cubicBezTo>
                  <a:cubicBezTo>
                    <a:pt x="12394" y="3966"/>
                    <a:pt x="11790" y="4680"/>
                    <a:pt x="10964" y="4948"/>
                  </a:cubicBezTo>
                  <a:cubicBezTo>
                    <a:pt x="10957" y="4948"/>
                    <a:pt x="10946" y="4951"/>
                    <a:pt x="10938" y="4955"/>
                  </a:cubicBezTo>
                  <a:cubicBezTo>
                    <a:pt x="10721" y="5020"/>
                    <a:pt x="10497" y="5056"/>
                    <a:pt x="10268" y="5056"/>
                  </a:cubicBezTo>
                  <a:cubicBezTo>
                    <a:pt x="9008" y="5056"/>
                    <a:pt x="7979" y="4010"/>
                    <a:pt x="7979" y="2728"/>
                  </a:cubicBezTo>
                  <a:cubicBezTo>
                    <a:pt x="7979" y="1446"/>
                    <a:pt x="9008" y="399"/>
                    <a:pt x="10268" y="399"/>
                  </a:cubicBezTo>
                  <a:cubicBezTo>
                    <a:pt x="11395" y="399"/>
                    <a:pt x="12365" y="1250"/>
                    <a:pt x="12532" y="2380"/>
                  </a:cubicBezTo>
                  <a:cubicBezTo>
                    <a:pt x="12550" y="2498"/>
                    <a:pt x="12638" y="2552"/>
                    <a:pt x="12727" y="2552"/>
                  </a:cubicBezTo>
                  <a:cubicBezTo>
                    <a:pt x="12838" y="2552"/>
                    <a:pt x="12950" y="2469"/>
                    <a:pt x="12930" y="2322"/>
                  </a:cubicBezTo>
                  <a:cubicBezTo>
                    <a:pt x="12836" y="1681"/>
                    <a:pt x="12517" y="1094"/>
                    <a:pt x="12032" y="667"/>
                  </a:cubicBezTo>
                  <a:cubicBezTo>
                    <a:pt x="11547" y="236"/>
                    <a:pt x="10917" y="0"/>
                    <a:pt x="102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3"/>
            <p:cNvSpPr/>
            <p:nvPr/>
          </p:nvSpPr>
          <p:spPr>
            <a:xfrm>
              <a:off x="2886442" y="2483476"/>
              <a:ext cx="90057" cy="87671"/>
            </a:xfrm>
            <a:custGeom>
              <a:rect b="b" l="l" r="r" t="t"/>
              <a:pathLst>
                <a:path extrusionOk="0" h="3344" w="3435">
                  <a:moveTo>
                    <a:pt x="1717" y="835"/>
                  </a:moveTo>
                  <a:cubicBezTo>
                    <a:pt x="2177" y="839"/>
                    <a:pt x="2547" y="1212"/>
                    <a:pt x="2543" y="1672"/>
                  </a:cubicBezTo>
                  <a:cubicBezTo>
                    <a:pt x="2547" y="2132"/>
                    <a:pt x="2177" y="2505"/>
                    <a:pt x="1717" y="2512"/>
                  </a:cubicBezTo>
                  <a:cubicBezTo>
                    <a:pt x="1261" y="2505"/>
                    <a:pt x="892" y="2132"/>
                    <a:pt x="895" y="1672"/>
                  </a:cubicBezTo>
                  <a:cubicBezTo>
                    <a:pt x="892" y="1212"/>
                    <a:pt x="1261" y="839"/>
                    <a:pt x="1717" y="835"/>
                  </a:cubicBezTo>
                  <a:close/>
                  <a:moveTo>
                    <a:pt x="1719" y="0"/>
                  </a:moveTo>
                  <a:cubicBezTo>
                    <a:pt x="1619" y="0"/>
                    <a:pt x="1518" y="67"/>
                    <a:pt x="1518" y="201"/>
                  </a:cubicBezTo>
                  <a:lnTo>
                    <a:pt x="1518" y="448"/>
                  </a:lnTo>
                  <a:cubicBezTo>
                    <a:pt x="1333" y="476"/>
                    <a:pt x="1156" y="553"/>
                    <a:pt x="1008" y="661"/>
                  </a:cubicBezTo>
                  <a:lnTo>
                    <a:pt x="837" y="491"/>
                  </a:lnTo>
                  <a:cubicBezTo>
                    <a:pt x="793" y="446"/>
                    <a:pt x="743" y="427"/>
                    <a:pt x="696" y="427"/>
                  </a:cubicBezTo>
                  <a:cubicBezTo>
                    <a:pt x="541" y="427"/>
                    <a:pt x="407" y="627"/>
                    <a:pt x="551" y="773"/>
                  </a:cubicBezTo>
                  <a:lnTo>
                    <a:pt x="725" y="947"/>
                  </a:lnTo>
                  <a:cubicBezTo>
                    <a:pt x="613" y="1103"/>
                    <a:pt x="540" y="1280"/>
                    <a:pt x="511" y="1472"/>
                  </a:cubicBezTo>
                  <a:lnTo>
                    <a:pt x="269" y="1472"/>
                  </a:lnTo>
                  <a:cubicBezTo>
                    <a:pt x="1" y="1472"/>
                    <a:pt x="1" y="1871"/>
                    <a:pt x="269" y="1871"/>
                  </a:cubicBezTo>
                  <a:lnTo>
                    <a:pt x="511" y="1871"/>
                  </a:lnTo>
                  <a:cubicBezTo>
                    <a:pt x="540" y="2059"/>
                    <a:pt x="613" y="2240"/>
                    <a:pt x="725" y="2396"/>
                  </a:cubicBezTo>
                  <a:lnTo>
                    <a:pt x="551" y="2570"/>
                  </a:lnTo>
                  <a:cubicBezTo>
                    <a:pt x="407" y="2717"/>
                    <a:pt x="541" y="2915"/>
                    <a:pt x="696" y="2915"/>
                  </a:cubicBezTo>
                  <a:cubicBezTo>
                    <a:pt x="744" y="2915"/>
                    <a:pt x="793" y="2896"/>
                    <a:pt x="837" y="2852"/>
                  </a:cubicBezTo>
                  <a:lnTo>
                    <a:pt x="1008" y="2678"/>
                  </a:lnTo>
                  <a:cubicBezTo>
                    <a:pt x="1156" y="2791"/>
                    <a:pt x="1333" y="2863"/>
                    <a:pt x="1518" y="2896"/>
                  </a:cubicBezTo>
                  <a:lnTo>
                    <a:pt x="1518" y="3142"/>
                  </a:lnTo>
                  <a:cubicBezTo>
                    <a:pt x="1518" y="3276"/>
                    <a:pt x="1619" y="3343"/>
                    <a:pt x="1719" y="3343"/>
                  </a:cubicBezTo>
                  <a:cubicBezTo>
                    <a:pt x="1820" y="3343"/>
                    <a:pt x="1920" y="3276"/>
                    <a:pt x="1920" y="3142"/>
                  </a:cubicBezTo>
                  <a:lnTo>
                    <a:pt x="1920" y="2896"/>
                  </a:lnTo>
                  <a:cubicBezTo>
                    <a:pt x="2105" y="2863"/>
                    <a:pt x="2279" y="2791"/>
                    <a:pt x="2431" y="2678"/>
                  </a:cubicBezTo>
                  <a:lnTo>
                    <a:pt x="2601" y="2852"/>
                  </a:lnTo>
                  <a:cubicBezTo>
                    <a:pt x="2645" y="2896"/>
                    <a:pt x="2695" y="2915"/>
                    <a:pt x="2742" y="2915"/>
                  </a:cubicBezTo>
                  <a:cubicBezTo>
                    <a:pt x="2897" y="2915"/>
                    <a:pt x="3031" y="2717"/>
                    <a:pt x="2887" y="2570"/>
                  </a:cubicBezTo>
                  <a:lnTo>
                    <a:pt x="2713" y="2396"/>
                  </a:lnTo>
                  <a:cubicBezTo>
                    <a:pt x="2822" y="2240"/>
                    <a:pt x="2898" y="2059"/>
                    <a:pt x="2927" y="1871"/>
                  </a:cubicBezTo>
                  <a:lnTo>
                    <a:pt x="3166" y="1871"/>
                  </a:lnTo>
                  <a:cubicBezTo>
                    <a:pt x="3433" y="1871"/>
                    <a:pt x="3434" y="1472"/>
                    <a:pt x="3170" y="1472"/>
                  </a:cubicBezTo>
                  <a:cubicBezTo>
                    <a:pt x="3168" y="1472"/>
                    <a:pt x="3167" y="1472"/>
                    <a:pt x="3166" y="1472"/>
                  </a:cubicBezTo>
                  <a:lnTo>
                    <a:pt x="2927" y="1472"/>
                  </a:lnTo>
                  <a:cubicBezTo>
                    <a:pt x="2898" y="1280"/>
                    <a:pt x="2822" y="1103"/>
                    <a:pt x="2713" y="947"/>
                  </a:cubicBezTo>
                  <a:lnTo>
                    <a:pt x="2887" y="773"/>
                  </a:lnTo>
                  <a:cubicBezTo>
                    <a:pt x="3031" y="627"/>
                    <a:pt x="2898" y="427"/>
                    <a:pt x="2743" y="427"/>
                  </a:cubicBezTo>
                  <a:cubicBezTo>
                    <a:pt x="2695" y="427"/>
                    <a:pt x="2645" y="446"/>
                    <a:pt x="2601" y="491"/>
                  </a:cubicBezTo>
                  <a:lnTo>
                    <a:pt x="2431" y="661"/>
                  </a:lnTo>
                  <a:cubicBezTo>
                    <a:pt x="2279" y="553"/>
                    <a:pt x="2105" y="476"/>
                    <a:pt x="1920" y="448"/>
                  </a:cubicBezTo>
                  <a:lnTo>
                    <a:pt x="1920" y="201"/>
                  </a:lnTo>
                  <a:cubicBezTo>
                    <a:pt x="1920" y="67"/>
                    <a:pt x="1820" y="0"/>
                    <a:pt x="17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3"/>
            <p:cNvSpPr/>
            <p:nvPr/>
          </p:nvSpPr>
          <p:spPr>
            <a:xfrm>
              <a:off x="2909094" y="2510664"/>
              <a:ext cx="38907" cy="33296"/>
            </a:xfrm>
            <a:custGeom>
              <a:rect b="b" l="l" r="r" t="t"/>
              <a:pathLst>
                <a:path extrusionOk="0" h="1270" w="1484">
                  <a:moveTo>
                    <a:pt x="846" y="402"/>
                  </a:moveTo>
                  <a:cubicBezTo>
                    <a:pt x="966" y="402"/>
                    <a:pt x="1082" y="495"/>
                    <a:pt x="1082" y="635"/>
                  </a:cubicBezTo>
                  <a:cubicBezTo>
                    <a:pt x="1082" y="761"/>
                    <a:pt x="980" y="866"/>
                    <a:pt x="853" y="866"/>
                  </a:cubicBezTo>
                  <a:cubicBezTo>
                    <a:pt x="852" y="866"/>
                    <a:pt x="850" y="866"/>
                    <a:pt x="849" y="866"/>
                  </a:cubicBezTo>
                  <a:cubicBezTo>
                    <a:pt x="645" y="866"/>
                    <a:pt x="539" y="619"/>
                    <a:pt x="683" y="472"/>
                  </a:cubicBezTo>
                  <a:cubicBezTo>
                    <a:pt x="730" y="423"/>
                    <a:pt x="789" y="402"/>
                    <a:pt x="846" y="402"/>
                  </a:cubicBezTo>
                  <a:close/>
                  <a:moveTo>
                    <a:pt x="844" y="1"/>
                  </a:moveTo>
                  <a:cubicBezTo>
                    <a:pt x="285" y="1"/>
                    <a:pt x="1" y="680"/>
                    <a:pt x="397" y="1080"/>
                  </a:cubicBezTo>
                  <a:cubicBezTo>
                    <a:pt x="526" y="1211"/>
                    <a:pt x="685" y="1270"/>
                    <a:pt x="842" y="1270"/>
                  </a:cubicBezTo>
                  <a:cubicBezTo>
                    <a:pt x="1167" y="1270"/>
                    <a:pt x="1480" y="1018"/>
                    <a:pt x="1480" y="635"/>
                  </a:cubicBezTo>
                  <a:cubicBezTo>
                    <a:pt x="1484" y="287"/>
                    <a:pt x="1201" y="4"/>
                    <a:pt x="853" y="1"/>
                  </a:cubicBezTo>
                  <a:cubicBezTo>
                    <a:pt x="850" y="1"/>
                    <a:pt x="847" y="1"/>
                    <a:pt x="8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1" name="Google Shape;2031;p53"/>
          <p:cNvGrpSpPr/>
          <p:nvPr/>
        </p:nvGrpSpPr>
        <p:grpSpPr>
          <a:xfrm>
            <a:off x="5146785" y="3652553"/>
            <a:ext cx="358682" cy="346386"/>
            <a:chOff x="3985322" y="3387403"/>
            <a:chExt cx="358682" cy="346386"/>
          </a:xfrm>
        </p:grpSpPr>
        <p:sp>
          <p:nvSpPr>
            <p:cNvPr id="2032" name="Google Shape;2032;p53"/>
            <p:cNvSpPr/>
            <p:nvPr/>
          </p:nvSpPr>
          <p:spPr>
            <a:xfrm>
              <a:off x="4049319" y="3512906"/>
              <a:ext cx="33270" cy="33244"/>
            </a:xfrm>
            <a:custGeom>
              <a:rect b="b" l="l" r="r" t="t"/>
              <a:pathLst>
                <a:path extrusionOk="0" h="1268" w="1269">
                  <a:moveTo>
                    <a:pt x="635" y="0"/>
                  </a:moveTo>
                  <a:cubicBezTo>
                    <a:pt x="283" y="0"/>
                    <a:pt x="1" y="286"/>
                    <a:pt x="1" y="634"/>
                  </a:cubicBezTo>
                  <a:cubicBezTo>
                    <a:pt x="1" y="985"/>
                    <a:pt x="283" y="1268"/>
                    <a:pt x="635" y="1268"/>
                  </a:cubicBezTo>
                  <a:cubicBezTo>
                    <a:pt x="986" y="1268"/>
                    <a:pt x="1268" y="985"/>
                    <a:pt x="1268" y="634"/>
                  </a:cubicBezTo>
                  <a:cubicBezTo>
                    <a:pt x="1268" y="286"/>
                    <a:pt x="986" y="0"/>
                    <a:pt x="6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3"/>
            <p:cNvSpPr/>
            <p:nvPr/>
          </p:nvSpPr>
          <p:spPr>
            <a:xfrm>
              <a:off x="4156444" y="3512906"/>
              <a:ext cx="33244" cy="33244"/>
            </a:xfrm>
            <a:custGeom>
              <a:rect b="b" l="l" r="r" t="t"/>
              <a:pathLst>
                <a:path extrusionOk="0" h="1268" w="1268">
                  <a:moveTo>
                    <a:pt x="634" y="0"/>
                  </a:moveTo>
                  <a:cubicBezTo>
                    <a:pt x="283" y="0"/>
                    <a:pt x="0" y="286"/>
                    <a:pt x="0" y="634"/>
                  </a:cubicBezTo>
                  <a:cubicBezTo>
                    <a:pt x="0" y="985"/>
                    <a:pt x="283" y="1268"/>
                    <a:pt x="634" y="1268"/>
                  </a:cubicBezTo>
                  <a:cubicBezTo>
                    <a:pt x="985" y="1268"/>
                    <a:pt x="1268" y="985"/>
                    <a:pt x="1268" y="634"/>
                  </a:cubicBezTo>
                  <a:cubicBezTo>
                    <a:pt x="1268" y="286"/>
                    <a:pt x="985" y="0"/>
                    <a:pt x="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3"/>
            <p:cNvSpPr/>
            <p:nvPr/>
          </p:nvSpPr>
          <p:spPr>
            <a:xfrm>
              <a:off x="4199152" y="3392620"/>
              <a:ext cx="143593" cy="149728"/>
            </a:xfrm>
            <a:custGeom>
              <a:rect b="b" l="l" r="r" t="t"/>
              <a:pathLst>
                <a:path extrusionOk="0" h="5711" w="5477">
                  <a:moveTo>
                    <a:pt x="2754" y="1"/>
                  </a:moveTo>
                  <a:cubicBezTo>
                    <a:pt x="2719" y="1"/>
                    <a:pt x="2684" y="1"/>
                    <a:pt x="2648" y="3"/>
                  </a:cubicBezTo>
                  <a:cubicBezTo>
                    <a:pt x="1678" y="43"/>
                    <a:pt x="809" y="622"/>
                    <a:pt x="407" y="1506"/>
                  </a:cubicBezTo>
                  <a:cubicBezTo>
                    <a:pt x="1" y="2390"/>
                    <a:pt x="128" y="3425"/>
                    <a:pt x="729" y="4186"/>
                  </a:cubicBezTo>
                  <a:lnTo>
                    <a:pt x="660" y="5711"/>
                  </a:lnTo>
                  <a:lnTo>
                    <a:pt x="2044" y="5066"/>
                  </a:lnTo>
                  <a:cubicBezTo>
                    <a:pt x="2277" y="5132"/>
                    <a:pt x="2514" y="5164"/>
                    <a:pt x="2748" y="5164"/>
                  </a:cubicBezTo>
                  <a:cubicBezTo>
                    <a:pt x="3594" y="5164"/>
                    <a:pt x="4406" y="4748"/>
                    <a:pt x="4894" y="4019"/>
                  </a:cubicBezTo>
                  <a:cubicBezTo>
                    <a:pt x="5437" y="3212"/>
                    <a:pt x="5477" y="2169"/>
                    <a:pt x="5003" y="1321"/>
                  </a:cubicBezTo>
                  <a:cubicBezTo>
                    <a:pt x="4545" y="505"/>
                    <a:pt x="3685" y="1"/>
                    <a:pt x="2754"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53"/>
            <p:cNvSpPr/>
            <p:nvPr/>
          </p:nvSpPr>
          <p:spPr>
            <a:xfrm>
              <a:off x="4094230" y="3561802"/>
              <a:ext cx="50547" cy="91080"/>
            </a:xfrm>
            <a:custGeom>
              <a:rect b="b" l="l" r="r" t="t"/>
              <a:pathLst>
                <a:path extrusionOk="0" h="3474" w="1928">
                  <a:moveTo>
                    <a:pt x="1" y="0"/>
                  </a:moveTo>
                  <a:lnTo>
                    <a:pt x="1" y="2644"/>
                  </a:lnTo>
                  <a:lnTo>
                    <a:pt x="964" y="3473"/>
                  </a:lnTo>
                  <a:lnTo>
                    <a:pt x="968" y="3473"/>
                  </a:lnTo>
                  <a:lnTo>
                    <a:pt x="1928" y="2644"/>
                  </a:lnTo>
                  <a:lnTo>
                    <a:pt x="19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3"/>
            <p:cNvSpPr/>
            <p:nvPr/>
          </p:nvSpPr>
          <p:spPr>
            <a:xfrm>
              <a:off x="3990645" y="3618379"/>
              <a:ext cx="257718" cy="110166"/>
            </a:xfrm>
            <a:custGeom>
              <a:rect b="b" l="l" r="r" t="t"/>
              <a:pathLst>
                <a:path extrusionOk="0" h="4202" w="9830">
                  <a:moveTo>
                    <a:pt x="3952" y="1"/>
                  </a:moveTo>
                  <a:lnTo>
                    <a:pt x="1761" y="703"/>
                  </a:lnTo>
                  <a:cubicBezTo>
                    <a:pt x="714" y="1037"/>
                    <a:pt x="1" y="2014"/>
                    <a:pt x="1" y="3115"/>
                  </a:cubicBezTo>
                  <a:lnTo>
                    <a:pt x="1" y="4202"/>
                  </a:lnTo>
                  <a:lnTo>
                    <a:pt x="9830" y="4202"/>
                  </a:lnTo>
                  <a:lnTo>
                    <a:pt x="9830" y="3115"/>
                  </a:lnTo>
                  <a:cubicBezTo>
                    <a:pt x="9830" y="2014"/>
                    <a:pt x="9120" y="1037"/>
                    <a:pt x="8070" y="703"/>
                  </a:cubicBezTo>
                  <a:lnTo>
                    <a:pt x="5879" y="1"/>
                  </a:lnTo>
                  <a:lnTo>
                    <a:pt x="4915" y="674"/>
                  </a:lnTo>
                  <a:lnTo>
                    <a:pt x="3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3"/>
            <p:cNvSpPr/>
            <p:nvPr/>
          </p:nvSpPr>
          <p:spPr>
            <a:xfrm>
              <a:off x="4065941" y="3443115"/>
              <a:ext cx="107125" cy="147185"/>
            </a:xfrm>
            <a:custGeom>
              <a:rect b="b" l="l" r="r" t="t"/>
              <a:pathLst>
                <a:path extrusionOk="0" h="5614" w="4086">
                  <a:moveTo>
                    <a:pt x="1594" y="0"/>
                  </a:moveTo>
                  <a:cubicBezTo>
                    <a:pt x="1533" y="0"/>
                    <a:pt x="1471" y="4"/>
                    <a:pt x="1410" y="11"/>
                  </a:cubicBezTo>
                  <a:cubicBezTo>
                    <a:pt x="606" y="105"/>
                    <a:pt x="1" y="782"/>
                    <a:pt x="1" y="1594"/>
                  </a:cubicBezTo>
                  <a:lnTo>
                    <a:pt x="1" y="3220"/>
                  </a:lnTo>
                  <a:cubicBezTo>
                    <a:pt x="1" y="4067"/>
                    <a:pt x="450" y="4853"/>
                    <a:pt x="1185" y="5288"/>
                  </a:cubicBezTo>
                  <a:lnTo>
                    <a:pt x="1482" y="5462"/>
                  </a:lnTo>
                  <a:cubicBezTo>
                    <a:pt x="1656" y="5563"/>
                    <a:pt x="1850" y="5614"/>
                    <a:pt x="2043" y="5614"/>
                  </a:cubicBezTo>
                  <a:cubicBezTo>
                    <a:pt x="2236" y="5614"/>
                    <a:pt x="2429" y="5563"/>
                    <a:pt x="2601" y="5462"/>
                  </a:cubicBezTo>
                  <a:lnTo>
                    <a:pt x="2905" y="5284"/>
                  </a:lnTo>
                  <a:cubicBezTo>
                    <a:pt x="3637" y="4853"/>
                    <a:pt x="4086" y="4067"/>
                    <a:pt x="4086" y="3216"/>
                  </a:cubicBezTo>
                  <a:lnTo>
                    <a:pt x="4086" y="1594"/>
                  </a:lnTo>
                  <a:cubicBezTo>
                    <a:pt x="4086" y="714"/>
                    <a:pt x="3372" y="0"/>
                    <a:pt x="2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3"/>
            <p:cNvSpPr/>
            <p:nvPr/>
          </p:nvSpPr>
          <p:spPr>
            <a:xfrm>
              <a:off x="4065941" y="3443377"/>
              <a:ext cx="36967" cy="48371"/>
            </a:xfrm>
            <a:custGeom>
              <a:rect b="b" l="l" r="r" t="t"/>
              <a:pathLst>
                <a:path extrusionOk="0" h="1845" w="1410">
                  <a:moveTo>
                    <a:pt x="1410" y="1"/>
                  </a:moveTo>
                  <a:cubicBezTo>
                    <a:pt x="606" y="95"/>
                    <a:pt x="1" y="776"/>
                    <a:pt x="1" y="1584"/>
                  </a:cubicBezTo>
                  <a:lnTo>
                    <a:pt x="1" y="1844"/>
                  </a:lnTo>
                  <a:cubicBezTo>
                    <a:pt x="1" y="1844"/>
                    <a:pt x="1033" y="1529"/>
                    <a:pt x="14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3"/>
            <p:cNvSpPr/>
            <p:nvPr/>
          </p:nvSpPr>
          <p:spPr>
            <a:xfrm>
              <a:off x="4102882" y="3443115"/>
              <a:ext cx="70184" cy="69791"/>
            </a:xfrm>
            <a:custGeom>
              <a:rect b="b" l="l" r="r" t="t"/>
              <a:pathLst>
                <a:path extrusionOk="0" h="2662" w="2677">
                  <a:moveTo>
                    <a:pt x="185" y="0"/>
                  </a:moveTo>
                  <a:cubicBezTo>
                    <a:pt x="124" y="0"/>
                    <a:pt x="62" y="4"/>
                    <a:pt x="1" y="11"/>
                  </a:cubicBezTo>
                  <a:cubicBezTo>
                    <a:pt x="1" y="11"/>
                    <a:pt x="279" y="2662"/>
                    <a:pt x="2677" y="2662"/>
                  </a:cubicBezTo>
                  <a:lnTo>
                    <a:pt x="2677" y="1594"/>
                  </a:lnTo>
                  <a:cubicBezTo>
                    <a:pt x="2677" y="714"/>
                    <a:pt x="1963" y="0"/>
                    <a:pt x="1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3"/>
            <p:cNvSpPr/>
            <p:nvPr/>
          </p:nvSpPr>
          <p:spPr>
            <a:xfrm>
              <a:off x="4101545" y="3636129"/>
              <a:ext cx="36023" cy="92417"/>
            </a:xfrm>
            <a:custGeom>
              <a:rect b="b" l="l" r="r" t="t"/>
              <a:pathLst>
                <a:path extrusionOk="0" h="3525" w="1374">
                  <a:moveTo>
                    <a:pt x="1" y="1"/>
                  </a:moveTo>
                  <a:lnTo>
                    <a:pt x="1" y="830"/>
                  </a:lnTo>
                  <a:lnTo>
                    <a:pt x="222" y="1424"/>
                  </a:lnTo>
                  <a:lnTo>
                    <a:pt x="1" y="3525"/>
                  </a:lnTo>
                  <a:lnTo>
                    <a:pt x="1373" y="3525"/>
                  </a:lnTo>
                  <a:lnTo>
                    <a:pt x="1153" y="1424"/>
                  </a:lnTo>
                  <a:lnTo>
                    <a:pt x="1373" y="830"/>
                  </a:lnTo>
                  <a:lnTo>
                    <a:pt x="1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3"/>
            <p:cNvSpPr/>
            <p:nvPr/>
          </p:nvSpPr>
          <p:spPr>
            <a:xfrm>
              <a:off x="4094230" y="3618379"/>
              <a:ext cx="25379" cy="47690"/>
            </a:xfrm>
            <a:custGeom>
              <a:rect b="b" l="l" r="r" t="t"/>
              <a:pathLst>
                <a:path extrusionOk="0" h="1819" w="968">
                  <a:moveTo>
                    <a:pt x="1" y="1"/>
                  </a:moveTo>
                  <a:lnTo>
                    <a:pt x="1" y="1819"/>
                  </a:lnTo>
                  <a:lnTo>
                    <a:pt x="968" y="67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3"/>
            <p:cNvSpPr/>
            <p:nvPr/>
          </p:nvSpPr>
          <p:spPr>
            <a:xfrm>
              <a:off x="4119504" y="3618379"/>
              <a:ext cx="25274" cy="47690"/>
            </a:xfrm>
            <a:custGeom>
              <a:rect b="b" l="l" r="r" t="t"/>
              <a:pathLst>
                <a:path extrusionOk="0" h="1819" w="964">
                  <a:moveTo>
                    <a:pt x="964" y="1"/>
                  </a:moveTo>
                  <a:lnTo>
                    <a:pt x="0" y="678"/>
                  </a:lnTo>
                  <a:lnTo>
                    <a:pt x="964" y="1819"/>
                  </a:lnTo>
                  <a:lnTo>
                    <a:pt x="9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3"/>
            <p:cNvSpPr/>
            <p:nvPr/>
          </p:nvSpPr>
          <p:spPr>
            <a:xfrm>
              <a:off x="3990645" y="3618379"/>
              <a:ext cx="103612" cy="110166"/>
            </a:xfrm>
            <a:custGeom>
              <a:rect b="b" l="l" r="r" t="t"/>
              <a:pathLst>
                <a:path extrusionOk="0" h="4202" w="3952">
                  <a:moveTo>
                    <a:pt x="3952" y="1"/>
                  </a:moveTo>
                  <a:lnTo>
                    <a:pt x="2500" y="464"/>
                  </a:lnTo>
                  <a:lnTo>
                    <a:pt x="1761" y="703"/>
                  </a:lnTo>
                  <a:cubicBezTo>
                    <a:pt x="714" y="1037"/>
                    <a:pt x="1" y="2014"/>
                    <a:pt x="1" y="3115"/>
                  </a:cubicBezTo>
                  <a:lnTo>
                    <a:pt x="1" y="4202"/>
                  </a:lnTo>
                  <a:lnTo>
                    <a:pt x="3952" y="4202"/>
                  </a:lnTo>
                  <a:lnTo>
                    <a:pt x="3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3"/>
            <p:cNvSpPr/>
            <p:nvPr/>
          </p:nvSpPr>
          <p:spPr>
            <a:xfrm>
              <a:off x="3990645" y="3630544"/>
              <a:ext cx="65544" cy="98001"/>
            </a:xfrm>
            <a:custGeom>
              <a:rect b="b" l="l" r="r" t="t"/>
              <a:pathLst>
                <a:path extrusionOk="0" h="3738" w="2500">
                  <a:moveTo>
                    <a:pt x="2500" y="0"/>
                  </a:moveTo>
                  <a:lnTo>
                    <a:pt x="1761" y="239"/>
                  </a:lnTo>
                  <a:cubicBezTo>
                    <a:pt x="714" y="576"/>
                    <a:pt x="1" y="1550"/>
                    <a:pt x="1" y="2651"/>
                  </a:cubicBezTo>
                  <a:lnTo>
                    <a:pt x="1" y="3738"/>
                  </a:lnTo>
                  <a:lnTo>
                    <a:pt x="580" y="3738"/>
                  </a:lnTo>
                  <a:lnTo>
                    <a:pt x="580" y="2651"/>
                  </a:lnTo>
                  <a:cubicBezTo>
                    <a:pt x="580" y="1550"/>
                    <a:pt x="1127" y="576"/>
                    <a:pt x="1931" y="239"/>
                  </a:cubicBezTo>
                  <a:lnTo>
                    <a:pt x="25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3"/>
            <p:cNvSpPr/>
            <p:nvPr/>
          </p:nvSpPr>
          <p:spPr>
            <a:xfrm>
              <a:off x="4144751" y="3618379"/>
              <a:ext cx="103612" cy="110166"/>
            </a:xfrm>
            <a:custGeom>
              <a:rect b="b" l="l" r="r" t="t"/>
              <a:pathLst>
                <a:path extrusionOk="0" h="4202" w="3952">
                  <a:moveTo>
                    <a:pt x="1" y="1"/>
                  </a:moveTo>
                  <a:lnTo>
                    <a:pt x="1" y="4202"/>
                  </a:lnTo>
                  <a:lnTo>
                    <a:pt x="3952" y="4202"/>
                  </a:lnTo>
                  <a:lnTo>
                    <a:pt x="3952" y="3115"/>
                  </a:lnTo>
                  <a:cubicBezTo>
                    <a:pt x="3952" y="2014"/>
                    <a:pt x="3239" y="1040"/>
                    <a:pt x="2192" y="703"/>
                  </a:cubicBezTo>
                  <a:lnTo>
                    <a:pt x="1453" y="46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3"/>
            <p:cNvSpPr/>
            <p:nvPr/>
          </p:nvSpPr>
          <p:spPr>
            <a:xfrm>
              <a:off x="4182845" y="3630544"/>
              <a:ext cx="65518" cy="98001"/>
            </a:xfrm>
            <a:custGeom>
              <a:rect b="b" l="l" r="r" t="t"/>
              <a:pathLst>
                <a:path extrusionOk="0" h="3738" w="2499">
                  <a:moveTo>
                    <a:pt x="0" y="0"/>
                  </a:moveTo>
                  <a:lnTo>
                    <a:pt x="569" y="239"/>
                  </a:lnTo>
                  <a:cubicBezTo>
                    <a:pt x="1373" y="573"/>
                    <a:pt x="1920" y="1550"/>
                    <a:pt x="1920" y="2651"/>
                  </a:cubicBezTo>
                  <a:lnTo>
                    <a:pt x="1920" y="3738"/>
                  </a:lnTo>
                  <a:lnTo>
                    <a:pt x="2499" y="3738"/>
                  </a:lnTo>
                  <a:lnTo>
                    <a:pt x="2499" y="2651"/>
                  </a:lnTo>
                  <a:cubicBezTo>
                    <a:pt x="2499" y="1550"/>
                    <a:pt x="1789" y="573"/>
                    <a:pt x="739" y="23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3"/>
            <p:cNvSpPr/>
            <p:nvPr/>
          </p:nvSpPr>
          <p:spPr>
            <a:xfrm>
              <a:off x="4184838" y="3387403"/>
              <a:ext cx="159166" cy="160110"/>
            </a:xfrm>
            <a:custGeom>
              <a:rect b="b" l="l" r="r" t="t"/>
              <a:pathLst>
                <a:path extrusionOk="0" h="6107" w="6071">
                  <a:moveTo>
                    <a:pt x="3295" y="0"/>
                  </a:moveTo>
                  <a:cubicBezTo>
                    <a:pt x="2920" y="0"/>
                    <a:pt x="2536" y="77"/>
                    <a:pt x="2166" y="242"/>
                  </a:cubicBezTo>
                  <a:cubicBezTo>
                    <a:pt x="536" y="970"/>
                    <a:pt x="0" y="3020"/>
                    <a:pt x="1072" y="4450"/>
                  </a:cubicBezTo>
                  <a:lnTo>
                    <a:pt x="1007" y="5899"/>
                  </a:lnTo>
                  <a:cubicBezTo>
                    <a:pt x="1001" y="6017"/>
                    <a:pt x="1098" y="6107"/>
                    <a:pt x="1205" y="6107"/>
                  </a:cubicBezTo>
                  <a:cubicBezTo>
                    <a:pt x="1233" y="6107"/>
                    <a:pt x="1262" y="6101"/>
                    <a:pt x="1289" y="6087"/>
                  </a:cubicBezTo>
                  <a:lnTo>
                    <a:pt x="2604" y="5472"/>
                  </a:lnTo>
                  <a:cubicBezTo>
                    <a:pt x="2838" y="5531"/>
                    <a:pt x="3071" y="5560"/>
                    <a:pt x="3300" y="5560"/>
                  </a:cubicBezTo>
                  <a:cubicBezTo>
                    <a:pt x="4676" y="5560"/>
                    <a:pt x="5895" y="4530"/>
                    <a:pt x="6059" y="3092"/>
                  </a:cubicBezTo>
                  <a:cubicBezTo>
                    <a:pt x="6070" y="2983"/>
                    <a:pt x="5990" y="2889"/>
                    <a:pt x="5882" y="2875"/>
                  </a:cubicBezTo>
                  <a:cubicBezTo>
                    <a:pt x="5875" y="2874"/>
                    <a:pt x="5868" y="2874"/>
                    <a:pt x="5861" y="2874"/>
                  </a:cubicBezTo>
                  <a:cubicBezTo>
                    <a:pt x="5761" y="2874"/>
                    <a:pt x="5674" y="2947"/>
                    <a:pt x="5661" y="3052"/>
                  </a:cubicBezTo>
                  <a:cubicBezTo>
                    <a:pt x="5520" y="4286"/>
                    <a:pt x="4471" y="5165"/>
                    <a:pt x="3297" y="5165"/>
                  </a:cubicBezTo>
                  <a:cubicBezTo>
                    <a:pt x="3082" y="5165"/>
                    <a:pt x="2863" y="5135"/>
                    <a:pt x="2644" y="5073"/>
                  </a:cubicBezTo>
                  <a:cubicBezTo>
                    <a:pt x="2625" y="5067"/>
                    <a:pt x="2606" y="5064"/>
                    <a:pt x="2586" y="5064"/>
                  </a:cubicBezTo>
                  <a:cubicBezTo>
                    <a:pt x="2557" y="5064"/>
                    <a:pt x="2529" y="5071"/>
                    <a:pt x="2503" y="5084"/>
                  </a:cubicBezTo>
                  <a:lnTo>
                    <a:pt x="1423" y="5587"/>
                  </a:lnTo>
                  <a:lnTo>
                    <a:pt x="1478" y="4396"/>
                  </a:lnTo>
                  <a:cubicBezTo>
                    <a:pt x="1478" y="4345"/>
                    <a:pt x="1463" y="4298"/>
                    <a:pt x="1431" y="4262"/>
                  </a:cubicBezTo>
                  <a:cubicBezTo>
                    <a:pt x="475" y="3052"/>
                    <a:pt x="902" y="1270"/>
                    <a:pt x="2300" y="626"/>
                  </a:cubicBezTo>
                  <a:cubicBezTo>
                    <a:pt x="2626" y="474"/>
                    <a:pt x="2966" y="404"/>
                    <a:pt x="3298" y="404"/>
                  </a:cubicBezTo>
                  <a:cubicBezTo>
                    <a:pt x="4388" y="404"/>
                    <a:pt x="5401" y="1163"/>
                    <a:pt x="5628" y="2321"/>
                  </a:cubicBezTo>
                  <a:cubicBezTo>
                    <a:pt x="5653" y="2431"/>
                    <a:pt x="5737" y="2480"/>
                    <a:pt x="5822" y="2480"/>
                  </a:cubicBezTo>
                  <a:cubicBezTo>
                    <a:pt x="5936" y="2480"/>
                    <a:pt x="6050" y="2392"/>
                    <a:pt x="6023" y="2245"/>
                  </a:cubicBezTo>
                  <a:cubicBezTo>
                    <a:pt x="5757" y="890"/>
                    <a:pt x="4572" y="0"/>
                    <a:pt x="329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53"/>
            <p:cNvSpPr/>
            <p:nvPr/>
          </p:nvSpPr>
          <p:spPr>
            <a:xfrm>
              <a:off x="4108020" y="3511491"/>
              <a:ext cx="23753" cy="36180"/>
            </a:xfrm>
            <a:custGeom>
              <a:rect b="b" l="l" r="r" t="t"/>
              <a:pathLst>
                <a:path extrusionOk="0" h="1380" w="906">
                  <a:moveTo>
                    <a:pt x="203" y="1"/>
                  </a:moveTo>
                  <a:cubicBezTo>
                    <a:pt x="103" y="1"/>
                    <a:pt x="4" y="67"/>
                    <a:pt x="4" y="199"/>
                  </a:cubicBezTo>
                  <a:lnTo>
                    <a:pt x="4" y="1180"/>
                  </a:lnTo>
                  <a:cubicBezTo>
                    <a:pt x="0" y="1293"/>
                    <a:pt x="91" y="1380"/>
                    <a:pt x="203" y="1380"/>
                  </a:cubicBezTo>
                  <a:lnTo>
                    <a:pt x="638" y="1380"/>
                  </a:lnTo>
                  <a:cubicBezTo>
                    <a:pt x="906" y="1380"/>
                    <a:pt x="906" y="981"/>
                    <a:pt x="638" y="981"/>
                  </a:cubicBezTo>
                  <a:lnTo>
                    <a:pt x="402" y="981"/>
                  </a:lnTo>
                  <a:lnTo>
                    <a:pt x="402" y="199"/>
                  </a:lnTo>
                  <a:cubicBezTo>
                    <a:pt x="402" y="67"/>
                    <a:pt x="303" y="1"/>
                    <a:pt x="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53"/>
            <p:cNvSpPr/>
            <p:nvPr/>
          </p:nvSpPr>
          <p:spPr>
            <a:xfrm>
              <a:off x="3985322" y="3437793"/>
              <a:ext cx="268284" cy="295996"/>
            </a:xfrm>
            <a:custGeom>
              <a:rect b="b" l="l" r="r" t="t"/>
              <a:pathLst>
                <a:path extrusionOk="0" h="11290" w="10233">
                  <a:moveTo>
                    <a:pt x="4195" y="486"/>
                  </a:moveTo>
                  <a:lnTo>
                    <a:pt x="4195" y="486"/>
                  </a:lnTo>
                  <a:cubicBezTo>
                    <a:pt x="3941" y="1206"/>
                    <a:pt x="3539" y="1565"/>
                    <a:pt x="3278" y="1731"/>
                  </a:cubicBezTo>
                  <a:cubicBezTo>
                    <a:pt x="3304" y="1170"/>
                    <a:pt x="3662" y="677"/>
                    <a:pt x="4195" y="486"/>
                  </a:cubicBezTo>
                  <a:close/>
                  <a:moveTo>
                    <a:pt x="5567" y="402"/>
                  </a:moveTo>
                  <a:cubicBezTo>
                    <a:pt x="6339" y="402"/>
                    <a:pt x="6962" y="1025"/>
                    <a:pt x="6962" y="1797"/>
                  </a:cubicBezTo>
                  <a:lnTo>
                    <a:pt x="6962" y="2655"/>
                  </a:lnTo>
                  <a:cubicBezTo>
                    <a:pt x="5310" y="2539"/>
                    <a:pt x="4839" y="1000"/>
                    <a:pt x="4720" y="402"/>
                  </a:cubicBezTo>
                  <a:close/>
                  <a:moveTo>
                    <a:pt x="2873" y="3115"/>
                  </a:moveTo>
                  <a:lnTo>
                    <a:pt x="2873" y="3423"/>
                  </a:lnTo>
                  <a:cubicBezTo>
                    <a:pt x="2873" y="3586"/>
                    <a:pt x="2891" y="3745"/>
                    <a:pt x="2920" y="3904"/>
                  </a:cubicBezTo>
                  <a:cubicBezTo>
                    <a:pt x="2753" y="3839"/>
                    <a:pt x="2641" y="3680"/>
                    <a:pt x="2641" y="3499"/>
                  </a:cubicBezTo>
                  <a:cubicBezTo>
                    <a:pt x="2641" y="3339"/>
                    <a:pt x="2732" y="3191"/>
                    <a:pt x="2873" y="3115"/>
                  </a:cubicBezTo>
                  <a:close/>
                  <a:moveTo>
                    <a:pt x="7360" y="3115"/>
                  </a:moveTo>
                  <a:cubicBezTo>
                    <a:pt x="7505" y="3187"/>
                    <a:pt x="7596" y="3339"/>
                    <a:pt x="7596" y="3499"/>
                  </a:cubicBezTo>
                  <a:cubicBezTo>
                    <a:pt x="7596" y="3676"/>
                    <a:pt x="7483" y="3839"/>
                    <a:pt x="7317" y="3904"/>
                  </a:cubicBezTo>
                  <a:cubicBezTo>
                    <a:pt x="7346" y="3745"/>
                    <a:pt x="7360" y="3582"/>
                    <a:pt x="7360" y="3419"/>
                  </a:cubicBezTo>
                  <a:lnTo>
                    <a:pt x="7360" y="3115"/>
                  </a:lnTo>
                  <a:close/>
                  <a:moveTo>
                    <a:pt x="4445" y="935"/>
                  </a:moveTo>
                  <a:cubicBezTo>
                    <a:pt x="4542" y="1246"/>
                    <a:pt x="4680" y="1543"/>
                    <a:pt x="4854" y="1818"/>
                  </a:cubicBezTo>
                  <a:cubicBezTo>
                    <a:pt x="5343" y="2579"/>
                    <a:pt x="6067" y="3006"/>
                    <a:pt x="6958" y="3061"/>
                  </a:cubicBezTo>
                  <a:lnTo>
                    <a:pt x="6958" y="3423"/>
                  </a:lnTo>
                  <a:cubicBezTo>
                    <a:pt x="6958" y="4201"/>
                    <a:pt x="6545" y="4922"/>
                    <a:pt x="5875" y="5317"/>
                  </a:cubicBezTo>
                  <a:lnTo>
                    <a:pt x="5575" y="5494"/>
                  </a:lnTo>
                  <a:cubicBezTo>
                    <a:pt x="5433" y="5578"/>
                    <a:pt x="5275" y="5619"/>
                    <a:pt x="5117" y="5619"/>
                  </a:cubicBezTo>
                  <a:cubicBezTo>
                    <a:pt x="4958" y="5619"/>
                    <a:pt x="4800" y="5578"/>
                    <a:pt x="4658" y="5494"/>
                  </a:cubicBezTo>
                  <a:lnTo>
                    <a:pt x="4358" y="5317"/>
                  </a:lnTo>
                  <a:cubicBezTo>
                    <a:pt x="3688" y="4922"/>
                    <a:pt x="3278" y="4201"/>
                    <a:pt x="3275" y="3423"/>
                  </a:cubicBezTo>
                  <a:lnTo>
                    <a:pt x="3275" y="2869"/>
                  </a:lnTo>
                  <a:lnTo>
                    <a:pt x="3275" y="2865"/>
                  </a:lnTo>
                  <a:lnTo>
                    <a:pt x="3275" y="2188"/>
                  </a:lnTo>
                  <a:cubicBezTo>
                    <a:pt x="3532" y="2068"/>
                    <a:pt x="4075" y="1731"/>
                    <a:pt x="4445" y="935"/>
                  </a:cubicBezTo>
                  <a:close/>
                  <a:moveTo>
                    <a:pt x="5883" y="5777"/>
                  </a:moveTo>
                  <a:lnTo>
                    <a:pt x="5883" y="6784"/>
                  </a:lnTo>
                  <a:lnTo>
                    <a:pt x="5850" y="6805"/>
                  </a:lnTo>
                  <a:lnTo>
                    <a:pt x="5118" y="7316"/>
                  </a:lnTo>
                  <a:lnTo>
                    <a:pt x="4354" y="6784"/>
                  </a:lnTo>
                  <a:lnTo>
                    <a:pt x="4354" y="5780"/>
                  </a:lnTo>
                  <a:lnTo>
                    <a:pt x="4456" y="5838"/>
                  </a:lnTo>
                  <a:cubicBezTo>
                    <a:pt x="4660" y="5958"/>
                    <a:pt x="4889" y="6018"/>
                    <a:pt x="5118" y="6018"/>
                  </a:cubicBezTo>
                  <a:cubicBezTo>
                    <a:pt x="5347" y="6018"/>
                    <a:pt x="5576" y="5958"/>
                    <a:pt x="5781" y="5838"/>
                  </a:cubicBezTo>
                  <a:lnTo>
                    <a:pt x="5883" y="5777"/>
                  </a:lnTo>
                  <a:close/>
                  <a:moveTo>
                    <a:pt x="4354" y="7273"/>
                  </a:moveTo>
                  <a:lnTo>
                    <a:pt x="4825" y="7602"/>
                  </a:lnTo>
                  <a:lnTo>
                    <a:pt x="4354" y="8156"/>
                  </a:lnTo>
                  <a:lnTo>
                    <a:pt x="4354" y="7374"/>
                  </a:lnTo>
                  <a:lnTo>
                    <a:pt x="4354" y="7273"/>
                  </a:lnTo>
                  <a:close/>
                  <a:moveTo>
                    <a:pt x="5883" y="7273"/>
                  </a:moveTo>
                  <a:lnTo>
                    <a:pt x="5883" y="7374"/>
                  </a:lnTo>
                  <a:lnTo>
                    <a:pt x="5883" y="8156"/>
                  </a:lnTo>
                  <a:lnTo>
                    <a:pt x="5412" y="7602"/>
                  </a:lnTo>
                  <a:lnTo>
                    <a:pt x="5883" y="7273"/>
                  </a:lnTo>
                  <a:close/>
                  <a:moveTo>
                    <a:pt x="5879" y="8772"/>
                  </a:moveTo>
                  <a:lnTo>
                    <a:pt x="5883" y="8779"/>
                  </a:lnTo>
                  <a:lnTo>
                    <a:pt x="5883" y="9891"/>
                  </a:lnTo>
                  <a:lnTo>
                    <a:pt x="5792" y="9011"/>
                  </a:lnTo>
                  <a:lnTo>
                    <a:pt x="5879" y="8772"/>
                  </a:lnTo>
                  <a:close/>
                  <a:moveTo>
                    <a:pt x="4361" y="8772"/>
                  </a:moveTo>
                  <a:lnTo>
                    <a:pt x="4452" y="9011"/>
                  </a:lnTo>
                  <a:lnTo>
                    <a:pt x="4354" y="9920"/>
                  </a:lnTo>
                  <a:lnTo>
                    <a:pt x="4354" y="8779"/>
                  </a:lnTo>
                  <a:lnTo>
                    <a:pt x="4361" y="8772"/>
                  </a:lnTo>
                  <a:close/>
                  <a:moveTo>
                    <a:pt x="5118" y="7877"/>
                  </a:moveTo>
                  <a:lnTo>
                    <a:pt x="5582" y="8424"/>
                  </a:lnTo>
                  <a:lnTo>
                    <a:pt x="5397" y="8917"/>
                  </a:lnTo>
                  <a:cubicBezTo>
                    <a:pt x="5386" y="8946"/>
                    <a:pt x="5383" y="8978"/>
                    <a:pt x="5386" y="9011"/>
                  </a:cubicBezTo>
                  <a:lnTo>
                    <a:pt x="5386" y="9007"/>
                  </a:lnTo>
                  <a:lnTo>
                    <a:pt x="5586" y="10887"/>
                  </a:lnTo>
                  <a:lnTo>
                    <a:pt x="4658" y="10887"/>
                  </a:lnTo>
                  <a:lnTo>
                    <a:pt x="4854" y="9007"/>
                  </a:lnTo>
                  <a:cubicBezTo>
                    <a:pt x="4858" y="8978"/>
                    <a:pt x="4854" y="8946"/>
                    <a:pt x="4843" y="8917"/>
                  </a:cubicBezTo>
                  <a:lnTo>
                    <a:pt x="4658" y="8421"/>
                  </a:lnTo>
                  <a:lnTo>
                    <a:pt x="5118" y="7877"/>
                  </a:lnTo>
                  <a:close/>
                  <a:moveTo>
                    <a:pt x="4669" y="0"/>
                  </a:moveTo>
                  <a:cubicBezTo>
                    <a:pt x="4600" y="0"/>
                    <a:pt x="4528" y="4"/>
                    <a:pt x="4459" y="15"/>
                  </a:cubicBezTo>
                  <a:cubicBezTo>
                    <a:pt x="3557" y="120"/>
                    <a:pt x="2876" y="884"/>
                    <a:pt x="2876" y="1797"/>
                  </a:cubicBezTo>
                  <a:lnTo>
                    <a:pt x="2876" y="2688"/>
                  </a:lnTo>
                  <a:cubicBezTo>
                    <a:pt x="2474" y="2789"/>
                    <a:pt x="2206" y="3169"/>
                    <a:pt x="2246" y="3582"/>
                  </a:cubicBezTo>
                  <a:cubicBezTo>
                    <a:pt x="2290" y="3995"/>
                    <a:pt x="2627" y="4314"/>
                    <a:pt x="3043" y="4332"/>
                  </a:cubicBezTo>
                  <a:cubicBezTo>
                    <a:pt x="3224" y="4813"/>
                    <a:pt x="3539" y="5226"/>
                    <a:pt x="3956" y="5527"/>
                  </a:cubicBezTo>
                  <a:lnTo>
                    <a:pt x="3956" y="6740"/>
                  </a:lnTo>
                  <a:lnTo>
                    <a:pt x="1902" y="7399"/>
                  </a:lnTo>
                  <a:cubicBezTo>
                    <a:pt x="769" y="7758"/>
                    <a:pt x="1" y="8812"/>
                    <a:pt x="1" y="10000"/>
                  </a:cubicBezTo>
                  <a:lnTo>
                    <a:pt x="1" y="11086"/>
                  </a:lnTo>
                  <a:cubicBezTo>
                    <a:pt x="1" y="11199"/>
                    <a:pt x="91" y="11289"/>
                    <a:pt x="204" y="11289"/>
                  </a:cubicBezTo>
                  <a:lnTo>
                    <a:pt x="2163" y="11289"/>
                  </a:lnTo>
                  <a:cubicBezTo>
                    <a:pt x="2431" y="11289"/>
                    <a:pt x="2431" y="10887"/>
                    <a:pt x="2163" y="10887"/>
                  </a:cubicBezTo>
                  <a:lnTo>
                    <a:pt x="403" y="10887"/>
                  </a:lnTo>
                  <a:lnTo>
                    <a:pt x="403" y="10003"/>
                  </a:lnTo>
                  <a:cubicBezTo>
                    <a:pt x="403" y="9782"/>
                    <a:pt x="435" y="9565"/>
                    <a:pt x="493" y="9355"/>
                  </a:cubicBezTo>
                  <a:cubicBezTo>
                    <a:pt x="511" y="9297"/>
                    <a:pt x="530" y="9239"/>
                    <a:pt x="551" y="9181"/>
                  </a:cubicBezTo>
                  <a:cubicBezTo>
                    <a:pt x="573" y="9127"/>
                    <a:pt x="595" y="9069"/>
                    <a:pt x="620" y="9015"/>
                  </a:cubicBezTo>
                  <a:cubicBezTo>
                    <a:pt x="895" y="8424"/>
                    <a:pt x="1406" y="7975"/>
                    <a:pt x="2025" y="7780"/>
                  </a:cubicBezTo>
                  <a:lnTo>
                    <a:pt x="3188" y="7407"/>
                  </a:lnTo>
                  <a:lnTo>
                    <a:pt x="3952" y="7160"/>
                  </a:lnTo>
                  <a:lnTo>
                    <a:pt x="3952" y="10887"/>
                  </a:lnTo>
                  <a:lnTo>
                    <a:pt x="2953" y="10887"/>
                  </a:lnTo>
                  <a:cubicBezTo>
                    <a:pt x="2688" y="10887"/>
                    <a:pt x="2688" y="11289"/>
                    <a:pt x="2953" y="11289"/>
                  </a:cubicBezTo>
                  <a:lnTo>
                    <a:pt x="10033" y="11289"/>
                  </a:lnTo>
                  <a:cubicBezTo>
                    <a:pt x="10145" y="11289"/>
                    <a:pt x="10232" y="11199"/>
                    <a:pt x="10232" y="11086"/>
                  </a:cubicBezTo>
                  <a:lnTo>
                    <a:pt x="10232" y="10000"/>
                  </a:lnTo>
                  <a:cubicBezTo>
                    <a:pt x="10232" y="9323"/>
                    <a:pt x="9982" y="8671"/>
                    <a:pt x="9530" y="8167"/>
                  </a:cubicBezTo>
                  <a:cubicBezTo>
                    <a:pt x="9489" y="8125"/>
                    <a:pt x="9435" y="8103"/>
                    <a:pt x="9381" y="8103"/>
                  </a:cubicBezTo>
                  <a:cubicBezTo>
                    <a:pt x="9333" y="8103"/>
                    <a:pt x="9285" y="8121"/>
                    <a:pt x="9247" y="8156"/>
                  </a:cubicBezTo>
                  <a:cubicBezTo>
                    <a:pt x="9164" y="8229"/>
                    <a:pt x="9157" y="8356"/>
                    <a:pt x="9233" y="8439"/>
                  </a:cubicBezTo>
                  <a:cubicBezTo>
                    <a:pt x="9620" y="8866"/>
                    <a:pt x="9834" y="9424"/>
                    <a:pt x="9834" y="10003"/>
                  </a:cubicBezTo>
                  <a:lnTo>
                    <a:pt x="9834" y="10887"/>
                  </a:lnTo>
                  <a:lnTo>
                    <a:pt x="6285" y="10887"/>
                  </a:lnTo>
                  <a:lnTo>
                    <a:pt x="6285" y="7164"/>
                  </a:lnTo>
                  <a:lnTo>
                    <a:pt x="8211" y="7780"/>
                  </a:lnTo>
                  <a:cubicBezTo>
                    <a:pt x="8367" y="7830"/>
                    <a:pt x="8519" y="7899"/>
                    <a:pt x="8664" y="7979"/>
                  </a:cubicBezTo>
                  <a:cubicBezTo>
                    <a:pt x="8702" y="8002"/>
                    <a:pt x="8739" y="8012"/>
                    <a:pt x="8773" y="8012"/>
                  </a:cubicBezTo>
                  <a:cubicBezTo>
                    <a:pt x="8952" y="8012"/>
                    <a:pt x="9067" y="7740"/>
                    <a:pt x="8863" y="7631"/>
                  </a:cubicBezTo>
                  <a:cubicBezTo>
                    <a:pt x="8693" y="7537"/>
                    <a:pt x="8519" y="7457"/>
                    <a:pt x="8334" y="7399"/>
                  </a:cubicBezTo>
                  <a:lnTo>
                    <a:pt x="6285" y="6740"/>
                  </a:lnTo>
                  <a:lnTo>
                    <a:pt x="6285" y="5531"/>
                  </a:lnTo>
                  <a:cubicBezTo>
                    <a:pt x="6697" y="5230"/>
                    <a:pt x="7016" y="4813"/>
                    <a:pt x="7197" y="4335"/>
                  </a:cubicBezTo>
                  <a:cubicBezTo>
                    <a:pt x="7610" y="4317"/>
                    <a:pt x="7951" y="3999"/>
                    <a:pt x="7990" y="3586"/>
                  </a:cubicBezTo>
                  <a:cubicBezTo>
                    <a:pt x="8034" y="3173"/>
                    <a:pt x="7766" y="2789"/>
                    <a:pt x="7360" y="2691"/>
                  </a:cubicBezTo>
                  <a:lnTo>
                    <a:pt x="7360" y="1797"/>
                  </a:lnTo>
                  <a:cubicBezTo>
                    <a:pt x="7360" y="804"/>
                    <a:pt x="6560" y="4"/>
                    <a:pt x="55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53"/>
            <p:cNvSpPr/>
            <p:nvPr/>
          </p:nvSpPr>
          <p:spPr>
            <a:xfrm>
              <a:off x="4250250" y="3417711"/>
              <a:ext cx="43809" cy="63289"/>
            </a:xfrm>
            <a:custGeom>
              <a:rect b="b" l="l" r="r" t="t"/>
              <a:pathLst>
                <a:path extrusionOk="0" h="2414" w="1671">
                  <a:moveTo>
                    <a:pt x="829" y="1"/>
                  </a:moveTo>
                  <a:cubicBezTo>
                    <a:pt x="504" y="1"/>
                    <a:pt x="205" y="191"/>
                    <a:pt x="69" y="495"/>
                  </a:cubicBezTo>
                  <a:cubicBezTo>
                    <a:pt x="1" y="651"/>
                    <a:pt x="130" y="775"/>
                    <a:pt x="260" y="775"/>
                  </a:cubicBezTo>
                  <a:cubicBezTo>
                    <a:pt x="328" y="775"/>
                    <a:pt x="396" y="740"/>
                    <a:pt x="435" y="658"/>
                  </a:cubicBezTo>
                  <a:cubicBezTo>
                    <a:pt x="507" y="488"/>
                    <a:pt x="669" y="395"/>
                    <a:pt x="833" y="395"/>
                  </a:cubicBezTo>
                  <a:cubicBezTo>
                    <a:pt x="949" y="395"/>
                    <a:pt x="1065" y="441"/>
                    <a:pt x="1152" y="538"/>
                  </a:cubicBezTo>
                  <a:cubicBezTo>
                    <a:pt x="1362" y="773"/>
                    <a:pt x="1257" y="1147"/>
                    <a:pt x="957" y="1237"/>
                  </a:cubicBezTo>
                  <a:cubicBezTo>
                    <a:pt x="670" y="1328"/>
                    <a:pt x="489" y="1418"/>
                    <a:pt x="489" y="1599"/>
                  </a:cubicBezTo>
                  <a:lnTo>
                    <a:pt x="489" y="2215"/>
                  </a:lnTo>
                  <a:cubicBezTo>
                    <a:pt x="489" y="2347"/>
                    <a:pt x="590" y="2413"/>
                    <a:pt x="690" y="2413"/>
                  </a:cubicBezTo>
                  <a:cubicBezTo>
                    <a:pt x="791" y="2413"/>
                    <a:pt x="891" y="2347"/>
                    <a:pt x="891" y="2215"/>
                  </a:cubicBezTo>
                  <a:lnTo>
                    <a:pt x="891" y="1690"/>
                  </a:lnTo>
                  <a:cubicBezTo>
                    <a:pt x="953" y="1664"/>
                    <a:pt x="1015" y="1639"/>
                    <a:pt x="1076" y="1621"/>
                  </a:cubicBezTo>
                  <a:cubicBezTo>
                    <a:pt x="1261" y="1563"/>
                    <a:pt x="1420" y="1443"/>
                    <a:pt x="1529" y="1284"/>
                  </a:cubicBezTo>
                  <a:cubicBezTo>
                    <a:pt x="1627" y="1128"/>
                    <a:pt x="1670" y="951"/>
                    <a:pt x="1659" y="770"/>
                  </a:cubicBezTo>
                  <a:cubicBezTo>
                    <a:pt x="1630" y="390"/>
                    <a:pt x="1344" y="78"/>
                    <a:pt x="971" y="13"/>
                  </a:cubicBezTo>
                  <a:cubicBezTo>
                    <a:pt x="923" y="5"/>
                    <a:pt x="876" y="1"/>
                    <a:pt x="8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3"/>
            <p:cNvSpPr/>
            <p:nvPr/>
          </p:nvSpPr>
          <p:spPr>
            <a:xfrm>
              <a:off x="4261655" y="3486112"/>
              <a:ext cx="16438" cy="14105"/>
            </a:xfrm>
            <a:custGeom>
              <a:rect b="b" l="l" r="r" t="t"/>
              <a:pathLst>
                <a:path extrusionOk="0" h="538" w="627">
                  <a:moveTo>
                    <a:pt x="268" y="1"/>
                  </a:moveTo>
                  <a:cubicBezTo>
                    <a:pt x="120" y="1"/>
                    <a:pt x="0" y="120"/>
                    <a:pt x="0" y="269"/>
                  </a:cubicBezTo>
                  <a:cubicBezTo>
                    <a:pt x="0" y="430"/>
                    <a:pt x="132" y="537"/>
                    <a:pt x="269" y="537"/>
                  </a:cubicBezTo>
                  <a:cubicBezTo>
                    <a:pt x="335" y="537"/>
                    <a:pt x="402" y="512"/>
                    <a:pt x="456" y="457"/>
                  </a:cubicBezTo>
                  <a:cubicBezTo>
                    <a:pt x="627" y="290"/>
                    <a:pt x="507" y="1"/>
                    <a:pt x="2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2" name="Google Shape;2052;p53"/>
          <p:cNvGrpSpPr/>
          <p:nvPr/>
        </p:nvGrpSpPr>
        <p:grpSpPr>
          <a:xfrm>
            <a:off x="4791227" y="2615054"/>
            <a:ext cx="265242" cy="358288"/>
            <a:chOff x="3126490" y="2901016"/>
            <a:chExt cx="265242" cy="358288"/>
          </a:xfrm>
        </p:grpSpPr>
        <p:sp>
          <p:nvSpPr>
            <p:cNvPr id="2053" name="Google Shape;2053;p53"/>
            <p:cNvSpPr/>
            <p:nvPr/>
          </p:nvSpPr>
          <p:spPr>
            <a:xfrm>
              <a:off x="3131707" y="2939294"/>
              <a:ext cx="181189" cy="314689"/>
            </a:xfrm>
            <a:custGeom>
              <a:rect b="b" l="l" r="r" t="t"/>
              <a:pathLst>
                <a:path extrusionOk="0" h="12003" w="6911">
                  <a:moveTo>
                    <a:pt x="1" y="0"/>
                  </a:moveTo>
                  <a:lnTo>
                    <a:pt x="1" y="12003"/>
                  </a:lnTo>
                  <a:lnTo>
                    <a:pt x="6911" y="12003"/>
                  </a:lnTo>
                  <a:lnTo>
                    <a:pt x="69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3"/>
            <p:cNvSpPr/>
            <p:nvPr/>
          </p:nvSpPr>
          <p:spPr>
            <a:xfrm>
              <a:off x="3240614" y="2939294"/>
              <a:ext cx="72282" cy="112447"/>
            </a:xfrm>
            <a:custGeom>
              <a:rect b="b" l="l" r="r" t="t"/>
              <a:pathLst>
                <a:path extrusionOk="0" h="4289" w="2757">
                  <a:moveTo>
                    <a:pt x="243" y="0"/>
                  </a:moveTo>
                  <a:cubicBezTo>
                    <a:pt x="84" y="381"/>
                    <a:pt x="1" y="790"/>
                    <a:pt x="1" y="1206"/>
                  </a:cubicBezTo>
                  <a:lnTo>
                    <a:pt x="1" y="1224"/>
                  </a:lnTo>
                  <a:cubicBezTo>
                    <a:pt x="8" y="2528"/>
                    <a:pt x="830" y="3687"/>
                    <a:pt x="2058" y="4125"/>
                  </a:cubicBezTo>
                  <a:cubicBezTo>
                    <a:pt x="2282" y="4209"/>
                    <a:pt x="2518" y="4263"/>
                    <a:pt x="2757" y="4288"/>
                  </a:cubicBezTo>
                  <a:lnTo>
                    <a:pt x="27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3"/>
            <p:cNvSpPr/>
            <p:nvPr/>
          </p:nvSpPr>
          <p:spPr>
            <a:xfrm>
              <a:off x="3131707" y="3241057"/>
              <a:ext cx="181189" cy="12925"/>
            </a:xfrm>
            <a:custGeom>
              <a:rect b="b" l="l" r="r" t="t"/>
              <a:pathLst>
                <a:path extrusionOk="0" h="493" w="6911">
                  <a:moveTo>
                    <a:pt x="1" y="0"/>
                  </a:moveTo>
                  <a:lnTo>
                    <a:pt x="1" y="493"/>
                  </a:lnTo>
                  <a:lnTo>
                    <a:pt x="6911" y="493"/>
                  </a:lnTo>
                  <a:lnTo>
                    <a:pt x="69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3"/>
            <p:cNvSpPr/>
            <p:nvPr/>
          </p:nvSpPr>
          <p:spPr>
            <a:xfrm>
              <a:off x="3149928" y="2971384"/>
              <a:ext cx="144642" cy="226781"/>
            </a:xfrm>
            <a:custGeom>
              <a:rect b="b" l="l" r="r" t="t"/>
              <a:pathLst>
                <a:path extrusionOk="0" h="8650" w="5517">
                  <a:moveTo>
                    <a:pt x="1" y="0"/>
                  </a:moveTo>
                  <a:lnTo>
                    <a:pt x="1" y="8649"/>
                  </a:lnTo>
                  <a:lnTo>
                    <a:pt x="5517" y="8649"/>
                  </a:lnTo>
                  <a:lnTo>
                    <a:pt x="55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3"/>
            <p:cNvSpPr/>
            <p:nvPr/>
          </p:nvSpPr>
          <p:spPr>
            <a:xfrm>
              <a:off x="3240614" y="2971489"/>
              <a:ext cx="53956" cy="76057"/>
            </a:xfrm>
            <a:custGeom>
              <a:rect b="b" l="l" r="r" t="t"/>
              <a:pathLst>
                <a:path extrusionOk="0" h="2901" w="2058">
                  <a:moveTo>
                    <a:pt x="1" y="0"/>
                  </a:moveTo>
                  <a:cubicBezTo>
                    <a:pt x="8" y="1300"/>
                    <a:pt x="830" y="2459"/>
                    <a:pt x="2058" y="2901"/>
                  </a:cubicBezTo>
                  <a:lnTo>
                    <a:pt x="20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53"/>
            <p:cNvSpPr/>
            <p:nvPr/>
          </p:nvSpPr>
          <p:spPr>
            <a:xfrm>
              <a:off x="3149928" y="2971489"/>
              <a:ext cx="144642" cy="226677"/>
            </a:xfrm>
            <a:custGeom>
              <a:rect b="b" l="l" r="r" t="t"/>
              <a:pathLst>
                <a:path extrusionOk="0" h="8646" w="5517">
                  <a:moveTo>
                    <a:pt x="1" y="0"/>
                  </a:moveTo>
                  <a:lnTo>
                    <a:pt x="1" y="3339"/>
                  </a:lnTo>
                  <a:lnTo>
                    <a:pt x="1" y="8645"/>
                  </a:lnTo>
                  <a:lnTo>
                    <a:pt x="5517" y="8645"/>
                  </a:lnTo>
                  <a:lnTo>
                    <a:pt x="5517" y="8087"/>
                  </a:lnTo>
                  <a:lnTo>
                    <a:pt x="512" y="8087"/>
                  </a:lnTo>
                  <a:lnTo>
                    <a:pt x="512" y="2781"/>
                  </a:lnTo>
                  <a:lnTo>
                    <a:pt x="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53"/>
            <p:cNvSpPr/>
            <p:nvPr/>
          </p:nvSpPr>
          <p:spPr>
            <a:xfrm>
              <a:off x="3176906" y="3056932"/>
              <a:ext cx="90713" cy="21393"/>
            </a:xfrm>
            <a:custGeom>
              <a:rect b="b" l="l" r="r" t="t"/>
              <a:pathLst>
                <a:path extrusionOk="0" h="816" w="3460">
                  <a:moveTo>
                    <a:pt x="1" y="1"/>
                  </a:moveTo>
                  <a:lnTo>
                    <a:pt x="1" y="815"/>
                  </a:lnTo>
                  <a:lnTo>
                    <a:pt x="3459" y="815"/>
                  </a:lnTo>
                  <a:lnTo>
                    <a:pt x="3459"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53"/>
            <p:cNvSpPr/>
            <p:nvPr/>
          </p:nvSpPr>
          <p:spPr>
            <a:xfrm>
              <a:off x="3210517" y="3211143"/>
              <a:ext cx="23491" cy="23465"/>
            </a:xfrm>
            <a:custGeom>
              <a:rect b="b" l="l" r="r" t="t"/>
              <a:pathLst>
                <a:path extrusionOk="0" h="895" w="896">
                  <a:moveTo>
                    <a:pt x="450" y="0"/>
                  </a:moveTo>
                  <a:cubicBezTo>
                    <a:pt x="203" y="0"/>
                    <a:pt x="1" y="199"/>
                    <a:pt x="1" y="446"/>
                  </a:cubicBezTo>
                  <a:cubicBezTo>
                    <a:pt x="1" y="692"/>
                    <a:pt x="203" y="895"/>
                    <a:pt x="450" y="895"/>
                  </a:cubicBezTo>
                  <a:cubicBezTo>
                    <a:pt x="696" y="895"/>
                    <a:pt x="895" y="692"/>
                    <a:pt x="895" y="446"/>
                  </a:cubicBezTo>
                  <a:cubicBezTo>
                    <a:pt x="895" y="199"/>
                    <a:pt x="696" y="0"/>
                    <a:pt x="450"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3"/>
            <p:cNvSpPr/>
            <p:nvPr/>
          </p:nvSpPr>
          <p:spPr>
            <a:xfrm>
              <a:off x="3257236" y="2906050"/>
              <a:ext cx="129541" cy="129646"/>
            </a:xfrm>
            <a:custGeom>
              <a:rect b="b" l="l" r="r" t="t"/>
              <a:pathLst>
                <a:path extrusionOk="0" h="4945" w="4941">
                  <a:moveTo>
                    <a:pt x="2471" y="1"/>
                  </a:moveTo>
                  <a:cubicBezTo>
                    <a:pt x="1105" y="1"/>
                    <a:pt x="0" y="1109"/>
                    <a:pt x="0" y="2474"/>
                  </a:cubicBezTo>
                  <a:cubicBezTo>
                    <a:pt x="0" y="3836"/>
                    <a:pt x="1105" y="4944"/>
                    <a:pt x="2471" y="4944"/>
                  </a:cubicBezTo>
                  <a:cubicBezTo>
                    <a:pt x="3832" y="4944"/>
                    <a:pt x="4941" y="3836"/>
                    <a:pt x="4941" y="2474"/>
                  </a:cubicBezTo>
                  <a:cubicBezTo>
                    <a:pt x="4941" y="1109"/>
                    <a:pt x="3832" y="1"/>
                    <a:pt x="247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3"/>
            <p:cNvSpPr/>
            <p:nvPr/>
          </p:nvSpPr>
          <p:spPr>
            <a:xfrm>
              <a:off x="3201603" y="2949545"/>
              <a:ext cx="41319" cy="10566"/>
            </a:xfrm>
            <a:custGeom>
              <a:rect b="b" l="l" r="r" t="t"/>
              <a:pathLst>
                <a:path extrusionOk="0" h="403" w="1576">
                  <a:moveTo>
                    <a:pt x="268" y="0"/>
                  </a:moveTo>
                  <a:cubicBezTo>
                    <a:pt x="0" y="0"/>
                    <a:pt x="0" y="402"/>
                    <a:pt x="268" y="402"/>
                  </a:cubicBezTo>
                  <a:lnTo>
                    <a:pt x="1311" y="402"/>
                  </a:lnTo>
                  <a:cubicBezTo>
                    <a:pt x="1576" y="402"/>
                    <a:pt x="1576" y="0"/>
                    <a:pt x="131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3"/>
            <p:cNvSpPr/>
            <p:nvPr/>
          </p:nvSpPr>
          <p:spPr>
            <a:xfrm>
              <a:off x="3171689" y="3051714"/>
              <a:ext cx="101147" cy="31828"/>
            </a:xfrm>
            <a:custGeom>
              <a:rect b="b" l="l" r="r" t="t"/>
              <a:pathLst>
                <a:path extrusionOk="0" h="1214" w="3858">
                  <a:moveTo>
                    <a:pt x="3459" y="399"/>
                  </a:moveTo>
                  <a:lnTo>
                    <a:pt x="3459" y="815"/>
                  </a:lnTo>
                  <a:lnTo>
                    <a:pt x="402" y="815"/>
                  </a:lnTo>
                  <a:lnTo>
                    <a:pt x="402" y="399"/>
                  </a:lnTo>
                  <a:close/>
                  <a:moveTo>
                    <a:pt x="200" y="0"/>
                  </a:moveTo>
                  <a:cubicBezTo>
                    <a:pt x="91" y="0"/>
                    <a:pt x="0" y="91"/>
                    <a:pt x="0" y="200"/>
                  </a:cubicBezTo>
                  <a:lnTo>
                    <a:pt x="0" y="1014"/>
                  </a:lnTo>
                  <a:cubicBezTo>
                    <a:pt x="0" y="1127"/>
                    <a:pt x="91" y="1214"/>
                    <a:pt x="200" y="1214"/>
                  </a:cubicBezTo>
                  <a:lnTo>
                    <a:pt x="3658" y="1214"/>
                  </a:lnTo>
                  <a:cubicBezTo>
                    <a:pt x="3771" y="1214"/>
                    <a:pt x="3857" y="1127"/>
                    <a:pt x="3857" y="1014"/>
                  </a:cubicBezTo>
                  <a:lnTo>
                    <a:pt x="3857" y="200"/>
                  </a:lnTo>
                  <a:cubicBezTo>
                    <a:pt x="3857" y="91"/>
                    <a:pt x="3771" y="0"/>
                    <a:pt x="36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3"/>
            <p:cNvSpPr/>
            <p:nvPr/>
          </p:nvSpPr>
          <p:spPr>
            <a:xfrm>
              <a:off x="3169984" y="3096913"/>
              <a:ext cx="104660" cy="10566"/>
            </a:xfrm>
            <a:custGeom>
              <a:rect b="b" l="l" r="r" t="t"/>
              <a:pathLst>
                <a:path extrusionOk="0" h="403" w="3992">
                  <a:moveTo>
                    <a:pt x="265" y="0"/>
                  </a:moveTo>
                  <a:cubicBezTo>
                    <a:pt x="0" y="0"/>
                    <a:pt x="0" y="399"/>
                    <a:pt x="265" y="402"/>
                  </a:cubicBezTo>
                  <a:lnTo>
                    <a:pt x="3723" y="402"/>
                  </a:lnTo>
                  <a:cubicBezTo>
                    <a:pt x="3991" y="402"/>
                    <a:pt x="3991" y="0"/>
                    <a:pt x="37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53"/>
            <p:cNvSpPr/>
            <p:nvPr/>
          </p:nvSpPr>
          <p:spPr>
            <a:xfrm>
              <a:off x="3169984" y="3122266"/>
              <a:ext cx="104660" cy="10566"/>
            </a:xfrm>
            <a:custGeom>
              <a:rect b="b" l="l" r="r" t="t"/>
              <a:pathLst>
                <a:path extrusionOk="0" h="403" w="3992">
                  <a:moveTo>
                    <a:pt x="265" y="0"/>
                  </a:moveTo>
                  <a:cubicBezTo>
                    <a:pt x="0" y="0"/>
                    <a:pt x="0" y="402"/>
                    <a:pt x="265" y="402"/>
                  </a:cubicBezTo>
                  <a:lnTo>
                    <a:pt x="3723" y="402"/>
                  </a:lnTo>
                  <a:cubicBezTo>
                    <a:pt x="3991" y="402"/>
                    <a:pt x="3991" y="0"/>
                    <a:pt x="37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53"/>
            <p:cNvSpPr/>
            <p:nvPr/>
          </p:nvSpPr>
          <p:spPr>
            <a:xfrm>
              <a:off x="3199610" y="3205821"/>
              <a:ext cx="39693" cy="34004"/>
            </a:xfrm>
            <a:custGeom>
              <a:rect b="b" l="l" r="r" t="t"/>
              <a:pathLst>
                <a:path extrusionOk="0" h="1297" w="1514">
                  <a:moveTo>
                    <a:pt x="866" y="402"/>
                  </a:moveTo>
                  <a:cubicBezTo>
                    <a:pt x="927" y="402"/>
                    <a:pt x="989" y="424"/>
                    <a:pt x="1040" y="475"/>
                  </a:cubicBezTo>
                  <a:cubicBezTo>
                    <a:pt x="1195" y="631"/>
                    <a:pt x="1087" y="899"/>
                    <a:pt x="866" y="899"/>
                  </a:cubicBezTo>
                  <a:cubicBezTo>
                    <a:pt x="728" y="899"/>
                    <a:pt x="616" y="786"/>
                    <a:pt x="616" y="649"/>
                  </a:cubicBezTo>
                  <a:lnTo>
                    <a:pt x="619" y="649"/>
                  </a:lnTo>
                  <a:cubicBezTo>
                    <a:pt x="619" y="500"/>
                    <a:pt x="740" y="402"/>
                    <a:pt x="866" y="402"/>
                  </a:cubicBezTo>
                  <a:close/>
                  <a:moveTo>
                    <a:pt x="861" y="1"/>
                  </a:moveTo>
                  <a:cubicBezTo>
                    <a:pt x="701" y="1"/>
                    <a:pt x="538" y="60"/>
                    <a:pt x="406" y="192"/>
                  </a:cubicBezTo>
                  <a:cubicBezTo>
                    <a:pt x="0" y="598"/>
                    <a:pt x="286" y="1297"/>
                    <a:pt x="866" y="1297"/>
                  </a:cubicBezTo>
                  <a:cubicBezTo>
                    <a:pt x="1221" y="1297"/>
                    <a:pt x="1510" y="1007"/>
                    <a:pt x="1514" y="649"/>
                  </a:cubicBezTo>
                  <a:cubicBezTo>
                    <a:pt x="1514" y="259"/>
                    <a:pt x="1194" y="1"/>
                    <a:pt x="8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3"/>
            <p:cNvSpPr/>
            <p:nvPr/>
          </p:nvSpPr>
          <p:spPr>
            <a:xfrm>
              <a:off x="3126490" y="2901016"/>
              <a:ext cx="265242" cy="358288"/>
            </a:xfrm>
            <a:custGeom>
              <a:rect b="b" l="l" r="r" t="t"/>
              <a:pathLst>
                <a:path extrusionOk="0" h="13666" w="10117">
                  <a:moveTo>
                    <a:pt x="7453" y="0"/>
                  </a:moveTo>
                  <a:cubicBezTo>
                    <a:pt x="6541" y="0"/>
                    <a:pt x="5678" y="468"/>
                    <a:pt x="5187" y="1265"/>
                  </a:cubicBezTo>
                  <a:lnTo>
                    <a:pt x="200" y="1265"/>
                  </a:lnTo>
                  <a:cubicBezTo>
                    <a:pt x="87" y="1265"/>
                    <a:pt x="0" y="1352"/>
                    <a:pt x="0" y="1464"/>
                  </a:cubicBezTo>
                  <a:lnTo>
                    <a:pt x="0" y="11836"/>
                  </a:lnTo>
                  <a:cubicBezTo>
                    <a:pt x="0" y="11970"/>
                    <a:pt x="100" y="12037"/>
                    <a:pt x="200" y="12037"/>
                  </a:cubicBezTo>
                  <a:cubicBezTo>
                    <a:pt x="299" y="12037"/>
                    <a:pt x="399" y="11970"/>
                    <a:pt x="399" y="11836"/>
                  </a:cubicBezTo>
                  <a:lnTo>
                    <a:pt x="399" y="1663"/>
                  </a:lnTo>
                  <a:lnTo>
                    <a:pt x="4980" y="1663"/>
                  </a:lnTo>
                  <a:cubicBezTo>
                    <a:pt x="4875" y="1924"/>
                    <a:pt x="4810" y="2203"/>
                    <a:pt x="4792" y="2485"/>
                  </a:cubicBezTo>
                  <a:lnTo>
                    <a:pt x="899" y="2485"/>
                  </a:lnTo>
                  <a:cubicBezTo>
                    <a:pt x="786" y="2485"/>
                    <a:pt x="699" y="2576"/>
                    <a:pt x="699" y="2684"/>
                  </a:cubicBezTo>
                  <a:lnTo>
                    <a:pt x="699" y="11333"/>
                  </a:lnTo>
                  <a:cubicBezTo>
                    <a:pt x="699" y="11442"/>
                    <a:pt x="786" y="11532"/>
                    <a:pt x="899" y="11532"/>
                  </a:cubicBezTo>
                  <a:lnTo>
                    <a:pt x="4930" y="11532"/>
                  </a:lnTo>
                  <a:cubicBezTo>
                    <a:pt x="5194" y="11532"/>
                    <a:pt x="5194" y="11134"/>
                    <a:pt x="4930" y="11134"/>
                  </a:cubicBezTo>
                  <a:lnTo>
                    <a:pt x="1098" y="11134"/>
                  </a:lnTo>
                  <a:lnTo>
                    <a:pt x="1098" y="2887"/>
                  </a:lnTo>
                  <a:lnTo>
                    <a:pt x="4796" y="2887"/>
                  </a:lnTo>
                  <a:cubicBezTo>
                    <a:pt x="4872" y="3796"/>
                    <a:pt x="5404" y="4600"/>
                    <a:pt x="6212" y="5028"/>
                  </a:cubicBezTo>
                  <a:lnTo>
                    <a:pt x="6212" y="11134"/>
                  </a:lnTo>
                  <a:lnTo>
                    <a:pt x="5715" y="11134"/>
                  </a:lnTo>
                  <a:cubicBezTo>
                    <a:pt x="5447" y="11134"/>
                    <a:pt x="5447" y="11532"/>
                    <a:pt x="5715" y="11532"/>
                  </a:cubicBezTo>
                  <a:lnTo>
                    <a:pt x="6411" y="11532"/>
                  </a:lnTo>
                  <a:cubicBezTo>
                    <a:pt x="6519" y="11532"/>
                    <a:pt x="6610" y="11442"/>
                    <a:pt x="6610" y="11333"/>
                  </a:cubicBezTo>
                  <a:lnTo>
                    <a:pt x="6610" y="5198"/>
                  </a:lnTo>
                  <a:cubicBezTo>
                    <a:pt x="6708" y="5230"/>
                    <a:pt x="6806" y="5256"/>
                    <a:pt x="6907" y="5278"/>
                  </a:cubicBezTo>
                  <a:lnTo>
                    <a:pt x="6907" y="13260"/>
                  </a:lnTo>
                  <a:lnTo>
                    <a:pt x="399" y="13260"/>
                  </a:lnTo>
                  <a:lnTo>
                    <a:pt x="399" y="12626"/>
                  </a:lnTo>
                  <a:cubicBezTo>
                    <a:pt x="399" y="12492"/>
                    <a:pt x="299" y="12425"/>
                    <a:pt x="200" y="12425"/>
                  </a:cubicBezTo>
                  <a:cubicBezTo>
                    <a:pt x="100" y="12425"/>
                    <a:pt x="0" y="12492"/>
                    <a:pt x="0" y="12626"/>
                  </a:cubicBezTo>
                  <a:lnTo>
                    <a:pt x="0" y="13463"/>
                  </a:lnTo>
                  <a:cubicBezTo>
                    <a:pt x="0" y="13575"/>
                    <a:pt x="87" y="13665"/>
                    <a:pt x="200" y="13665"/>
                  </a:cubicBezTo>
                  <a:lnTo>
                    <a:pt x="7110" y="13665"/>
                  </a:lnTo>
                  <a:cubicBezTo>
                    <a:pt x="7218" y="13665"/>
                    <a:pt x="7309" y="13575"/>
                    <a:pt x="7309" y="13463"/>
                  </a:cubicBezTo>
                  <a:lnTo>
                    <a:pt x="7309" y="5332"/>
                  </a:lnTo>
                  <a:cubicBezTo>
                    <a:pt x="7356" y="5335"/>
                    <a:pt x="7407" y="5335"/>
                    <a:pt x="7458" y="5335"/>
                  </a:cubicBezTo>
                  <a:cubicBezTo>
                    <a:pt x="8761" y="5335"/>
                    <a:pt x="9877" y="4394"/>
                    <a:pt x="10090" y="3105"/>
                  </a:cubicBezTo>
                  <a:cubicBezTo>
                    <a:pt x="10109" y="2996"/>
                    <a:pt x="10033" y="2891"/>
                    <a:pt x="9924" y="2873"/>
                  </a:cubicBezTo>
                  <a:cubicBezTo>
                    <a:pt x="9913" y="2871"/>
                    <a:pt x="9902" y="2870"/>
                    <a:pt x="9892" y="2870"/>
                  </a:cubicBezTo>
                  <a:cubicBezTo>
                    <a:pt x="9795" y="2870"/>
                    <a:pt x="9708" y="2941"/>
                    <a:pt x="9692" y="3039"/>
                  </a:cubicBezTo>
                  <a:cubicBezTo>
                    <a:pt x="9507" y="4140"/>
                    <a:pt x="8554" y="4935"/>
                    <a:pt x="7455" y="4935"/>
                  </a:cubicBezTo>
                  <a:cubicBezTo>
                    <a:pt x="7390" y="4935"/>
                    <a:pt x="7324" y="4932"/>
                    <a:pt x="7258" y="4926"/>
                  </a:cubicBezTo>
                  <a:cubicBezTo>
                    <a:pt x="6078" y="4821"/>
                    <a:pt x="5176" y="3832"/>
                    <a:pt x="5187" y="2648"/>
                  </a:cubicBezTo>
                  <a:cubicBezTo>
                    <a:pt x="5194" y="1464"/>
                    <a:pt x="6114" y="486"/>
                    <a:pt x="7295" y="399"/>
                  </a:cubicBezTo>
                  <a:cubicBezTo>
                    <a:pt x="7349" y="395"/>
                    <a:pt x="7403" y="393"/>
                    <a:pt x="7456" y="393"/>
                  </a:cubicBezTo>
                  <a:cubicBezTo>
                    <a:pt x="8570" y="393"/>
                    <a:pt x="9530" y="1206"/>
                    <a:pt x="9699" y="2322"/>
                  </a:cubicBezTo>
                  <a:cubicBezTo>
                    <a:pt x="9717" y="2440"/>
                    <a:pt x="9805" y="2494"/>
                    <a:pt x="9894" y="2494"/>
                  </a:cubicBezTo>
                  <a:cubicBezTo>
                    <a:pt x="10005" y="2494"/>
                    <a:pt x="10116" y="2411"/>
                    <a:pt x="10094" y="2264"/>
                  </a:cubicBezTo>
                  <a:cubicBezTo>
                    <a:pt x="9924" y="1160"/>
                    <a:pt x="9084" y="276"/>
                    <a:pt x="7990" y="55"/>
                  </a:cubicBezTo>
                  <a:cubicBezTo>
                    <a:pt x="7811" y="18"/>
                    <a:pt x="7631" y="0"/>
                    <a:pt x="74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3"/>
            <p:cNvSpPr/>
            <p:nvPr/>
          </p:nvSpPr>
          <p:spPr>
            <a:xfrm>
              <a:off x="3306525" y="2950200"/>
              <a:ext cx="32300" cy="55686"/>
            </a:xfrm>
            <a:custGeom>
              <a:rect b="b" l="l" r="r" t="t"/>
              <a:pathLst>
                <a:path extrusionOk="0" h="2124" w="1232">
                  <a:moveTo>
                    <a:pt x="286" y="1"/>
                  </a:moveTo>
                  <a:cubicBezTo>
                    <a:pt x="18" y="1"/>
                    <a:pt x="18" y="403"/>
                    <a:pt x="286" y="403"/>
                  </a:cubicBezTo>
                  <a:lnTo>
                    <a:pt x="413" y="403"/>
                  </a:lnTo>
                  <a:lnTo>
                    <a:pt x="413" y="1721"/>
                  </a:lnTo>
                  <a:lnTo>
                    <a:pt x="268" y="1721"/>
                  </a:lnTo>
                  <a:cubicBezTo>
                    <a:pt x="0" y="1721"/>
                    <a:pt x="0" y="2123"/>
                    <a:pt x="268" y="2123"/>
                  </a:cubicBezTo>
                  <a:lnTo>
                    <a:pt x="964" y="2123"/>
                  </a:lnTo>
                  <a:cubicBezTo>
                    <a:pt x="1232" y="2123"/>
                    <a:pt x="1232" y="1721"/>
                    <a:pt x="964" y="1721"/>
                  </a:cubicBezTo>
                  <a:lnTo>
                    <a:pt x="811" y="1721"/>
                  </a:lnTo>
                  <a:lnTo>
                    <a:pt x="811" y="204"/>
                  </a:lnTo>
                  <a:cubicBezTo>
                    <a:pt x="811" y="91"/>
                    <a:pt x="725" y="1"/>
                    <a:pt x="6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53"/>
            <p:cNvSpPr/>
            <p:nvPr/>
          </p:nvSpPr>
          <p:spPr>
            <a:xfrm>
              <a:off x="3312214" y="2933185"/>
              <a:ext cx="18247" cy="15626"/>
            </a:xfrm>
            <a:custGeom>
              <a:rect b="b" l="l" r="r" t="t"/>
              <a:pathLst>
                <a:path extrusionOk="0" h="596" w="696">
                  <a:moveTo>
                    <a:pt x="299" y="0"/>
                  </a:moveTo>
                  <a:cubicBezTo>
                    <a:pt x="146" y="0"/>
                    <a:pt x="0" y="120"/>
                    <a:pt x="0" y="298"/>
                  </a:cubicBezTo>
                  <a:cubicBezTo>
                    <a:pt x="0" y="465"/>
                    <a:pt x="134" y="595"/>
                    <a:pt x="297" y="595"/>
                  </a:cubicBezTo>
                  <a:cubicBezTo>
                    <a:pt x="562" y="595"/>
                    <a:pt x="696" y="277"/>
                    <a:pt x="508" y="88"/>
                  </a:cubicBezTo>
                  <a:cubicBezTo>
                    <a:pt x="447" y="28"/>
                    <a:pt x="372" y="0"/>
                    <a:pt x="2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0" name="Google Shape;2070;p53"/>
          <p:cNvGrpSpPr/>
          <p:nvPr/>
        </p:nvGrpSpPr>
        <p:grpSpPr>
          <a:xfrm>
            <a:off x="416157" y="2438887"/>
            <a:ext cx="1592216" cy="1571343"/>
            <a:chOff x="1211272" y="1800605"/>
            <a:chExt cx="2337712" cy="2307067"/>
          </a:xfrm>
        </p:grpSpPr>
        <p:sp>
          <p:nvSpPr>
            <p:cNvPr id="2071" name="Google Shape;2071;p53"/>
            <p:cNvSpPr/>
            <p:nvPr/>
          </p:nvSpPr>
          <p:spPr>
            <a:xfrm>
              <a:off x="2359990" y="2259243"/>
              <a:ext cx="569746" cy="687589"/>
            </a:xfrm>
            <a:custGeom>
              <a:rect b="b" l="l" r="r" t="t"/>
              <a:pathLst>
                <a:path extrusionOk="0" h="6640" w="5502">
                  <a:moveTo>
                    <a:pt x="5502" y="0"/>
                  </a:moveTo>
                  <a:cubicBezTo>
                    <a:pt x="5501" y="1"/>
                    <a:pt x="3721" y="1735"/>
                    <a:pt x="2945" y="2808"/>
                  </a:cubicBezTo>
                  <a:cubicBezTo>
                    <a:pt x="2681" y="3175"/>
                    <a:pt x="2394" y="3290"/>
                    <a:pt x="2138" y="3290"/>
                  </a:cubicBezTo>
                  <a:cubicBezTo>
                    <a:pt x="1710" y="3290"/>
                    <a:pt x="1370" y="2968"/>
                    <a:pt x="1370" y="2968"/>
                  </a:cubicBezTo>
                  <a:lnTo>
                    <a:pt x="1" y="4885"/>
                  </a:lnTo>
                  <a:cubicBezTo>
                    <a:pt x="1" y="4885"/>
                    <a:pt x="1028" y="5981"/>
                    <a:pt x="2626" y="6437"/>
                  </a:cubicBezTo>
                  <a:cubicBezTo>
                    <a:pt x="3134" y="6587"/>
                    <a:pt x="3507" y="6639"/>
                    <a:pt x="3780" y="6639"/>
                  </a:cubicBezTo>
                  <a:cubicBezTo>
                    <a:pt x="4379" y="6639"/>
                    <a:pt x="4497" y="6392"/>
                    <a:pt x="4497" y="6392"/>
                  </a:cubicBezTo>
                  <a:lnTo>
                    <a:pt x="550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53"/>
            <p:cNvSpPr/>
            <p:nvPr/>
          </p:nvSpPr>
          <p:spPr>
            <a:xfrm>
              <a:off x="2359990" y="2259243"/>
              <a:ext cx="569746" cy="716273"/>
            </a:xfrm>
            <a:custGeom>
              <a:rect b="b" l="l" r="r" t="t"/>
              <a:pathLst>
                <a:path extrusionOk="0" fill="none" h="6917" w="5502">
                  <a:moveTo>
                    <a:pt x="5502" y="0"/>
                  </a:moveTo>
                  <a:cubicBezTo>
                    <a:pt x="5502" y="0"/>
                    <a:pt x="3721" y="1735"/>
                    <a:pt x="2945" y="2808"/>
                  </a:cubicBezTo>
                  <a:cubicBezTo>
                    <a:pt x="2238" y="3789"/>
                    <a:pt x="1370" y="2968"/>
                    <a:pt x="1370" y="2968"/>
                  </a:cubicBezTo>
                  <a:lnTo>
                    <a:pt x="1" y="4885"/>
                  </a:lnTo>
                  <a:cubicBezTo>
                    <a:pt x="1" y="4885"/>
                    <a:pt x="1028" y="5981"/>
                    <a:pt x="2626" y="6437"/>
                  </a:cubicBezTo>
                  <a:cubicBezTo>
                    <a:pt x="4246" y="6917"/>
                    <a:pt x="4497" y="6392"/>
                    <a:pt x="4497" y="6392"/>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3"/>
            <p:cNvSpPr/>
            <p:nvPr/>
          </p:nvSpPr>
          <p:spPr>
            <a:xfrm>
              <a:off x="2560055" y="2733726"/>
              <a:ext cx="44528" cy="59957"/>
            </a:xfrm>
            <a:custGeom>
              <a:rect b="b" l="l" r="r" t="t"/>
              <a:pathLst>
                <a:path extrusionOk="0" h="579" w="430">
                  <a:moveTo>
                    <a:pt x="141" y="0"/>
                  </a:moveTo>
                  <a:cubicBezTo>
                    <a:pt x="76" y="0"/>
                    <a:pt x="1" y="73"/>
                    <a:pt x="32" y="166"/>
                  </a:cubicBezTo>
                  <a:cubicBezTo>
                    <a:pt x="100" y="280"/>
                    <a:pt x="146" y="394"/>
                    <a:pt x="214" y="531"/>
                  </a:cubicBezTo>
                  <a:cubicBezTo>
                    <a:pt x="228" y="565"/>
                    <a:pt x="253" y="579"/>
                    <a:pt x="281" y="579"/>
                  </a:cubicBezTo>
                  <a:cubicBezTo>
                    <a:pt x="347" y="579"/>
                    <a:pt x="429" y="498"/>
                    <a:pt x="397" y="417"/>
                  </a:cubicBezTo>
                  <a:cubicBezTo>
                    <a:pt x="328" y="303"/>
                    <a:pt x="283" y="166"/>
                    <a:pt x="214" y="52"/>
                  </a:cubicBezTo>
                  <a:cubicBezTo>
                    <a:pt x="200" y="16"/>
                    <a:pt x="172" y="0"/>
                    <a:pt x="1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3"/>
            <p:cNvSpPr/>
            <p:nvPr/>
          </p:nvSpPr>
          <p:spPr>
            <a:xfrm>
              <a:off x="2671996" y="2745945"/>
              <a:ext cx="51673" cy="57782"/>
            </a:xfrm>
            <a:custGeom>
              <a:rect b="b" l="l" r="r" t="t"/>
              <a:pathLst>
                <a:path extrusionOk="0" h="558" w="499">
                  <a:moveTo>
                    <a:pt x="346" y="1"/>
                  </a:moveTo>
                  <a:cubicBezTo>
                    <a:pt x="313" y="1"/>
                    <a:pt x="279" y="15"/>
                    <a:pt x="252" y="48"/>
                  </a:cubicBezTo>
                  <a:cubicBezTo>
                    <a:pt x="183" y="162"/>
                    <a:pt x="115" y="276"/>
                    <a:pt x="46" y="413"/>
                  </a:cubicBezTo>
                  <a:cubicBezTo>
                    <a:pt x="0" y="490"/>
                    <a:pt x="68" y="557"/>
                    <a:pt x="139" y="557"/>
                  </a:cubicBezTo>
                  <a:cubicBezTo>
                    <a:pt x="172" y="557"/>
                    <a:pt x="207" y="542"/>
                    <a:pt x="229" y="505"/>
                  </a:cubicBezTo>
                  <a:cubicBezTo>
                    <a:pt x="297" y="391"/>
                    <a:pt x="366" y="276"/>
                    <a:pt x="434" y="162"/>
                  </a:cubicBezTo>
                  <a:cubicBezTo>
                    <a:pt x="499" y="82"/>
                    <a:pt x="427" y="1"/>
                    <a:pt x="3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53"/>
            <p:cNvSpPr/>
            <p:nvPr/>
          </p:nvSpPr>
          <p:spPr>
            <a:xfrm>
              <a:off x="2693328" y="2610290"/>
              <a:ext cx="23714" cy="63892"/>
            </a:xfrm>
            <a:custGeom>
              <a:rect b="b" l="l" r="r" t="t"/>
              <a:pathLst>
                <a:path extrusionOk="0" h="617" w="229">
                  <a:moveTo>
                    <a:pt x="126" y="0"/>
                  </a:moveTo>
                  <a:cubicBezTo>
                    <a:pt x="74" y="0"/>
                    <a:pt x="23" y="34"/>
                    <a:pt x="23" y="103"/>
                  </a:cubicBezTo>
                  <a:cubicBezTo>
                    <a:pt x="0" y="240"/>
                    <a:pt x="0" y="377"/>
                    <a:pt x="0" y="514"/>
                  </a:cubicBezTo>
                  <a:cubicBezTo>
                    <a:pt x="0" y="582"/>
                    <a:pt x="52" y="616"/>
                    <a:pt x="103" y="616"/>
                  </a:cubicBezTo>
                  <a:cubicBezTo>
                    <a:pt x="154" y="616"/>
                    <a:pt x="206" y="582"/>
                    <a:pt x="206" y="514"/>
                  </a:cubicBezTo>
                  <a:cubicBezTo>
                    <a:pt x="206" y="377"/>
                    <a:pt x="206" y="240"/>
                    <a:pt x="228" y="103"/>
                  </a:cubicBezTo>
                  <a:cubicBezTo>
                    <a:pt x="228" y="34"/>
                    <a:pt x="177" y="0"/>
                    <a:pt x="1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53"/>
            <p:cNvSpPr/>
            <p:nvPr/>
          </p:nvSpPr>
          <p:spPr>
            <a:xfrm>
              <a:off x="2767783" y="2435285"/>
              <a:ext cx="35726" cy="92576"/>
            </a:xfrm>
            <a:custGeom>
              <a:rect b="b" l="l" r="r" t="t"/>
              <a:pathLst>
                <a:path extrusionOk="0" h="894" w="345">
                  <a:moveTo>
                    <a:pt x="97" y="1"/>
                  </a:moveTo>
                  <a:cubicBezTo>
                    <a:pt x="46" y="1"/>
                    <a:pt x="0" y="35"/>
                    <a:pt x="12" y="104"/>
                  </a:cubicBezTo>
                  <a:cubicBezTo>
                    <a:pt x="34" y="355"/>
                    <a:pt x="80" y="583"/>
                    <a:pt x="126" y="811"/>
                  </a:cubicBezTo>
                  <a:cubicBezTo>
                    <a:pt x="135" y="869"/>
                    <a:pt x="177" y="894"/>
                    <a:pt x="220" y="894"/>
                  </a:cubicBezTo>
                  <a:cubicBezTo>
                    <a:pt x="281" y="894"/>
                    <a:pt x="344" y="845"/>
                    <a:pt x="331" y="766"/>
                  </a:cubicBezTo>
                  <a:cubicBezTo>
                    <a:pt x="285" y="537"/>
                    <a:pt x="240" y="332"/>
                    <a:pt x="217" y="104"/>
                  </a:cubicBezTo>
                  <a:cubicBezTo>
                    <a:pt x="206" y="35"/>
                    <a:pt x="149" y="1"/>
                    <a:pt x="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53"/>
            <p:cNvSpPr/>
            <p:nvPr/>
          </p:nvSpPr>
          <p:spPr>
            <a:xfrm>
              <a:off x="2270209" y="2512743"/>
              <a:ext cx="99721" cy="45563"/>
            </a:xfrm>
            <a:custGeom>
              <a:rect b="b" l="l" r="r" t="t"/>
              <a:pathLst>
                <a:path extrusionOk="0" h="440" w="963">
                  <a:moveTo>
                    <a:pt x="206" y="1"/>
                  </a:moveTo>
                  <a:cubicBezTo>
                    <a:pt x="152" y="1"/>
                    <a:pt x="109" y="18"/>
                    <a:pt x="92" y="63"/>
                  </a:cubicBezTo>
                  <a:cubicBezTo>
                    <a:pt x="0" y="223"/>
                    <a:pt x="343" y="383"/>
                    <a:pt x="480" y="428"/>
                  </a:cubicBezTo>
                  <a:cubicBezTo>
                    <a:pt x="503" y="436"/>
                    <a:pt x="533" y="440"/>
                    <a:pt x="566" y="440"/>
                  </a:cubicBezTo>
                  <a:cubicBezTo>
                    <a:pt x="731" y="440"/>
                    <a:pt x="963" y="345"/>
                    <a:pt x="640" y="155"/>
                  </a:cubicBezTo>
                  <a:cubicBezTo>
                    <a:pt x="640" y="155"/>
                    <a:pt x="370" y="1"/>
                    <a:pt x="2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3"/>
            <p:cNvSpPr/>
            <p:nvPr/>
          </p:nvSpPr>
          <p:spPr>
            <a:xfrm>
              <a:off x="2270209" y="2500316"/>
              <a:ext cx="106452" cy="61614"/>
            </a:xfrm>
            <a:custGeom>
              <a:rect b="b" l="l" r="r" t="t"/>
              <a:pathLst>
                <a:path extrusionOk="0" fill="none" h="595" w="1028">
                  <a:moveTo>
                    <a:pt x="640" y="275"/>
                  </a:moveTo>
                  <a:cubicBezTo>
                    <a:pt x="640" y="275"/>
                    <a:pt x="160" y="1"/>
                    <a:pt x="92" y="183"/>
                  </a:cubicBezTo>
                  <a:cubicBezTo>
                    <a:pt x="0" y="343"/>
                    <a:pt x="343" y="503"/>
                    <a:pt x="480" y="548"/>
                  </a:cubicBezTo>
                  <a:cubicBezTo>
                    <a:pt x="617" y="594"/>
                    <a:pt x="1028" y="503"/>
                    <a:pt x="640" y="275"/>
                  </a:cubicBezTo>
                  <a:close/>
                </a:path>
              </a:pathLst>
            </a:custGeom>
            <a:noFill/>
            <a:ln cap="flat"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3"/>
            <p:cNvSpPr/>
            <p:nvPr/>
          </p:nvSpPr>
          <p:spPr>
            <a:xfrm>
              <a:off x="2263064" y="2341983"/>
              <a:ext cx="427982" cy="418456"/>
            </a:xfrm>
            <a:custGeom>
              <a:rect b="b" l="l" r="r" t="t"/>
              <a:pathLst>
                <a:path extrusionOk="0" h="4041" w="4133">
                  <a:moveTo>
                    <a:pt x="2649" y="0"/>
                  </a:moveTo>
                  <a:lnTo>
                    <a:pt x="549" y="69"/>
                  </a:lnTo>
                  <a:cubicBezTo>
                    <a:pt x="229" y="92"/>
                    <a:pt x="1" y="411"/>
                    <a:pt x="69" y="731"/>
                  </a:cubicBezTo>
                  <a:lnTo>
                    <a:pt x="823" y="3652"/>
                  </a:lnTo>
                  <a:cubicBezTo>
                    <a:pt x="868" y="3881"/>
                    <a:pt x="1074" y="4040"/>
                    <a:pt x="1325" y="4040"/>
                  </a:cubicBezTo>
                  <a:lnTo>
                    <a:pt x="3539" y="4040"/>
                  </a:lnTo>
                  <a:cubicBezTo>
                    <a:pt x="3881" y="4040"/>
                    <a:pt x="4132" y="3698"/>
                    <a:pt x="4018" y="3379"/>
                  </a:cubicBezTo>
                  <a:lnTo>
                    <a:pt x="3151" y="388"/>
                  </a:lnTo>
                  <a:cubicBezTo>
                    <a:pt x="3082" y="160"/>
                    <a:pt x="2877" y="0"/>
                    <a:pt x="26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53"/>
            <p:cNvSpPr/>
            <p:nvPr/>
          </p:nvSpPr>
          <p:spPr>
            <a:xfrm>
              <a:off x="2289159" y="2556649"/>
              <a:ext cx="92265" cy="123435"/>
            </a:xfrm>
            <a:custGeom>
              <a:rect b="b" l="l" r="r" t="t"/>
              <a:pathLst>
                <a:path extrusionOk="0" h="1192" w="891">
                  <a:moveTo>
                    <a:pt x="445" y="1"/>
                  </a:moveTo>
                  <a:cubicBezTo>
                    <a:pt x="361" y="1"/>
                    <a:pt x="268" y="14"/>
                    <a:pt x="228" y="27"/>
                  </a:cubicBezTo>
                  <a:cubicBezTo>
                    <a:pt x="137" y="27"/>
                    <a:pt x="0" y="73"/>
                    <a:pt x="23" y="233"/>
                  </a:cubicBezTo>
                  <a:cubicBezTo>
                    <a:pt x="37" y="334"/>
                    <a:pt x="126" y="353"/>
                    <a:pt x="188" y="353"/>
                  </a:cubicBezTo>
                  <a:cubicBezTo>
                    <a:pt x="206" y="353"/>
                    <a:pt x="222" y="351"/>
                    <a:pt x="234" y="350"/>
                  </a:cubicBezTo>
                  <a:lnTo>
                    <a:pt x="234" y="350"/>
                  </a:lnTo>
                  <a:cubicBezTo>
                    <a:pt x="88" y="378"/>
                    <a:pt x="49" y="487"/>
                    <a:pt x="137" y="575"/>
                  </a:cubicBezTo>
                  <a:cubicBezTo>
                    <a:pt x="186" y="604"/>
                    <a:pt x="231" y="613"/>
                    <a:pt x="266" y="613"/>
                  </a:cubicBezTo>
                  <a:cubicBezTo>
                    <a:pt x="289" y="613"/>
                    <a:pt x="308" y="609"/>
                    <a:pt x="321" y="605"/>
                  </a:cubicBezTo>
                  <a:lnTo>
                    <a:pt x="321" y="605"/>
                  </a:lnTo>
                  <a:cubicBezTo>
                    <a:pt x="257" y="630"/>
                    <a:pt x="185" y="676"/>
                    <a:pt x="205" y="758"/>
                  </a:cubicBezTo>
                  <a:cubicBezTo>
                    <a:pt x="205" y="849"/>
                    <a:pt x="320" y="895"/>
                    <a:pt x="320" y="895"/>
                  </a:cubicBezTo>
                  <a:cubicBezTo>
                    <a:pt x="297" y="895"/>
                    <a:pt x="274" y="963"/>
                    <a:pt x="342" y="1054"/>
                  </a:cubicBezTo>
                  <a:cubicBezTo>
                    <a:pt x="434" y="1123"/>
                    <a:pt x="662" y="1191"/>
                    <a:pt x="730" y="1191"/>
                  </a:cubicBezTo>
                  <a:cubicBezTo>
                    <a:pt x="822" y="1191"/>
                    <a:pt x="845" y="1100"/>
                    <a:pt x="845" y="1100"/>
                  </a:cubicBezTo>
                  <a:cubicBezTo>
                    <a:pt x="867" y="1054"/>
                    <a:pt x="845" y="986"/>
                    <a:pt x="799" y="963"/>
                  </a:cubicBezTo>
                  <a:cubicBezTo>
                    <a:pt x="776" y="917"/>
                    <a:pt x="799" y="895"/>
                    <a:pt x="822" y="895"/>
                  </a:cubicBezTo>
                  <a:cubicBezTo>
                    <a:pt x="867" y="872"/>
                    <a:pt x="890" y="826"/>
                    <a:pt x="867" y="758"/>
                  </a:cubicBezTo>
                  <a:cubicBezTo>
                    <a:pt x="867" y="689"/>
                    <a:pt x="708" y="621"/>
                    <a:pt x="662" y="621"/>
                  </a:cubicBezTo>
                  <a:cubicBezTo>
                    <a:pt x="593" y="621"/>
                    <a:pt x="616" y="575"/>
                    <a:pt x="616" y="575"/>
                  </a:cubicBezTo>
                  <a:cubicBezTo>
                    <a:pt x="616" y="575"/>
                    <a:pt x="753" y="507"/>
                    <a:pt x="776" y="461"/>
                  </a:cubicBezTo>
                  <a:cubicBezTo>
                    <a:pt x="799" y="393"/>
                    <a:pt x="776" y="370"/>
                    <a:pt x="730" y="347"/>
                  </a:cubicBezTo>
                  <a:cubicBezTo>
                    <a:pt x="685" y="301"/>
                    <a:pt x="502" y="278"/>
                    <a:pt x="502" y="278"/>
                  </a:cubicBezTo>
                  <a:cubicBezTo>
                    <a:pt x="502" y="278"/>
                    <a:pt x="593" y="210"/>
                    <a:pt x="616" y="164"/>
                  </a:cubicBezTo>
                  <a:cubicBezTo>
                    <a:pt x="662" y="119"/>
                    <a:pt x="639" y="73"/>
                    <a:pt x="593" y="27"/>
                  </a:cubicBezTo>
                  <a:cubicBezTo>
                    <a:pt x="565" y="8"/>
                    <a:pt x="507" y="1"/>
                    <a:pt x="4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53"/>
            <p:cNvSpPr/>
            <p:nvPr/>
          </p:nvSpPr>
          <p:spPr>
            <a:xfrm>
              <a:off x="2312769" y="2642185"/>
              <a:ext cx="66274" cy="37900"/>
            </a:xfrm>
            <a:custGeom>
              <a:rect b="b" l="l" r="r" t="t"/>
              <a:pathLst>
                <a:path extrusionOk="0" fill="none" h="366" w="640">
                  <a:moveTo>
                    <a:pt x="114" y="46"/>
                  </a:moveTo>
                  <a:cubicBezTo>
                    <a:pt x="114" y="46"/>
                    <a:pt x="0" y="114"/>
                    <a:pt x="114" y="228"/>
                  </a:cubicBezTo>
                  <a:cubicBezTo>
                    <a:pt x="251" y="320"/>
                    <a:pt x="457" y="365"/>
                    <a:pt x="548" y="343"/>
                  </a:cubicBezTo>
                  <a:cubicBezTo>
                    <a:pt x="639" y="320"/>
                    <a:pt x="639" y="160"/>
                    <a:pt x="548" y="91"/>
                  </a:cubicBezTo>
                  <a:cubicBezTo>
                    <a:pt x="457" y="23"/>
                    <a:pt x="160" y="0"/>
                    <a:pt x="114" y="46"/>
                  </a:cubicBezTo>
                  <a:close/>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53"/>
            <p:cNvSpPr/>
            <p:nvPr/>
          </p:nvSpPr>
          <p:spPr>
            <a:xfrm>
              <a:off x="2310388" y="2616193"/>
              <a:ext cx="68655" cy="37900"/>
            </a:xfrm>
            <a:custGeom>
              <a:rect b="b" l="l" r="r" t="t"/>
              <a:pathLst>
                <a:path extrusionOk="0" fill="none" h="366" w="663">
                  <a:moveTo>
                    <a:pt x="92" y="297"/>
                  </a:moveTo>
                  <a:cubicBezTo>
                    <a:pt x="92" y="297"/>
                    <a:pt x="0" y="274"/>
                    <a:pt x="0" y="160"/>
                  </a:cubicBezTo>
                  <a:cubicBezTo>
                    <a:pt x="0" y="69"/>
                    <a:pt x="92" y="0"/>
                    <a:pt x="320" y="23"/>
                  </a:cubicBezTo>
                  <a:cubicBezTo>
                    <a:pt x="548" y="46"/>
                    <a:pt x="662" y="114"/>
                    <a:pt x="662" y="206"/>
                  </a:cubicBezTo>
                  <a:cubicBezTo>
                    <a:pt x="662" y="297"/>
                    <a:pt x="594" y="365"/>
                    <a:pt x="571" y="342"/>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53"/>
            <p:cNvSpPr/>
            <p:nvPr/>
          </p:nvSpPr>
          <p:spPr>
            <a:xfrm>
              <a:off x="2298582" y="2585437"/>
              <a:ext cx="73315" cy="35519"/>
            </a:xfrm>
            <a:custGeom>
              <a:rect b="b" l="l" r="r" t="t"/>
              <a:pathLst>
                <a:path extrusionOk="0" fill="none" h="343" w="708">
                  <a:moveTo>
                    <a:pt x="160" y="343"/>
                  </a:moveTo>
                  <a:cubicBezTo>
                    <a:pt x="160" y="343"/>
                    <a:pt x="0" y="320"/>
                    <a:pt x="0" y="183"/>
                  </a:cubicBezTo>
                  <a:cubicBezTo>
                    <a:pt x="0" y="46"/>
                    <a:pt x="274" y="23"/>
                    <a:pt x="411" y="0"/>
                  </a:cubicBezTo>
                  <a:cubicBezTo>
                    <a:pt x="548" y="0"/>
                    <a:pt x="708" y="92"/>
                    <a:pt x="662" y="206"/>
                  </a:cubicBezTo>
                  <a:cubicBezTo>
                    <a:pt x="639" y="297"/>
                    <a:pt x="502" y="297"/>
                    <a:pt x="457" y="320"/>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53"/>
            <p:cNvSpPr/>
            <p:nvPr/>
          </p:nvSpPr>
          <p:spPr>
            <a:xfrm>
              <a:off x="2291437" y="2554682"/>
              <a:ext cx="71037" cy="37900"/>
            </a:xfrm>
            <a:custGeom>
              <a:rect b="b" l="l" r="r" t="t"/>
              <a:pathLst>
                <a:path extrusionOk="0" fill="none" h="366" w="686">
                  <a:moveTo>
                    <a:pt x="161" y="366"/>
                  </a:moveTo>
                  <a:cubicBezTo>
                    <a:pt x="161" y="366"/>
                    <a:pt x="1" y="366"/>
                    <a:pt x="1" y="206"/>
                  </a:cubicBezTo>
                  <a:cubicBezTo>
                    <a:pt x="1" y="69"/>
                    <a:pt x="275" y="1"/>
                    <a:pt x="480" y="1"/>
                  </a:cubicBezTo>
                  <a:cubicBezTo>
                    <a:pt x="686" y="23"/>
                    <a:pt x="571" y="275"/>
                    <a:pt x="480" y="297"/>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53"/>
            <p:cNvSpPr/>
            <p:nvPr/>
          </p:nvSpPr>
          <p:spPr>
            <a:xfrm>
              <a:off x="2792532" y="2897341"/>
              <a:ext cx="397227" cy="286219"/>
            </a:xfrm>
            <a:custGeom>
              <a:rect b="b" l="l" r="r" t="t"/>
              <a:pathLst>
                <a:path extrusionOk="0" h="2764" w="3836">
                  <a:moveTo>
                    <a:pt x="135" y="1"/>
                  </a:moveTo>
                  <a:cubicBezTo>
                    <a:pt x="93" y="1"/>
                    <a:pt x="69" y="1"/>
                    <a:pt x="69" y="1"/>
                  </a:cubicBezTo>
                  <a:cubicBezTo>
                    <a:pt x="69" y="1"/>
                    <a:pt x="1" y="1919"/>
                    <a:pt x="24" y="1941"/>
                  </a:cubicBezTo>
                  <a:cubicBezTo>
                    <a:pt x="46" y="1941"/>
                    <a:pt x="2717" y="2718"/>
                    <a:pt x="2717" y="2718"/>
                  </a:cubicBezTo>
                  <a:lnTo>
                    <a:pt x="3584" y="2763"/>
                  </a:lnTo>
                  <a:cubicBezTo>
                    <a:pt x="3584" y="2763"/>
                    <a:pt x="3835" y="1941"/>
                    <a:pt x="3562" y="937"/>
                  </a:cubicBezTo>
                  <a:cubicBezTo>
                    <a:pt x="3311" y="39"/>
                    <a:pt x="596" y="1"/>
                    <a:pt x="1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3"/>
            <p:cNvSpPr/>
            <p:nvPr/>
          </p:nvSpPr>
          <p:spPr>
            <a:xfrm>
              <a:off x="2738167" y="2218754"/>
              <a:ext cx="494153" cy="811127"/>
            </a:xfrm>
            <a:custGeom>
              <a:rect b="b" l="l" r="r" t="t"/>
              <a:pathLst>
                <a:path extrusionOk="0" h="7833" w="4772">
                  <a:moveTo>
                    <a:pt x="2530" y="1"/>
                  </a:moveTo>
                  <a:cubicBezTo>
                    <a:pt x="2516" y="1"/>
                    <a:pt x="2502" y="2"/>
                    <a:pt x="2489" y="3"/>
                  </a:cubicBezTo>
                  <a:cubicBezTo>
                    <a:pt x="1941" y="95"/>
                    <a:pt x="1211" y="711"/>
                    <a:pt x="686" y="2103"/>
                  </a:cubicBezTo>
                  <a:cubicBezTo>
                    <a:pt x="161" y="3473"/>
                    <a:pt x="1" y="6851"/>
                    <a:pt x="1" y="6851"/>
                  </a:cubicBezTo>
                  <a:lnTo>
                    <a:pt x="275" y="6942"/>
                  </a:lnTo>
                  <a:lnTo>
                    <a:pt x="4726" y="7833"/>
                  </a:lnTo>
                  <a:lnTo>
                    <a:pt x="4703" y="7079"/>
                  </a:lnTo>
                  <a:lnTo>
                    <a:pt x="4771" y="5710"/>
                  </a:lnTo>
                  <a:lnTo>
                    <a:pt x="4338" y="1305"/>
                  </a:lnTo>
                  <a:cubicBezTo>
                    <a:pt x="4338" y="1305"/>
                    <a:pt x="3099" y="1"/>
                    <a:pt x="253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3"/>
            <p:cNvSpPr/>
            <p:nvPr/>
          </p:nvSpPr>
          <p:spPr>
            <a:xfrm>
              <a:off x="2738167" y="2211920"/>
              <a:ext cx="494153" cy="817961"/>
            </a:xfrm>
            <a:custGeom>
              <a:rect b="b" l="l" r="r" t="t"/>
              <a:pathLst>
                <a:path extrusionOk="0" fill="none" h="7899" w="4772">
                  <a:moveTo>
                    <a:pt x="4703" y="7145"/>
                  </a:moveTo>
                  <a:lnTo>
                    <a:pt x="4726" y="7899"/>
                  </a:lnTo>
                  <a:lnTo>
                    <a:pt x="275" y="7008"/>
                  </a:lnTo>
                  <a:lnTo>
                    <a:pt x="1" y="6917"/>
                  </a:lnTo>
                  <a:cubicBezTo>
                    <a:pt x="1" y="6917"/>
                    <a:pt x="161" y="3539"/>
                    <a:pt x="686" y="2169"/>
                  </a:cubicBezTo>
                  <a:cubicBezTo>
                    <a:pt x="1211" y="777"/>
                    <a:pt x="1941" y="161"/>
                    <a:pt x="2489" y="69"/>
                  </a:cubicBezTo>
                  <a:cubicBezTo>
                    <a:pt x="3037" y="1"/>
                    <a:pt x="4338" y="1371"/>
                    <a:pt x="4338" y="1371"/>
                  </a:cubicBezTo>
                  <a:lnTo>
                    <a:pt x="4771" y="5776"/>
                  </a:ln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53"/>
            <p:cNvSpPr/>
            <p:nvPr/>
          </p:nvSpPr>
          <p:spPr>
            <a:xfrm>
              <a:off x="2837164" y="2365489"/>
              <a:ext cx="59128" cy="66584"/>
            </a:xfrm>
            <a:custGeom>
              <a:rect b="b" l="l" r="r" t="t"/>
              <a:pathLst>
                <a:path extrusionOk="0" h="643" w="571">
                  <a:moveTo>
                    <a:pt x="418" y="0"/>
                  </a:moveTo>
                  <a:cubicBezTo>
                    <a:pt x="384" y="0"/>
                    <a:pt x="350" y="14"/>
                    <a:pt x="323" y="47"/>
                  </a:cubicBezTo>
                  <a:cubicBezTo>
                    <a:pt x="232" y="184"/>
                    <a:pt x="140" y="344"/>
                    <a:pt x="49" y="481"/>
                  </a:cubicBezTo>
                  <a:cubicBezTo>
                    <a:pt x="1" y="562"/>
                    <a:pt x="78" y="642"/>
                    <a:pt x="151" y="642"/>
                  </a:cubicBezTo>
                  <a:cubicBezTo>
                    <a:pt x="182" y="642"/>
                    <a:pt x="212" y="629"/>
                    <a:pt x="232" y="595"/>
                  </a:cubicBezTo>
                  <a:cubicBezTo>
                    <a:pt x="323" y="435"/>
                    <a:pt x="414" y="298"/>
                    <a:pt x="506" y="161"/>
                  </a:cubicBezTo>
                  <a:cubicBezTo>
                    <a:pt x="570" y="81"/>
                    <a:pt x="498" y="0"/>
                    <a:pt x="4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53"/>
            <p:cNvSpPr/>
            <p:nvPr/>
          </p:nvSpPr>
          <p:spPr>
            <a:xfrm>
              <a:off x="2894222" y="2468422"/>
              <a:ext cx="29616" cy="66274"/>
            </a:xfrm>
            <a:custGeom>
              <a:rect b="b" l="l" r="r" t="t"/>
              <a:pathLst>
                <a:path extrusionOk="0" h="640" w="286">
                  <a:moveTo>
                    <a:pt x="180" y="1"/>
                  </a:moveTo>
                  <a:cubicBezTo>
                    <a:pt x="126" y="1"/>
                    <a:pt x="69" y="35"/>
                    <a:pt x="69" y="103"/>
                  </a:cubicBezTo>
                  <a:cubicBezTo>
                    <a:pt x="46" y="240"/>
                    <a:pt x="23" y="400"/>
                    <a:pt x="0" y="537"/>
                  </a:cubicBezTo>
                  <a:cubicBezTo>
                    <a:pt x="0" y="605"/>
                    <a:pt x="52" y="640"/>
                    <a:pt x="106" y="640"/>
                  </a:cubicBezTo>
                  <a:cubicBezTo>
                    <a:pt x="160" y="640"/>
                    <a:pt x="217" y="605"/>
                    <a:pt x="229" y="537"/>
                  </a:cubicBezTo>
                  <a:cubicBezTo>
                    <a:pt x="251" y="400"/>
                    <a:pt x="251" y="240"/>
                    <a:pt x="274" y="103"/>
                  </a:cubicBezTo>
                  <a:cubicBezTo>
                    <a:pt x="286" y="35"/>
                    <a:pt x="234" y="1"/>
                    <a:pt x="1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53"/>
            <p:cNvSpPr/>
            <p:nvPr/>
          </p:nvSpPr>
          <p:spPr>
            <a:xfrm>
              <a:off x="2985245" y="2362072"/>
              <a:ext cx="28373" cy="61510"/>
            </a:xfrm>
            <a:custGeom>
              <a:rect b="b" l="l" r="r" t="t"/>
              <a:pathLst>
                <a:path extrusionOk="0" h="594" w="274">
                  <a:moveTo>
                    <a:pt x="97" y="0"/>
                  </a:moveTo>
                  <a:cubicBezTo>
                    <a:pt x="46" y="0"/>
                    <a:pt x="0" y="35"/>
                    <a:pt x="11" y="103"/>
                  </a:cubicBezTo>
                  <a:lnTo>
                    <a:pt x="57" y="491"/>
                  </a:lnTo>
                  <a:cubicBezTo>
                    <a:pt x="57" y="560"/>
                    <a:pt x="114" y="594"/>
                    <a:pt x="168" y="594"/>
                  </a:cubicBezTo>
                  <a:cubicBezTo>
                    <a:pt x="223" y="594"/>
                    <a:pt x="274" y="560"/>
                    <a:pt x="263" y="491"/>
                  </a:cubicBezTo>
                  <a:cubicBezTo>
                    <a:pt x="240" y="354"/>
                    <a:pt x="240" y="240"/>
                    <a:pt x="217" y="103"/>
                  </a:cubicBezTo>
                  <a:cubicBezTo>
                    <a:pt x="206" y="35"/>
                    <a:pt x="148" y="0"/>
                    <a:pt x="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53"/>
            <p:cNvSpPr/>
            <p:nvPr/>
          </p:nvSpPr>
          <p:spPr>
            <a:xfrm>
              <a:off x="3040646" y="2493896"/>
              <a:ext cx="52294" cy="70933"/>
            </a:xfrm>
            <a:custGeom>
              <a:rect b="b" l="l" r="r" t="t"/>
              <a:pathLst>
                <a:path extrusionOk="0" h="685" w="505">
                  <a:moveTo>
                    <a:pt x="366" y="0"/>
                  </a:moveTo>
                  <a:cubicBezTo>
                    <a:pt x="332" y="0"/>
                    <a:pt x="298" y="18"/>
                    <a:pt x="275" y="63"/>
                  </a:cubicBezTo>
                  <a:cubicBezTo>
                    <a:pt x="184" y="222"/>
                    <a:pt x="116" y="359"/>
                    <a:pt x="47" y="519"/>
                  </a:cubicBezTo>
                  <a:cubicBezTo>
                    <a:pt x="0" y="613"/>
                    <a:pt x="71" y="685"/>
                    <a:pt x="142" y="685"/>
                  </a:cubicBezTo>
                  <a:cubicBezTo>
                    <a:pt x="175" y="685"/>
                    <a:pt x="208" y="669"/>
                    <a:pt x="230" y="633"/>
                  </a:cubicBezTo>
                  <a:cubicBezTo>
                    <a:pt x="298" y="474"/>
                    <a:pt x="390" y="314"/>
                    <a:pt x="458" y="154"/>
                  </a:cubicBezTo>
                  <a:cubicBezTo>
                    <a:pt x="504" y="77"/>
                    <a:pt x="436" y="0"/>
                    <a:pt x="3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3"/>
            <p:cNvSpPr/>
            <p:nvPr/>
          </p:nvSpPr>
          <p:spPr>
            <a:xfrm>
              <a:off x="2761466" y="2735901"/>
              <a:ext cx="61510" cy="48670"/>
            </a:xfrm>
            <a:custGeom>
              <a:rect b="b" l="l" r="r" t="t"/>
              <a:pathLst>
                <a:path extrusionOk="0" h="470" w="594">
                  <a:moveTo>
                    <a:pt x="429" y="1"/>
                  </a:moveTo>
                  <a:cubicBezTo>
                    <a:pt x="402" y="1"/>
                    <a:pt x="373" y="10"/>
                    <a:pt x="346" y="31"/>
                  </a:cubicBezTo>
                  <a:cubicBezTo>
                    <a:pt x="255" y="100"/>
                    <a:pt x="164" y="191"/>
                    <a:pt x="73" y="282"/>
                  </a:cubicBezTo>
                  <a:cubicBezTo>
                    <a:pt x="0" y="354"/>
                    <a:pt x="85" y="469"/>
                    <a:pt x="169" y="469"/>
                  </a:cubicBezTo>
                  <a:cubicBezTo>
                    <a:pt x="191" y="469"/>
                    <a:pt x="213" y="461"/>
                    <a:pt x="232" y="442"/>
                  </a:cubicBezTo>
                  <a:cubicBezTo>
                    <a:pt x="324" y="351"/>
                    <a:pt x="415" y="259"/>
                    <a:pt x="506" y="168"/>
                  </a:cubicBezTo>
                  <a:cubicBezTo>
                    <a:pt x="594" y="98"/>
                    <a:pt x="520" y="1"/>
                    <a:pt x="4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3"/>
            <p:cNvSpPr/>
            <p:nvPr/>
          </p:nvSpPr>
          <p:spPr>
            <a:xfrm>
              <a:off x="2813347" y="2826924"/>
              <a:ext cx="41317" cy="60785"/>
            </a:xfrm>
            <a:custGeom>
              <a:rect b="b" l="l" r="r" t="t"/>
              <a:pathLst>
                <a:path extrusionOk="0" h="587" w="399">
                  <a:moveTo>
                    <a:pt x="132" y="0"/>
                  </a:moveTo>
                  <a:cubicBezTo>
                    <a:pt x="66" y="0"/>
                    <a:pt x="0" y="50"/>
                    <a:pt x="28" y="134"/>
                  </a:cubicBezTo>
                  <a:cubicBezTo>
                    <a:pt x="74" y="248"/>
                    <a:pt x="119" y="385"/>
                    <a:pt x="165" y="522"/>
                  </a:cubicBezTo>
                  <a:cubicBezTo>
                    <a:pt x="183" y="566"/>
                    <a:pt x="225" y="586"/>
                    <a:pt x="267" y="586"/>
                  </a:cubicBezTo>
                  <a:cubicBezTo>
                    <a:pt x="333" y="586"/>
                    <a:pt x="398" y="537"/>
                    <a:pt x="370" y="453"/>
                  </a:cubicBezTo>
                  <a:cubicBezTo>
                    <a:pt x="325" y="339"/>
                    <a:pt x="279" y="202"/>
                    <a:pt x="233" y="65"/>
                  </a:cubicBezTo>
                  <a:cubicBezTo>
                    <a:pt x="216" y="21"/>
                    <a:pt x="174" y="0"/>
                    <a:pt x="1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3"/>
            <p:cNvSpPr/>
            <p:nvPr/>
          </p:nvSpPr>
          <p:spPr>
            <a:xfrm>
              <a:off x="2945998" y="2880151"/>
              <a:ext cx="73212" cy="67723"/>
            </a:xfrm>
            <a:custGeom>
              <a:rect b="b" l="l" r="r" t="t"/>
              <a:pathLst>
                <a:path extrusionOk="0" h="654" w="707">
                  <a:moveTo>
                    <a:pt x="551" y="1"/>
                  </a:moveTo>
                  <a:cubicBezTo>
                    <a:pt x="527" y="1"/>
                    <a:pt x="503" y="9"/>
                    <a:pt x="482" y="30"/>
                  </a:cubicBezTo>
                  <a:cubicBezTo>
                    <a:pt x="322" y="167"/>
                    <a:pt x="185" y="327"/>
                    <a:pt x="71" y="464"/>
                  </a:cubicBezTo>
                  <a:cubicBezTo>
                    <a:pt x="1" y="552"/>
                    <a:pt x="66" y="654"/>
                    <a:pt x="141" y="654"/>
                  </a:cubicBezTo>
                  <a:cubicBezTo>
                    <a:pt x="164" y="654"/>
                    <a:pt x="187" y="645"/>
                    <a:pt x="208" y="624"/>
                  </a:cubicBezTo>
                  <a:cubicBezTo>
                    <a:pt x="345" y="464"/>
                    <a:pt x="482" y="327"/>
                    <a:pt x="619" y="190"/>
                  </a:cubicBezTo>
                  <a:cubicBezTo>
                    <a:pt x="707" y="102"/>
                    <a:pt x="632" y="1"/>
                    <a:pt x="5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3"/>
            <p:cNvSpPr/>
            <p:nvPr/>
          </p:nvSpPr>
          <p:spPr>
            <a:xfrm>
              <a:off x="3069123" y="2926957"/>
              <a:ext cx="26095" cy="56850"/>
            </a:xfrm>
            <a:custGeom>
              <a:rect b="b" l="l" r="r" t="t"/>
              <a:pathLst>
                <a:path extrusionOk="0" h="549" w="252">
                  <a:moveTo>
                    <a:pt x="115" y="1"/>
                  </a:moveTo>
                  <a:cubicBezTo>
                    <a:pt x="57" y="1"/>
                    <a:pt x="0" y="35"/>
                    <a:pt x="0" y="103"/>
                  </a:cubicBezTo>
                  <a:cubicBezTo>
                    <a:pt x="23" y="217"/>
                    <a:pt x="23" y="332"/>
                    <a:pt x="46" y="446"/>
                  </a:cubicBezTo>
                  <a:cubicBezTo>
                    <a:pt x="46" y="514"/>
                    <a:pt x="97" y="548"/>
                    <a:pt x="149" y="548"/>
                  </a:cubicBezTo>
                  <a:cubicBezTo>
                    <a:pt x="200" y="548"/>
                    <a:pt x="251" y="514"/>
                    <a:pt x="251" y="446"/>
                  </a:cubicBezTo>
                  <a:cubicBezTo>
                    <a:pt x="229" y="332"/>
                    <a:pt x="229" y="217"/>
                    <a:pt x="229" y="103"/>
                  </a:cubicBezTo>
                  <a:cubicBezTo>
                    <a:pt x="229" y="35"/>
                    <a:pt x="172" y="1"/>
                    <a:pt x="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3"/>
            <p:cNvSpPr/>
            <p:nvPr/>
          </p:nvSpPr>
          <p:spPr>
            <a:xfrm>
              <a:off x="2664954" y="2462312"/>
              <a:ext cx="290775" cy="283941"/>
            </a:xfrm>
            <a:custGeom>
              <a:rect b="b" l="l" r="r" t="t"/>
              <a:pathLst>
                <a:path extrusionOk="0" h="2742" w="2808">
                  <a:moveTo>
                    <a:pt x="195" y="1"/>
                  </a:moveTo>
                  <a:cubicBezTo>
                    <a:pt x="182" y="1"/>
                    <a:pt x="171" y="1"/>
                    <a:pt x="160" y="2"/>
                  </a:cubicBezTo>
                  <a:cubicBezTo>
                    <a:pt x="0" y="48"/>
                    <a:pt x="69" y="208"/>
                    <a:pt x="114" y="231"/>
                  </a:cubicBezTo>
                  <a:cubicBezTo>
                    <a:pt x="183" y="276"/>
                    <a:pt x="548" y="413"/>
                    <a:pt x="548" y="413"/>
                  </a:cubicBezTo>
                  <a:cubicBezTo>
                    <a:pt x="548" y="413"/>
                    <a:pt x="662" y="482"/>
                    <a:pt x="594" y="505"/>
                  </a:cubicBezTo>
                  <a:cubicBezTo>
                    <a:pt x="525" y="527"/>
                    <a:pt x="457" y="550"/>
                    <a:pt x="457" y="550"/>
                  </a:cubicBezTo>
                  <a:cubicBezTo>
                    <a:pt x="457" y="550"/>
                    <a:pt x="411" y="664"/>
                    <a:pt x="388" y="687"/>
                  </a:cubicBezTo>
                  <a:cubicBezTo>
                    <a:pt x="343" y="710"/>
                    <a:pt x="320" y="756"/>
                    <a:pt x="320" y="801"/>
                  </a:cubicBezTo>
                  <a:cubicBezTo>
                    <a:pt x="320" y="847"/>
                    <a:pt x="320" y="893"/>
                    <a:pt x="274" y="938"/>
                  </a:cubicBezTo>
                  <a:cubicBezTo>
                    <a:pt x="206" y="984"/>
                    <a:pt x="206" y="1144"/>
                    <a:pt x="206" y="1144"/>
                  </a:cubicBezTo>
                  <a:cubicBezTo>
                    <a:pt x="206" y="1144"/>
                    <a:pt x="160" y="1212"/>
                    <a:pt x="183" y="1326"/>
                  </a:cubicBezTo>
                  <a:cubicBezTo>
                    <a:pt x="206" y="1440"/>
                    <a:pt x="320" y="1646"/>
                    <a:pt x="457" y="1692"/>
                  </a:cubicBezTo>
                  <a:cubicBezTo>
                    <a:pt x="525" y="1714"/>
                    <a:pt x="588" y="1720"/>
                    <a:pt x="634" y="1720"/>
                  </a:cubicBezTo>
                  <a:cubicBezTo>
                    <a:pt x="679" y="1720"/>
                    <a:pt x="708" y="1714"/>
                    <a:pt x="708" y="1714"/>
                  </a:cubicBezTo>
                  <a:lnTo>
                    <a:pt x="799" y="1600"/>
                  </a:lnTo>
                  <a:lnTo>
                    <a:pt x="890" y="1714"/>
                  </a:lnTo>
                  <a:lnTo>
                    <a:pt x="1781" y="2513"/>
                  </a:lnTo>
                  <a:lnTo>
                    <a:pt x="2077" y="2742"/>
                  </a:lnTo>
                  <a:lnTo>
                    <a:pt x="2808" y="1783"/>
                  </a:lnTo>
                  <a:cubicBezTo>
                    <a:pt x="2808" y="1783"/>
                    <a:pt x="2260" y="1600"/>
                    <a:pt x="1986" y="1281"/>
                  </a:cubicBezTo>
                  <a:cubicBezTo>
                    <a:pt x="1712" y="961"/>
                    <a:pt x="1575" y="482"/>
                    <a:pt x="1530" y="436"/>
                  </a:cubicBezTo>
                  <a:cubicBezTo>
                    <a:pt x="1484" y="390"/>
                    <a:pt x="1233" y="276"/>
                    <a:pt x="1027" y="231"/>
                  </a:cubicBezTo>
                  <a:cubicBezTo>
                    <a:pt x="834" y="166"/>
                    <a:pt x="397" y="1"/>
                    <a:pt x="1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3"/>
            <p:cNvSpPr/>
            <p:nvPr/>
          </p:nvSpPr>
          <p:spPr>
            <a:xfrm>
              <a:off x="2671996" y="2448332"/>
              <a:ext cx="283734" cy="297921"/>
            </a:xfrm>
            <a:custGeom>
              <a:rect b="b" l="l" r="r" t="t"/>
              <a:pathLst>
                <a:path extrusionOk="0" fill="none" h="2877" w="2740">
                  <a:moveTo>
                    <a:pt x="663" y="617"/>
                  </a:moveTo>
                  <a:cubicBezTo>
                    <a:pt x="663" y="617"/>
                    <a:pt x="1" y="457"/>
                    <a:pt x="1" y="252"/>
                  </a:cubicBezTo>
                  <a:cubicBezTo>
                    <a:pt x="1" y="1"/>
                    <a:pt x="685" y="297"/>
                    <a:pt x="1119" y="389"/>
                  </a:cubicBezTo>
                  <a:cubicBezTo>
                    <a:pt x="1530" y="503"/>
                    <a:pt x="1484" y="662"/>
                    <a:pt x="1758" y="1187"/>
                  </a:cubicBezTo>
                  <a:cubicBezTo>
                    <a:pt x="2055" y="1712"/>
                    <a:pt x="2740" y="1918"/>
                    <a:pt x="2740" y="1918"/>
                  </a:cubicBezTo>
                  <a:lnTo>
                    <a:pt x="2009" y="2877"/>
                  </a:lnTo>
                  <a:cubicBezTo>
                    <a:pt x="2009" y="2877"/>
                    <a:pt x="1074" y="2146"/>
                    <a:pt x="891" y="1918"/>
                  </a:cubicBezTo>
                  <a:cubicBezTo>
                    <a:pt x="708" y="1690"/>
                    <a:pt x="457" y="1484"/>
                    <a:pt x="343" y="1530"/>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3"/>
            <p:cNvSpPr/>
            <p:nvPr/>
          </p:nvSpPr>
          <p:spPr>
            <a:xfrm>
              <a:off x="2681523" y="2561827"/>
              <a:ext cx="61510" cy="85120"/>
            </a:xfrm>
            <a:custGeom>
              <a:rect b="b" l="l" r="r" t="t"/>
              <a:pathLst>
                <a:path extrusionOk="0" fill="none" h="822" w="594">
                  <a:moveTo>
                    <a:pt x="593" y="616"/>
                  </a:moveTo>
                  <a:cubicBezTo>
                    <a:pt x="593" y="616"/>
                    <a:pt x="593" y="822"/>
                    <a:pt x="434" y="753"/>
                  </a:cubicBezTo>
                  <a:cubicBezTo>
                    <a:pt x="274" y="708"/>
                    <a:pt x="0" y="594"/>
                    <a:pt x="0" y="320"/>
                  </a:cubicBezTo>
                  <a:cubicBezTo>
                    <a:pt x="0" y="0"/>
                    <a:pt x="411" y="183"/>
                    <a:pt x="411" y="183"/>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3"/>
            <p:cNvSpPr/>
            <p:nvPr/>
          </p:nvSpPr>
          <p:spPr>
            <a:xfrm>
              <a:off x="2683801" y="2545259"/>
              <a:ext cx="56850" cy="33137"/>
            </a:xfrm>
            <a:custGeom>
              <a:rect b="b" l="l" r="r" t="t"/>
              <a:pathLst>
                <a:path extrusionOk="0" fill="none" h="320" w="549">
                  <a:moveTo>
                    <a:pt x="549" y="46"/>
                  </a:moveTo>
                  <a:cubicBezTo>
                    <a:pt x="549" y="46"/>
                    <a:pt x="1" y="0"/>
                    <a:pt x="47" y="320"/>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53"/>
            <p:cNvSpPr/>
            <p:nvPr/>
          </p:nvSpPr>
          <p:spPr>
            <a:xfrm>
              <a:off x="2697988" y="2523926"/>
              <a:ext cx="56850" cy="30859"/>
            </a:xfrm>
            <a:custGeom>
              <a:rect b="b" l="l" r="r" t="t"/>
              <a:pathLst>
                <a:path extrusionOk="0" fill="none" h="298" w="549">
                  <a:moveTo>
                    <a:pt x="549" y="92"/>
                  </a:moveTo>
                  <a:cubicBezTo>
                    <a:pt x="549" y="92"/>
                    <a:pt x="161" y="1"/>
                    <a:pt x="69" y="69"/>
                  </a:cubicBezTo>
                  <a:cubicBezTo>
                    <a:pt x="1" y="161"/>
                    <a:pt x="24" y="298"/>
                    <a:pt x="24" y="298"/>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3"/>
            <p:cNvSpPr/>
            <p:nvPr/>
          </p:nvSpPr>
          <p:spPr>
            <a:xfrm>
              <a:off x="2709793" y="2500316"/>
              <a:ext cx="66377" cy="28477"/>
            </a:xfrm>
            <a:custGeom>
              <a:rect b="b" l="l" r="r" t="t"/>
              <a:pathLst>
                <a:path extrusionOk="0" fill="none" h="275" w="641">
                  <a:moveTo>
                    <a:pt x="1" y="275"/>
                  </a:moveTo>
                  <a:cubicBezTo>
                    <a:pt x="1" y="275"/>
                    <a:pt x="47" y="1"/>
                    <a:pt x="640" y="160"/>
                  </a:cubicBez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3"/>
            <p:cNvSpPr/>
            <p:nvPr/>
          </p:nvSpPr>
          <p:spPr>
            <a:xfrm>
              <a:off x="2842238" y="2228488"/>
              <a:ext cx="706746" cy="771880"/>
            </a:xfrm>
            <a:custGeom>
              <a:rect b="b" l="l" r="r" t="t"/>
              <a:pathLst>
                <a:path extrusionOk="0" h="7454" w="6825">
                  <a:moveTo>
                    <a:pt x="1872" y="1"/>
                  </a:moveTo>
                  <a:lnTo>
                    <a:pt x="2853" y="2694"/>
                  </a:lnTo>
                  <a:cubicBezTo>
                    <a:pt x="2853" y="2694"/>
                    <a:pt x="3355" y="3879"/>
                    <a:pt x="3447" y="4359"/>
                  </a:cubicBezTo>
                  <a:lnTo>
                    <a:pt x="3447" y="4359"/>
                  </a:lnTo>
                  <a:lnTo>
                    <a:pt x="1119" y="3539"/>
                  </a:lnTo>
                  <a:lnTo>
                    <a:pt x="0" y="5136"/>
                  </a:lnTo>
                  <a:cubicBezTo>
                    <a:pt x="0" y="5136"/>
                    <a:pt x="1938" y="7454"/>
                    <a:pt x="4054" y="7454"/>
                  </a:cubicBezTo>
                  <a:cubicBezTo>
                    <a:pt x="4140" y="7454"/>
                    <a:pt x="4227" y="7450"/>
                    <a:pt x="4314" y="7442"/>
                  </a:cubicBezTo>
                  <a:cubicBezTo>
                    <a:pt x="5501" y="7328"/>
                    <a:pt x="6825" y="5707"/>
                    <a:pt x="5296" y="3014"/>
                  </a:cubicBezTo>
                  <a:cubicBezTo>
                    <a:pt x="3789" y="298"/>
                    <a:pt x="1872" y="1"/>
                    <a:pt x="1872"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53"/>
            <p:cNvSpPr/>
            <p:nvPr/>
          </p:nvSpPr>
          <p:spPr>
            <a:xfrm>
              <a:off x="2842238" y="2594861"/>
              <a:ext cx="191469" cy="234132"/>
            </a:xfrm>
            <a:custGeom>
              <a:rect b="b" l="l" r="r" t="t"/>
              <a:pathLst>
                <a:path extrusionOk="0" h="2261" w="1849">
                  <a:moveTo>
                    <a:pt x="1119" y="1"/>
                  </a:moveTo>
                  <a:lnTo>
                    <a:pt x="0" y="1598"/>
                  </a:lnTo>
                  <a:cubicBezTo>
                    <a:pt x="0" y="1598"/>
                    <a:pt x="251" y="1895"/>
                    <a:pt x="639" y="2260"/>
                  </a:cubicBezTo>
                  <a:lnTo>
                    <a:pt x="1849" y="252"/>
                  </a:lnTo>
                  <a:lnTo>
                    <a:pt x="1119"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53"/>
            <p:cNvSpPr/>
            <p:nvPr/>
          </p:nvSpPr>
          <p:spPr>
            <a:xfrm>
              <a:off x="2842238" y="2594861"/>
              <a:ext cx="191469" cy="234132"/>
            </a:xfrm>
            <a:custGeom>
              <a:rect b="b" l="l" r="r" t="t"/>
              <a:pathLst>
                <a:path extrusionOk="0" fill="none" h="2261" w="1849">
                  <a:moveTo>
                    <a:pt x="0" y="1598"/>
                  </a:moveTo>
                  <a:cubicBezTo>
                    <a:pt x="0" y="1598"/>
                    <a:pt x="251" y="1895"/>
                    <a:pt x="639" y="2260"/>
                  </a:cubicBezTo>
                  <a:lnTo>
                    <a:pt x="1849" y="252"/>
                  </a:lnTo>
                  <a:lnTo>
                    <a:pt x="1119" y="1"/>
                  </a:lnTo>
                  <a:close/>
                </a:path>
              </a:pathLst>
            </a:custGeom>
            <a:noFill/>
            <a:ln cap="flat"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53"/>
            <p:cNvSpPr/>
            <p:nvPr/>
          </p:nvSpPr>
          <p:spPr>
            <a:xfrm>
              <a:off x="2858703" y="2736729"/>
              <a:ext cx="73419" cy="54469"/>
            </a:xfrm>
            <a:custGeom>
              <a:rect b="b" l="l" r="r" t="t"/>
              <a:pathLst>
                <a:path extrusionOk="0" fill="none" h="526" w="709">
                  <a:moveTo>
                    <a:pt x="1" y="0"/>
                  </a:moveTo>
                  <a:lnTo>
                    <a:pt x="709" y="525"/>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53"/>
            <p:cNvSpPr/>
            <p:nvPr/>
          </p:nvSpPr>
          <p:spPr>
            <a:xfrm>
              <a:off x="2880035" y="2708355"/>
              <a:ext cx="75697" cy="42664"/>
            </a:xfrm>
            <a:custGeom>
              <a:rect b="b" l="l" r="r" t="t"/>
              <a:pathLst>
                <a:path extrusionOk="0" fill="none" h="412" w="731">
                  <a:moveTo>
                    <a:pt x="0" y="0"/>
                  </a:moveTo>
                  <a:lnTo>
                    <a:pt x="731" y="41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3"/>
            <p:cNvSpPr/>
            <p:nvPr/>
          </p:nvSpPr>
          <p:spPr>
            <a:xfrm>
              <a:off x="2901263" y="2675218"/>
              <a:ext cx="75800" cy="40282"/>
            </a:xfrm>
            <a:custGeom>
              <a:rect b="b" l="l" r="r" t="t"/>
              <a:pathLst>
                <a:path extrusionOk="0" fill="none" h="389" w="732">
                  <a:moveTo>
                    <a:pt x="1" y="1"/>
                  </a:moveTo>
                  <a:lnTo>
                    <a:pt x="731" y="389"/>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3"/>
            <p:cNvSpPr/>
            <p:nvPr/>
          </p:nvSpPr>
          <p:spPr>
            <a:xfrm>
              <a:off x="2922595" y="2644566"/>
              <a:ext cx="75697" cy="35519"/>
            </a:xfrm>
            <a:custGeom>
              <a:rect b="b" l="l" r="r" t="t"/>
              <a:pathLst>
                <a:path extrusionOk="0" fill="none" h="343" w="731">
                  <a:moveTo>
                    <a:pt x="0" y="0"/>
                  </a:moveTo>
                  <a:lnTo>
                    <a:pt x="731" y="342"/>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3"/>
            <p:cNvSpPr/>
            <p:nvPr/>
          </p:nvSpPr>
          <p:spPr>
            <a:xfrm>
              <a:off x="2941442" y="2616193"/>
              <a:ext cx="75800" cy="30755"/>
            </a:xfrm>
            <a:custGeom>
              <a:rect b="b" l="l" r="r" t="t"/>
              <a:pathLst>
                <a:path extrusionOk="0" fill="none" h="297" w="732">
                  <a:moveTo>
                    <a:pt x="1" y="0"/>
                  </a:moveTo>
                  <a:lnTo>
                    <a:pt x="731" y="297"/>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3"/>
            <p:cNvSpPr/>
            <p:nvPr/>
          </p:nvSpPr>
          <p:spPr>
            <a:xfrm>
              <a:off x="2842238" y="2228488"/>
              <a:ext cx="706746" cy="791970"/>
            </a:xfrm>
            <a:custGeom>
              <a:rect b="b" l="l" r="r" t="t"/>
              <a:pathLst>
                <a:path extrusionOk="0" fill="none" h="7648" w="6825">
                  <a:moveTo>
                    <a:pt x="1872" y="1"/>
                  </a:moveTo>
                  <a:cubicBezTo>
                    <a:pt x="1872" y="1"/>
                    <a:pt x="3789" y="297"/>
                    <a:pt x="5296" y="3014"/>
                  </a:cubicBezTo>
                  <a:cubicBezTo>
                    <a:pt x="6825" y="5707"/>
                    <a:pt x="5501" y="7328"/>
                    <a:pt x="4314" y="7442"/>
                  </a:cubicBezTo>
                  <a:cubicBezTo>
                    <a:pt x="2100" y="7647"/>
                    <a:pt x="0" y="5136"/>
                    <a:pt x="0" y="5136"/>
                  </a:cubicBezTo>
                  <a:lnTo>
                    <a:pt x="1119" y="3539"/>
                  </a:lnTo>
                  <a:lnTo>
                    <a:pt x="3903" y="4520"/>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3"/>
            <p:cNvSpPr/>
            <p:nvPr/>
          </p:nvSpPr>
          <p:spPr>
            <a:xfrm>
              <a:off x="3137676" y="2507461"/>
              <a:ext cx="61510" cy="172622"/>
            </a:xfrm>
            <a:custGeom>
              <a:rect b="b" l="l" r="r" t="t"/>
              <a:pathLst>
                <a:path extrusionOk="0" fill="none" h="1667" w="594">
                  <a:moveTo>
                    <a:pt x="0" y="0"/>
                  </a:moveTo>
                  <a:cubicBezTo>
                    <a:pt x="0" y="0"/>
                    <a:pt x="502" y="1187"/>
                    <a:pt x="594" y="1666"/>
                  </a:cubicBez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3"/>
            <p:cNvSpPr/>
            <p:nvPr/>
          </p:nvSpPr>
          <p:spPr>
            <a:xfrm>
              <a:off x="2970126" y="2784882"/>
              <a:ext cx="67930" cy="72590"/>
            </a:xfrm>
            <a:custGeom>
              <a:rect b="b" l="l" r="r" t="t"/>
              <a:pathLst>
                <a:path extrusionOk="0" h="701" w="656">
                  <a:moveTo>
                    <a:pt x="157" y="0"/>
                  </a:moveTo>
                  <a:cubicBezTo>
                    <a:pt x="76" y="0"/>
                    <a:pt x="1" y="70"/>
                    <a:pt x="66" y="151"/>
                  </a:cubicBezTo>
                  <a:cubicBezTo>
                    <a:pt x="180" y="334"/>
                    <a:pt x="294" y="494"/>
                    <a:pt x="409" y="654"/>
                  </a:cubicBezTo>
                  <a:cubicBezTo>
                    <a:pt x="435" y="687"/>
                    <a:pt x="470" y="701"/>
                    <a:pt x="503" y="701"/>
                  </a:cubicBezTo>
                  <a:cubicBezTo>
                    <a:pt x="583" y="701"/>
                    <a:pt x="656" y="620"/>
                    <a:pt x="591" y="540"/>
                  </a:cubicBezTo>
                  <a:cubicBezTo>
                    <a:pt x="477" y="380"/>
                    <a:pt x="363" y="220"/>
                    <a:pt x="249" y="37"/>
                  </a:cubicBezTo>
                  <a:cubicBezTo>
                    <a:pt x="223" y="11"/>
                    <a:pt x="189" y="0"/>
                    <a:pt x="1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3"/>
            <p:cNvSpPr/>
            <p:nvPr/>
          </p:nvSpPr>
          <p:spPr>
            <a:xfrm>
              <a:off x="3026563" y="2701210"/>
              <a:ext cx="59128" cy="23921"/>
            </a:xfrm>
            <a:custGeom>
              <a:rect b="b" l="l" r="r" t="t"/>
              <a:pathLst>
                <a:path extrusionOk="0" h="231" w="571">
                  <a:moveTo>
                    <a:pt x="137" y="1"/>
                  </a:moveTo>
                  <a:cubicBezTo>
                    <a:pt x="1" y="1"/>
                    <a:pt x="1" y="206"/>
                    <a:pt x="137" y="229"/>
                  </a:cubicBezTo>
                  <a:lnTo>
                    <a:pt x="434" y="229"/>
                  </a:lnTo>
                  <a:cubicBezTo>
                    <a:pt x="441" y="230"/>
                    <a:pt x="447" y="231"/>
                    <a:pt x="453" y="231"/>
                  </a:cubicBezTo>
                  <a:cubicBezTo>
                    <a:pt x="571" y="231"/>
                    <a:pt x="565" y="24"/>
                    <a:pt x="434" y="24"/>
                  </a:cubicBezTo>
                  <a:cubicBezTo>
                    <a:pt x="343" y="24"/>
                    <a:pt x="252" y="24"/>
                    <a:pt x="1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3"/>
            <p:cNvSpPr/>
            <p:nvPr/>
          </p:nvSpPr>
          <p:spPr>
            <a:xfrm>
              <a:off x="3080721" y="2787160"/>
              <a:ext cx="67723" cy="37797"/>
            </a:xfrm>
            <a:custGeom>
              <a:rect b="b" l="l" r="r" t="t"/>
              <a:pathLst>
                <a:path extrusionOk="0" h="365" w="654">
                  <a:moveTo>
                    <a:pt x="156" y="0"/>
                  </a:moveTo>
                  <a:cubicBezTo>
                    <a:pt x="65" y="0"/>
                    <a:pt x="1" y="140"/>
                    <a:pt x="117" y="198"/>
                  </a:cubicBezTo>
                  <a:cubicBezTo>
                    <a:pt x="231" y="244"/>
                    <a:pt x="368" y="312"/>
                    <a:pt x="482" y="358"/>
                  </a:cubicBezTo>
                  <a:cubicBezTo>
                    <a:pt x="495" y="362"/>
                    <a:pt x="508" y="364"/>
                    <a:pt x="520" y="364"/>
                  </a:cubicBezTo>
                  <a:cubicBezTo>
                    <a:pt x="626" y="364"/>
                    <a:pt x="653" y="193"/>
                    <a:pt x="550" y="152"/>
                  </a:cubicBezTo>
                  <a:cubicBezTo>
                    <a:pt x="436" y="107"/>
                    <a:pt x="322" y="61"/>
                    <a:pt x="208" y="15"/>
                  </a:cubicBezTo>
                  <a:cubicBezTo>
                    <a:pt x="190" y="5"/>
                    <a:pt x="173" y="0"/>
                    <a:pt x="1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53"/>
            <p:cNvSpPr/>
            <p:nvPr/>
          </p:nvSpPr>
          <p:spPr>
            <a:xfrm>
              <a:off x="3116240" y="2897237"/>
              <a:ext cx="68862" cy="52501"/>
            </a:xfrm>
            <a:custGeom>
              <a:rect b="b" l="l" r="r" t="t"/>
              <a:pathLst>
                <a:path extrusionOk="0" h="507" w="665">
                  <a:moveTo>
                    <a:pt x="123" y="0"/>
                  </a:moveTo>
                  <a:cubicBezTo>
                    <a:pt x="43" y="0"/>
                    <a:pt x="1" y="134"/>
                    <a:pt x="93" y="208"/>
                  </a:cubicBezTo>
                  <a:cubicBezTo>
                    <a:pt x="207" y="299"/>
                    <a:pt x="344" y="390"/>
                    <a:pt x="481" y="482"/>
                  </a:cubicBezTo>
                  <a:cubicBezTo>
                    <a:pt x="499" y="499"/>
                    <a:pt x="517" y="507"/>
                    <a:pt x="534" y="507"/>
                  </a:cubicBezTo>
                  <a:cubicBezTo>
                    <a:pt x="608" y="507"/>
                    <a:pt x="665" y="373"/>
                    <a:pt x="573" y="299"/>
                  </a:cubicBezTo>
                  <a:cubicBezTo>
                    <a:pt x="458" y="208"/>
                    <a:pt x="321" y="116"/>
                    <a:pt x="184" y="25"/>
                  </a:cubicBezTo>
                  <a:cubicBezTo>
                    <a:pt x="163" y="8"/>
                    <a:pt x="142" y="0"/>
                    <a:pt x="1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53"/>
            <p:cNvSpPr/>
            <p:nvPr/>
          </p:nvSpPr>
          <p:spPr>
            <a:xfrm>
              <a:off x="3203846" y="2731966"/>
              <a:ext cx="71037" cy="26095"/>
            </a:xfrm>
            <a:custGeom>
              <a:rect b="b" l="l" r="r" t="t"/>
              <a:pathLst>
                <a:path extrusionOk="0" h="252" w="686">
                  <a:moveTo>
                    <a:pt x="548" y="1"/>
                  </a:moveTo>
                  <a:cubicBezTo>
                    <a:pt x="411" y="23"/>
                    <a:pt x="274" y="23"/>
                    <a:pt x="137" y="23"/>
                  </a:cubicBezTo>
                  <a:cubicBezTo>
                    <a:pt x="0" y="46"/>
                    <a:pt x="0" y="252"/>
                    <a:pt x="137" y="252"/>
                  </a:cubicBezTo>
                  <a:cubicBezTo>
                    <a:pt x="274" y="229"/>
                    <a:pt x="411" y="229"/>
                    <a:pt x="548" y="229"/>
                  </a:cubicBezTo>
                  <a:cubicBezTo>
                    <a:pt x="685" y="206"/>
                    <a:pt x="685" y="1"/>
                    <a:pt x="5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3"/>
            <p:cNvSpPr/>
            <p:nvPr/>
          </p:nvSpPr>
          <p:spPr>
            <a:xfrm>
              <a:off x="3230977" y="2837694"/>
              <a:ext cx="71658" cy="36347"/>
            </a:xfrm>
            <a:custGeom>
              <a:rect b="b" l="l" r="r" t="t"/>
              <a:pathLst>
                <a:path extrusionOk="0" h="351" w="692">
                  <a:moveTo>
                    <a:pt x="134" y="0"/>
                  </a:moveTo>
                  <a:cubicBezTo>
                    <a:pt x="28" y="0"/>
                    <a:pt x="1" y="171"/>
                    <a:pt x="104" y="212"/>
                  </a:cubicBezTo>
                  <a:lnTo>
                    <a:pt x="514" y="349"/>
                  </a:lnTo>
                  <a:cubicBezTo>
                    <a:pt x="522" y="350"/>
                    <a:pt x="529" y="351"/>
                    <a:pt x="535" y="351"/>
                  </a:cubicBezTo>
                  <a:cubicBezTo>
                    <a:pt x="656" y="351"/>
                    <a:pt x="691" y="165"/>
                    <a:pt x="583" y="144"/>
                  </a:cubicBezTo>
                  <a:cubicBezTo>
                    <a:pt x="446" y="98"/>
                    <a:pt x="309" y="52"/>
                    <a:pt x="172" y="7"/>
                  </a:cubicBezTo>
                  <a:cubicBezTo>
                    <a:pt x="159" y="2"/>
                    <a:pt x="146" y="0"/>
                    <a:pt x="1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3"/>
            <p:cNvSpPr/>
            <p:nvPr/>
          </p:nvSpPr>
          <p:spPr>
            <a:xfrm>
              <a:off x="3283686" y="2924990"/>
              <a:ext cx="67620" cy="35519"/>
            </a:xfrm>
            <a:custGeom>
              <a:rect b="b" l="l" r="r" t="t"/>
              <a:pathLst>
                <a:path extrusionOk="0" h="343" w="653">
                  <a:moveTo>
                    <a:pt x="460" y="1"/>
                  </a:moveTo>
                  <a:cubicBezTo>
                    <a:pt x="446" y="1"/>
                    <a:pt x="431" y="3"/>
                    <a:pt x="416" y="8"/>
                  </a:cubicBezTo>
                  <a:cubicBezTo>
                    <a:pt x="325" y="54"/>
                    <a:pt x="211" y="100"/>
                    <a:pt x="97" y="145"/>
                  </a:cubicBezTo>
                  <a:cubicBezTo>
                    <a:pt x="0" y="203"/>
                    <a:pt x="67" y="343"/>
                    <a:pt x="159" y="343"/>
                  </a:cubicBezTo>
                  <a:cubicBezTo>
                    <a:pt x="176" y="343"/>
                    <a:pt x="193" y="338"/>
                    <a:pt x="211" y="328"/>
                  </a:cubicBezTo>
                  <a:cubicBezTo>
                    <a:pt x="325" y="282"/>
                    <a:pt x="416" y="236"/>
                    <a:pt x="530" y="191"/>
                  </a:cubicBezTo>
                  <a:cubicBezTo>
                    <a:pt x="652" y="150"/>
                    <a:pt x="575" y="1"/>
                    <a:pt x="4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53"/>
            <p:cNvSpPr/>
            <p:nvPr/>
          </p:nvSpPr>
          <p:spPr>
            <a:xfrm>
              <a:off x="3378438" y="2806938"/>
              <a:ext cx="47841" cy="51880"/>
            </a:xfrm>
            <a:custGeom>
              <a:rect b="b" l="l" r="r" t="t"/>
              <a:pathLst>
                <a:path extrusionOk="0" h="501" w="462">
                  <a:moveTo>
                    <a:pt x="320" y="1"/>
                  </a:moveTo>
                  <a:cubicBezTo>
                    <a:pt x="287" y="1"/>
                    <a:pt x="253" y="16"/>
                    <a:pt x="232" y="53"/>
                  </a:cubicBezTo>
                  <a:cubicBezTo>
                    <a:pt x="186" y="167"/>
                    <a:pt x="118" y="258"/>
                    <a:pt x="49" y="349"/>
                  </a:cubicBezTo>
                  <a:cubicBezTo>
                    <a:pt x="0" y="431"/>
                    <a:pt x="79" y="501"/>
                    <a:pt x="154" y="501"/>
                  </a:cubicBezTo>
                  <a:cubicBezTo>
                    <a:pt x="183" y="501"/>
                    <a:pt x="212" y="490"/>
                    <a:pt x="232" y="463"/>
                  </a:cubicBezTo>
                  <a:cubicBezTo>
                    <a:pt x="300" y="349"/>
                    <a:pt x="369" y="258"/>
                    <a:pt x="414" y="167"/>
                  </a:cubicBezTo>
                  <a:cubicBezTo>
                    <a:pt x="461" y="73"/>
                    <a:pt x="391" y="1"/>
                    <a:pt x="3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53"/>
            <p:cNvSpPr/>
            <p:nvPr/>
          </p:nvSpPr>
          <p:spPr>
            <a:xfrm>
              <a:off x="3309678" y="2743771"/>
              <a:ext cx="58093" cy="46599"/>
            </a:xfrm>
            <a:custGeom>
              <a:rect b="b" l="l" r="r" t="t"/>
              <a:pathLst>
                <a:path extrusionOk="0" h="450" w="561">
                  <a:moveTo>
                    <a:pt x="428" y="1"/>
                  </a:moveTo>
                  <a:cubicBezTo>
                    <a:pt x="410" y="1"/>
                    <a:pt x="391" y="7"/>
                    <a:pt x="371" y="24"/>
                  </a:cubicBezTo>
                  <a:cubicBezTo>
                    <a:pt x="279" y="92"/>
                    <a:pt x="188" y="160"/>
                    <a:pt x="97" y="229"/>
                  </a:cubicBezTo>
                  <a:cubicBezTo>
                    <a:pt x="0" y="306"/>
                    <a:pt x="67" y="449"/>
                    <a:pt x="146" y="449"/>
                  </a:cubicBezTo>
                  <a:cubicBezTo>
                    <a:pt x="160" y="449"/>
                    <a:pt x="174" y="445"/>
                    <a:pt x="188" y="434"/>
                  </a:cubicBezTo>
                  <a:cubicBezTo>
                    <a:pt x="279" y="343"/>
                    <a:pt x="371" y="275"/>
                    <a:pt x="485" y="206"/>
                  </a:cubicBezTo>
                  <a:cubicBezTo>
                    <a:pt x="560" y="150"/>
                    <a:pt x="511" y="1"/>
                    <a:pt x="4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53"/>
            <p:cNvSpPr/>
            <p:nvPr/>
          </p:nvSpPr>
          <p:spPr>
            <a:xfrm>
              <a:off x="3285239" y="2626548"/>
              <a:ext cx="32205" cy="66481"/>
            </a:xfrm>
            <a:custGeom>
              <a:rect b="b" l="l" r="r" t="t"/>
              <a:pathLst>
                <a:path extrusionOk="0" h="642" w="311">
                  <a:moveTo>
                    <a:pt x="124" y="0"/>
                  </a:moveTo>
                  <a:cubicBezTo>
                    <a:pt x="64" y="0"/>
                    <a:pt x="0" y="49"/>
                    <a:pt x="13" y="128"/>
                  </a:cubicBezTo>
                  <a:cubicBezTo>
                    <a:pt x="59" y="265"/>
                    <a:pt x="82" y="402"/>
                    <a:pt x="82" y="539"/>
                  </a:cubicBezTo>
                  <a:cubicBezTo>
                    <a:pt x="93" y="608"/>
                    <a:pt x="150" y="642"/>
                    <a:pt x="204" y="642"/>
                  </a:cubicBezTo>
                  <a:cubicBezTo>
                    <a:pt x="259" y="642"/>
                    <a:pt x="310" y="608"/>
                    <a:pt x="310" y="539"/>
                  </a:cubicBezTo>
                  <a:cubicBezTo>
                    <a:pt x="287" y="379"/>
                    <a:pt x="264" y="242"/>
                    <a:pt x="219" y="83"/>
                  </a:cubicBezTo>
                  <a:cubicBezTo>
                    <a:pt x="209" y="25"/>
                    <a:pt x="168" y="0"/>
                    <a:pt x="1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53"/>
            <p:cNvSpPr/>
            <p:nvPr/>
          </p:nvSpPr>
          <p:spPr>
            <a:xfrm>
              <a:off x="3390036" y="2648605"/>
              <a:ext cx="37590" cy="62856"/>
            </a:xfrm>
            <a:custGeom>
              <a:rect b="b" l="l" r="r" t="t"/>
              <a:pathLst>
                <a:path extrusionOk="0" h="607" w="363">
                  <a:moveTo>
                    <a:pt x="135" y="0"/>
                  </a:moveTo>
                  <a:cubicBezTo>
                    <a:pt x="68" y="0"/>
                    <a:pt x="0" y="59"/>
                    <a:pt x="28" y="144"/>
                  </a:cubicBezTo>
                  <a:cubicBezTo>
                    <a:pt x="74" y="258"/>
                    <a:pt x="97" y="395"/>
                    <a:pt x="143" y="532"/>
                  </a:cubicBezTo>
                  <a:cubicBezTo>
                    <a:pt x="151" y="584"/>
                    <a:pt x="187" y="606"/>
                    <a:pt x="226" y="606"/>
                  </a:cubicBezTo>
                  <a:cubicBezTo>
                    <a:pt x="289" y="606"/>
                    <a:pt x="362" y="548"/>
                    <a:pt x="348" y="463"/>
                  </a:cubicBezTo>
                  <a:cubicBezTo>
                    <a:pt x="302" y="349"/>
                    <a:pt x="280" y="212"/>
                    <a:pt x="234" y="75"/>
                  </a:cubicBezTo>
                  <a:cubicBezTo>
                    <a:pt x="216" y="23"/>
                    <a:pt x="176" y="0"/>
                    <a:pt x="1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53"/>
            <p:cNvSpPr/>
            <p:nvPr/>
          </p:nvSpPr>
          <p:spPr>
            <a:xfrm>
              <a:off x="3200015" y="2536146"/>
              <a:ext cx="35208" cy="76008"/>
            </a:xfrm>
            <a:custGeom>
              <a:rect b="b" l="l" r="r" t="t"/>
              <a:pathLst>
                <a:path extrusionOk="0" h="734" w="340">
                  <a:moveTo>
                    <a:pt x="208" y="1"/>
                  </a:moveTo>
                  <a:cubicBezTo>
                    <a:pt x="166" y="1"/>
                    <a:pt x="124" y="21"/>
                    <a:pt x="106" y="66"/>
                  </a:cubicBezTo>
                  <a:cubicBezTo>
                    <a:pt x="83" y="248"/>
                    <a:pt x="60" y="431"/>
                    <a:pt x="15" y="591"/>
                  </a:cubicBezTo>
                  <a:cubicBezTo>
                    <a:pt x="0" y="675"/>
                    <a:pt x="74" y="734"/>
                    <a:pt x="137" y="734"/>
                  </a:cubicBezTo>
                  <a:cubicBezTo>
                    <a:pt x="176" y="734"/>
                    <a:pt x="211" y="711"/>
                    <a:pt x="220" y="659"/>
                  </a:cubicBezTo>
                  <a:cubicBezTo>
                    <a:pt x="266" y="476"/>
                    <a:pt x="288" y="317"/>
                    <a:pt x="311" y="134"/>
                  </a:cubicBezTo>
                  <a:cubicBezTo>
                    <a:pt x="339" y="50"/>
                    <a:pt x="274" y="1"/>
                    <a:pt x="2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3"/>
            <p:cNvSpPr/>
            <p:nvPr/>
          </p:nvSpPr>
          <p:spPr>
            <a:xfrm>
              <a:off x="3302326" y="2500938"/>
              <a:ext cx="48980" cy="74558"/>
            </a:xfrm>
            <a:custGeom>
              <a:rect b="b" l="l" r="r" t="t"/>
              <a:pathLst>
                <a:path extrusionOk="0" h="720" w="473">
                  <a:moveTo>
                    <a:pt x="138" y="1"/>
                  </a:moveTo>
                  <a:cubicBezTo>
                    <a:pt x="73" y="1"/>
                    <a:pt x="0" y="78"/>
                    <a:pt x="31" y="154"/>
                  </a:cubicBezTo>
                  <a:cubicBezTo>
                    <a:pt x="99" y="337"/>
                    <a:pt x="191" y="497"/>
                    <a:pt x="259" y="657"/>
                  </a:cubicBezTo>
                  <a:cubicBezTo>
                    <a:pt x="274" y="701"/>
                    <a:pt x="303" y="719"/>
                    <a:pt x="335" y="719"/>
                  </a:cubicBezTo>
                  <a:cubicBezTo>
                    <a:pt x="400" y="719"/>
                    <a:pt x="473" y="642"/>
                    <a:pt x="442" y="565"/>
                  </a:cubicBezTo>
                  <a:cubicBezTo>
                    <a:pt x="373" y="383"/>
                    <a:pt x="282" y="223"/>
                    <a:pt x="214" y="63"/>
                  </a:cubicBezTo>
                  <a:cubicBezTo>
                    <a:pt x="199" y="19"/>
                    <a:pt x="169" y="1"/>
                    <a:pt x="1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3"/>
            <p:cNvSpPr/>
            <p:nvPr/>
          </p:nvSpPr>
          <p:spPr>
            <a:xfrm>
              <a:off x="3224143" y="2433938"/>
              <a:ext cx="48463" cy="65859"/>
            </a:xfrm>
            <a:custGeom>
              <a:rect b="b" l="l" r="r" t="t"/>
              <a:pathLst>
                <a:path extrusionOk="0" h="636" w="468">
                  <a:moveTo>
                    <a:pt x="149" y="1"/>
                  </a:moveTo>
                  <a:cubicBezTo>
                    <a:pt x="82" y="1"/>
                    <a:pt x="0" y="82"/>
                    <a:pt x="33" y="162"/>
                  </a:cubicBezTo>
                  <a:lnTo>
                    <a:pt x="238" y="573"/>
                  </a:lnTo>
                  <a:cubicBezTo>
                    <a:pt x="260" y="617"/>
                    <a:pt x="293" y="635"/>
                    <a:pt x="327" y="635"/>
                  </a:cubicBezTo>
                  <a:cubicBezTo>
                    <a:pt x="398" y="635"/>
                    <a:pt x="467" y="552"/>
                    <a:pt x="421" y="459"/>
                  </a:cubicBezTo>
                  <a:cubicBezTo>
                    <a:pt x="352" y="322"/>
                    <a:pt x="284" y="185"/>
                    <a:pt x="215" y="48"/>
                  </a:cubicBezTo>
                  <a:cubicBezTo>
                    <a:pt x="202" y="15"/>
                    <a:pt x="177" y="1"/>
                    <a:pt x="1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53"/>
            <p:cNvSpPr/>
            <p:nvPr/>
          </p:nvSpPr>
          <p:spPr>
            <a:xfrm>
              <a:off x="3138608" y="2394899"/>
              <a:ext cx="31273" cy="57886"/>
            </a:xfrm>
            <a:custGeom>
              <a:rect b="b" l="l" r="r" t="t"/>
              <a:pathLst>
                <a:path extrusionOk="0" h="559" w="302">
                  <a:moveTo>
                    <a:pt x="177" y="0"/>
                  </a:moveTo>
                  <a:cubicBezTo>
                    <a:pt x="134" y="0"/>
                    <a:pt x="92" y="25"/>
                    <a:pt x="83" y="83"/>
                  </a:cubicBezTo>
                  <a:cubicBezTo>
                    <a:pt x="60" y="197"/>
                    <a:pt x="37" y="311"/>
                    <a:pt x="14" y="425"/>
                  </a:cubicBezTo>
                  <a:cubicBezTo>
                    <a:pt x="0" y="509"/>
                    <a:pt x="71" y="558"/>
                    <a:pt x="134" y="558"/>
                  </a:cubicBezTo>
                  <a:cubicBezTo>
                    <a:pt x="174" y="558"/>
                    <a:pt x="211" y="538"/>
                    <a:pt x="220" y="494"/>
                  </a:cubicBezTo>
                  <a:cubicBezTo>
                    <a:pt x="242" y="357"/>
                    <a:pt x="265" y="243"/>
                    <a:pt x="288" y="128"/>
                  </a:cubicBezTo>
                  <a:cubicBezTo>
                    <a:pt x="301" y="49"/>
                    <a:pt x="237" y="0"/>
                    <a:pt x="1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53"/>
            <p:cNvSpPr/>
            <p:nvPr/>
          </p:nvSpPr>
          <p:spPr>
            <a:xfrm>
              <a:off x="2901263" y="2181785"/>
              <a:ext cx="231750" cy="168376"/>
            </a:xfrm>
            <a:custGeom>
              <a:rect b="b" l="l" r="r" t="t"/>
              <a:pathLst>
                <a:path extrusionOk="0" h="1626" w="2238">
                  <a:moveTo>
                    <a:pt x="1199" y="1"/>
                  </a:moveTo>
                  <a:cubicBezTo>
                    <a:pt x="1165" y="1"/>
                    <a:pt x="1131" y="7"/>
                    <a:pt x="1096" y="18"/>
                  </a:cubicBezTo>
                  <a:cubicBezTo>
                    <a:pt x="914" y="41"/>
                    <a:pt x="708" y="109"/>
                    <a:pt x="526" y="269"/>
                  </a:cubicBezTo>
                  <a:cubicBezTo>
                    <a:pt x="138" y="566"/>
                    <a:pt x="1" y="1000"/>
                    <a:pt x="229" y="1251"/>
                  </a:cubicBezTo>
                  <a:cubicBezTo>
                    <a:pt x="320" y="1353"/>
                    <a:pt x="417" y="1399"/>
                    <a:pt x="531" y="1399"/>
                  </a:cubicBezTo>
                  <a:cubicBezTo>
                    <a:pt x="646" y="1399"/>
                    <a:pt x="777" y="1353"/>
                    <a:pt x="937" y="1273"/>
                  </a:cubicBezTo>
                  <a:cubicBezTo>
                    <a:pt x="1175" y="1540"/>
                    <a:pt x="1396" y="1625"/>
                    <a:pt x="1589" y="1625"/>
                  </a:cubicBezTo>
                  <a:cubicBezTo>
                    <a:pt x="1711" y="1625"/>
                    <a:pt x="1821" y="1591"/>
                    <a:pt x="1918" y="1547"/>
                  </a:cubicBezTo>
                  <a:cubicBezTo>
                    <a:pt x="2192" y="1365"/>
                    <a:pt x="2238" y="863"/>
                    <a:pt x="1987" y="452"/>
                  </a:cubicBezTo>
                  <a:cubicBezTo>
                    <a:pt x="1850" y="269"/>
                    <a:pt x="1667" y="155"/>
                    <a:pt x="1484" y="87"/>
                  </a:cubicBezTo>
                  <a:cubicBezTo>
                    <a:pt x="1439" y="41"/>
                    <a:pt x="1370" y="18"/>
                    <a:pt x="1302" y="18"/>
                  </a:cubicBezTo>
                  <a:cubicBezTo>
                    <a:pt x="1268" y="7"/>
                    <a:pt x="1233" y="1"/>
                    <a:pt x="1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3"/>
            <p:cNvSpPr/>
            <p:nvPr/>
          </p:nvSpPr>
          <p:spPr>
            <a:xfrm>
              <a:off x="2901263" y="2181268"/>
              <a:ext cx="231750" cy="177385"/>
            </a:xfrm>
            <a:custGeom>
              <a:rect b="b" l="l" r="r" t="t"/>
              <a:pathLst>
                <a:path extrusionOk="0" fill="none" h="1713" w="2238">
                  <a:moveTo>
                    <a:pt x="1987" y="457"/>
                  </a:moveTo>
                  <a:cubicBezTo>
                    <a:pt x="1850" y="274"/>
                    <a:pt x="1667" y="160"/>
                    <a:pt x="1484" y="92"/>
                  </a:cubicBezTo>
                  <a:cubicBezTo>
                    <a:pt x="1439" y="46"/>
                    <a:pt x="1370" y="23"/>
                    <a:pt x="1302" y="23"/>
                  </a:cubicBezTo>
                  <a:cubicBezTo>
                    <a:pt x="1233" y="0"/>
                    <a:pt x="1165" y="0"/>
                    <a:pt x="1096" y="23"/>
                  </a:cubicBezTo>
                  <a:cubicBezTo>
                    <a:pt x="914" y="46"/>
                    <a:pt x="708" y="114"/>
                    <a:pt x="526" y="274"/>
                  </a:cubicBezTo>
                  <a:cubicBezTo>
                    <a:pt x="138" y="571"/>
                    <a:pt x="1" y="1005"/>
                    <a:pt x="229" y="1256"/>
                  </a:cubicBezTo>
                  <a:cubicBezTo>
                    <a:pt x="412" y="1461"/>
                    <a:pt x="617" y="1438"/>
                    <a:pt x="937" y="1278"/>
                  </a:cubicBezTo>
                  <a:cubicBezTo>
                    <a:pt x="1325" y="1712"/>
                    <a:pt x="1667" y="1667"/>
                    <a:pt x="1918" y="1552"/>
                  </a:cubicBezTo>
                  <a:cubicBezTo>
                    <a:pt x="2192" y="1370"/>
                    <a:pt x="2238" y="868"/>
                    <a:pt x="1987" y="45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3"/>
            <p:cNvSpPr/>
            <p:nvPr/>
          </p:nvSpPr>
          <p:spPr>
            <a:xfrm>
              <a:off x="2832711" y="1880962"/>
              <a:ext cx="326294" cy="397331"/>
            </a:xfrm>
            <a:custGeom>
              <a:rect b="b" l="l" r="r" t="t"/>
              <a:pathLst>
                <a:path extrusionOk="0" h="3837" w="3151">
                  <a:moveTo>
                    <a:pt x="1475" y="1"/>
                  </a:moveTo>
                  <a:cubicBezTo>
                    <a:pt x="1463" y="1"/>
                    <a:pt x="1451" y="1"/>
                    <a:pt x="1439" y="1"/>
                  </a:cubicBezTo>
                  <a:lnTo>
                    <a:pt x="777" y="24"/>
                  </a:lnTo>
                  <a:cubicBezTo>
                    <a:pt x="343" y="47"/>
                    <a:pt x="1" y="458"/>
                    <a:pt x="1" y="960"/>
                  </a:cubicBezTo>
                  <a:lnTo>
                    <a:pt x="46" y="2010"/>
                  </a:lnTo>
                  <a:cubicBezTo>
                    <a:pt x="69" y="2512"/>
                    <a:pt x="435" y="2900"/>
                    <a:pt x="891" y="2900"/>
                  </a:cubicBezTo>
                  <a:lnTo>
                    <a:pt x="1256" y="2877"/>
                  </a:lnTo>
                  <a:lnTo>
                    <a:pt x="1279" y="3425"/>
                  </a:lnTo>
                  <a:cubicBezTo>
                    <a:pt x="1302" y="3653"/>
                    <a:pt x="1484" y="3836"/>
                    <a:pt x="1713" y="3836"/>
                  </a:cubicBezTo>
                  <a:lnTo>
                    <a:pt x="1987" y="3836"/>
                  </a:lnTo>
                  <a:cubicBezTo>
                    <a:pt x="2215" y="3813"/>
                    <a:pt x="2398" y="3631"/>
                    <a:pt x="2375" y="3402"/>
                  </a:cubicBezTo>
                  <a:lnTo>
                    <a:pt x="2352" y="2763"/>
                  </a:lnTo>
                  <a:lnTo>
                    <a:pt x="2352" y="2740"/>
                  </a:lnTo>
                  <a:lnTo>
                    <a:pt x="2329" y="2101"/>
                  </a:lnTo>
                  <a:cubicBezTo>
                    <a:pt x="2329" y="2101"/>
                    <a:pt x="2329" y="2079"/>
                    <a:pt x="2329" y="2079"/>
                  </a:cubicBezTo>
                  <a:cubicBezTo>
                    <a:pt x="2420" y="2124"/>
                    <a:pt x="2534" y="2147"/>
                    <a:pt x="2649" y="2147"/>
                  </a:cubicBezTo>
                  <a:cubicBezTo>
                    <a:pt x="2922" y="2147"/>
                    <a:pt x="3151" y="1896"/>
                    <a:pt x="3151" y="1599"/>
                  </a:cubicBezTo>
                  <a:cubicBezTo>
                    <a:pt x="3151" y="1325"/>
                    <a:pt x="2900" y="1097"/>
                    <a:pt x="2603" y="1097"/>
                  </a:cubicBezTo>
                  <a:cubicBezTo>
                    <a:pt x="2489" y="1097"/>
                    <a:pt x="2375" y="1143"/>
                    <a:pt x="2306" y="1211"/>
                  </a:cubicBezTo>
                  <a:lnTo>
                    <a:pt x="2283" y="892"/>
                  </a:lnTo>
                  <a:cubicBezTo>
                    <a:pt x="2261" y="403"/>
                    <a:pt x="1915" y="1"/>
                    <a:pt x="14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3"/>
            <p:cNvSpPr/>
            <p:nvPr/>
          </p:nvSpPr>
          <p:spPr>
            <a:xfrm>
              <a:off x="2832711" y="1878684"/>
              <a:ext cx="326294" cy="399609"/>
            </a:xfrm>
            <a:custGeom>
              <a:rect b="b" l="l" r="r" t="t"/>
              <a:pathLst>
                <a:path extrusionOk="0" fill="none" h="3859" w="3151">
                  <a:moveTo>
                    <a:pt x="2603" y="1119"/>
                  </a:moveTo>
                  <a:cubicBezTo>
                    <a:pt x="2489" y="1119"/>
                    <a:pt x="2375" y="1165"/>
                    <a:pt x="2306" y="1233"/>
                  </a:cubicBezTo>
                  <a:lnTo>
                    <a:pt x="2283" y="914"/>
                  </a:lnTo>
                  <a:cubicBezTo>
                    <a:pt x="2261" y="411"/>
                    <a:pt x="1895" y="1"/>
                    <a:pt x="1439" y="23"/>
                  </a:cubicBezTo>
                  <a:lnTo>
                    <a:pt x="777" y="46"/>
                  </a:lnTo>
                  <a:cubicBezTo>
                    <a:pt x="343" y="69"/>
                    <a:pt x="1" y="480"/>
                    <a:pt x="1" y="982"/>
                  </a:cubicBezTo>
                  <a:lnTo>
                    <a:pt x="46" y="2032"/>
                  </a:lnTo>
                  <a:cubicBezTo>
                    <a:pt x="69" y="2534"/>
                    <a:pt x="435" y="2922"/>
                    <a:pt x="891" y="2922"/>
                  </a:cubicBezTo>
                  <a:lnTo>
                    <a:pt x="1256" y="2899"/>
                  </a:lnTo>
                  <a:lnTo>
                    <a:pt x="1279" y="3447"/>
                  </a:lnTo>
                  <a:cubicBezTo>
                    <a:pt x="1302" y="3675"/>
                    <a:pt x="1484" y="3858"/>
                    <a:pt x="1713" y="3858"/>
                  </a:cubicBezTo>
                  <a:lnTo>
                    <a:pt x="1987" y="3858"/>
                  </a:lnTo>
                  <a:cubicBezTo>
                    <a:pt x="2215" y="3835"/>
                    <a:pt x="2398" y="3653"/>
                    <a:pt x="2375" y="3424"/>
                  </a:cubicBezTo>
                  <a:lnTo>
                    <a:pt x="2352" y="2785"/>
                  </a:lnTo>
                  <a:lnTo>
                    <a:pt x="2352" y="2762"/>
                  </a:lnTo>
                  <a:lnTo>
                    <a:pt x="2329" y="2123"/>
                  </a:lnTo>
                  <a:cubicBezTo>
                    <a:pt x="2329" y="2123"/>
                    <a:pt x="2329" y="2101"/>
                    <a:pt x="2329" y="2101"/>
                  </a:cubicBezTo>
                  <a:cubicBezTo>
                    <a:pt x="2420" y="2146"/>
                    <a:pt x="2534" y="2169"/>
                    <a:pt x="2649" y="2169"/>
                  </a:cubicBezTo>
                  <a:cubicBezTo>
                    <a:pt x="2922" y="2169"/>
                    <a:pt x="3151" y="1918"/>
                    <a:pt x="3151" y="1621"/>
                  </a:cubicBezTo>
                  <a:cubicBezTo>
                    <a:pt x="3151" y="1347"/>
                    <a:pt x="2900" y="1119"/>
                    <a:pt x="2603" y="1119"/>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53"/>
            <p:cNvSpPr/>
            <p:nvPr/>
          </p:nvSpPr>
          <p:spPr>
            <a:xfrm>
              <a:off x="3071505" y="2020552"/>
              <a:ext cx="37900" cy="37900"/>
            </a:xfrm>
            <a:custGeom>
              <a:rect b="b" l="l" r="r" t="t"/>
              <a:pathLst>
                <a:path extrusionOk="0" fill="none" h="366" w="366">
                  <a:moveTo>
                    <a:pt x="23" y="365"/>
                  </a:moveTo>
                  <a:cubicBezTo>
                    <a:pt x="23" y="365"/>
                    <a:pt x="0" y="0"/>
                    <a:pt x="365" y="23"/>
                  </a:cubicBez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3"/>
            <p:cNvSpPr/>
            <p:nvPr/>
          </p:nvSpPr>
          <p:spPr>
            <a:xfrm>
              <a:off x="2941442" y="1996839"/>
              <a:ext cx="30859" cy="30859"/>
            </a:xfrm>
            <a:custGeom>
              <a:rect b="b" l="l" r="r" t="t"/>
              <a:pathLst>
                <a:path extrusionOk="0" h="298" w="298">
                  <a:moveTo>
                    <a:pt x="138" y="1"/>
                  </a:moveTo>
                  <a:cubicBezTo>
                    <a:pt x="69" y="1"/>
                    <a:pt x="1" y="69"/>
                    <a:pt x="1" y="161"/>
                  </a:cubicBezTo>
                  <a:cubicBezTo>
                    <a:pt x="1" y="229"/>
                    <a:pt x="69" y="298"/>
                    <a:pt x="161" y="298"/>
                  </a:cubicBezTo>
                  <a:cubicBezTo>
                    <a:pt x="252" y="298"/>
                    <a:pt x="298" y="229"/>
                    <a:pt x="298" y="138"/>
                  </a:cubicBezTo>
                  <a:cubicBezTo>
                    <a:pt x="298" y="69"/>
                    <a:pt x="229" y="1"/>
                    <a:pt x="13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3"/>
            <p:cNvSpPr/>
            <p:nvPr/>
          </p:nvSpPr>
          <p:spPr>
            <a:xfrm>
              <a:off x="2844516" y="1999220"/>
              <a:ext cx="26199" cy="28477"/>
            </a:xfrm>
            <a:custGeom>
              <a:rect b="b" l="l" r="r" t="t"/>
              <a:pathLst>
                <a:path extrusionOk="0" h="275" w="253">
                  <a:moveTo>
                    <a:pt x="115" y="1"/>
                  </a:moveTo>
                  <a:cubicBezTo>
                    <a:pt x="47" y="1"/>
                    <a:pt x="1" y="69"/>
                    <a:pt x="1" y="138"/>
                  </a:cubicBezTo>
                  <a:cubicBezTo>
                    <a:pt x="1" y="206"/>
                    <a:pt x="69" y="275"/>
                    <a:pt x="138" y="275"/>
                  </a:cubicBezTo>
                  <a:cubicBezTo>
                    <a:pt x="206" y="252"/>
                    <a:pt x="252" y="206"/>
                    <a:pt x="252" y="138"/>
                  </a:cubicBezTo>
                  <a:cubicBezTo>
                    <a:pt x="252" y="69"/>
                    <a:pt x="184" y="1"/>
                    <a:pt x="1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3"/>
            <p:cNvSpPr/>
            <p:nvPr/>
          </p:nvSpPr>
          <p:spPr>
            <a:xfrm>
              <a:off x="2949209" y="1972814"/>
              <a:ext cx="36658" cy="17604"/>
            </a:xfrm>
            <a:custGeom>
              <a:rect b="b" l="l" r="r" t="t"/>
              <a:pathLst>
                <a:path extrusionOk="0" h="170" w="354">
                  <a:moveTo>
                    <a:pt x="45" y="0"/>
                  </a:moveTo>
                  <a:cubicBezTo>
                    <a:pt x="12" y="0"/>
                    <a:pt x="1" y="53"/>
                    <a:pt x="40" y="73"/>
                  </a:cubicBezTo>
                  <a:cubicBezTo>
                    <a:pt x="131" y="96"/>
                    <a:pt x="200" y="119"/>
                    <a:pt x="268" y="164"/>
                  </a:cubicBezTo>
                  <a:cubicBezTo>
                    <a:pt x="275" y="168"/>
                    <a:pt x="281" y="169"/>
                    <a:pt x="287" y="169"/>
                  </a:cubicBezTo>
                  <a:cubicBezTo>
                    <a:pt x="325" y="169"/>
                    <a:pt x="353" y="116"/>
                    <a:pt x="314" y="96"/>
                  </a:cubicBezTo>
                  <a:cubicBezTo>
                    <a:pt x="223" y="50"/>
                    <a:pt x="154" y="27"/>
                    <a:pt x="63" y="5"/>
                  </a:cubicBezTo>
                  <a:cubicBezTo>
                    <a:pt x="56" y="1"/>
                    <a:pt x="50" y="0"/>
                    <a:pt x="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3"/>
            <p:cNvSpPr/>
            <p:nvPr/>
          </p:nvSpPr>
          <p:spPr>
            <a:xfrm>
              <a:off x="2837474" y="1982652"/>
              <a:ext cx="37900" cy="9630"/>
            </a:xfrm>
            <a:custGeom>
              <a:rect b="b" l="l" r="r" t="t"/>
              <a:pathLst>
                <a:path extrusionOk="0" h="93" w="366">
                  <a:moveTo>
                    <a:pt x="320" y="1"/>
                  </a:moveTo>
                  <a:cubicBezTo>
                    <a:pt x="229" y="1"/>
                    <a:pt x="137" y="1"/>
                    <a:pt x="46" y="24"/>
                  </a:cubicBezTo>
                  <a:cubicBezTo>
                    <a:pt x="0" y="24"/>
                    <a:pt x="23" y="92"/>
                    <a:pt x="69" y="92"/>
                  </a:cubicBezTo>
                  <a:cubicBezTo>
                    <a:pt x="160" y="69"/>
                    <a:pt x="229" y="69"/>
                    <a:pt x="320" y="69"/>
                  </a:cubicBezTo>
                  <a:cubicBezTo>
                    <a:pt x="366" y="69"/>
                    <a:pt x="366" y="1"/>
                    <a:pt x="32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3"/>
            <p:cNvSpPr/>
            <p:nvPr/>
          </p:nvSpPr>
          <p:spPr>
            <a:xfrm>
              <a:off x="2880035" y="1994353"/>
              <a:ext cx="30859" cy="54676"/>
            </a:xfrm>
            <a:custGeom>
              <a:rect b="b" l="l" r="r" t="t"/>
              <a:pathLst>
                <a:path extrusionOk="0" h="528" w="298">
                  <a:moveTo>
                    <a:pt x="46" y="413"/>
                  </a:moveTo>
                  <a:cubicBezTo>
                    <a:pt x="52" y="413"/>
                    <a:pt x="56" y="414"/>
                    <a:pt x="60" y="417"/>
                  </a:cubicBezTo>
                  <a:lnTo>
                    <a:pt x="60" y="417"/>
                  </a:lnTo>
                  <a:cubicBezTo>
                    <a:pt x="55" y="416"/>
                    <a:pt x="51" y="414"/>
                    <a:pt x="46" y="413"/>
                  </a:cubicBezTo>
                  <a:close/>
                  <a:moveTo>
                    <a:pt x="221" y="0"/>
                  </a:moveTo>
                  <a:cubicBezTo>
                    <a:pt x="207" y="0"/>
                    <a:pt x="192" y="7"/>
                    <a:pt x="183" y="25"/>
                  </a:cubicBezTo>
                  <a:cubicBezTo>
                    <a:pt x="160" y="162"/>
                    <a:pt x="92" y="299"/>
                    <a:pt x="23" y="413"/>
                  </a:cubicBezTo>
                  <a:cubicBezTo>
                    <a:pt x="0" y="436"/>
                    <a:pt x="23" y="459"/>
                    <a:pt x="46" y="481"/>
                  </a:cubicBezTo>
                  <a:cubicBezTo>
                    <a:pt x="114" y="504"/>
                    <a:pt x="160" y="504"/>
                    <a:pt x="229" y="527"/>
                  </a:cubicBezTo>
                  <a:cubicBezTo>
                    <a:pt x="274" y="527"/>
                    <a:pt x="297" y="459"/>
                    <a:pt x="251" y="459"/>
                  </a:cubicBezTo>
                  <a:cubicBezTo>
                    <a:pt x="198" y="441"/>
                    <a:pt x="144" y="437"/>
                    <a:pt x="90" y="425"/>
                  </a:cubicBezTo>
                  <a:lnTo>
                    <a:pt x="90" y="425"/>
                  </a:lnTo>
                  <a:cubicBezTo>
                    <a:pt x="168" y="299"/>
                    <a:pt x="210" y="173"/>
                    <a:pt x="251" y="48"/>
                  </a:cubicBezTo>
                  <a:cubicBezTo>
                    <a:pt x="266" y="20"/>
                    <a:pt x="245" y="0"/>
                    <a:pt x="22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3"/>
            <p:cNvSpPr/>
            <p:nvPr/>
          </p:nvSpPr>
          <p:spPr>
            <a:xfrm>
              <a:off x="2809101" y="1800605"/>
              <a:ext cx="345244" cy="217667"/>
            </a:xfrm>
            <a:custGeom>
              <a:rect b="b" l="l" r="r" t="t"/>
              <a:pathLst>
                <a:path extrusionOk="0" h="2102" w="3334">
                  <a:moveTo>
                    <a:pt x="1761" y="1"/>
                  </a:moveTo>
                  <a:cubicBezTo>
                    <a:pt x="1422" y="1"/>
                    <a:pt x="1069" y="115"/>
                    <a:pt x="731" y="344"/>
                  </a:cubicBezTo>
                  <a:cubicBezTo>
                    <a:pt x="1" y="800"/>
                    <a:pt x="46" y="1508"/>
                    <a:pt x="92" y="1622"/>
                  </a:cubicBezTo>
                  <a:cubicBezTo>
                    <a:pt x="115" y="1668"/>
                    <a:pt x="160" y="1713"/>
                    <a:pt x="229" y="1736"/>
                  </a:cubicBezTo>
                  <a:cubicBezTo>
                    <a:pt x="297" y="1736"/>
                    <a:pt x="411" y="1736"/>
                    <a:pt x="617" y="1668"/>
                  </a:cubicBezTo>
                  <a:cubicBezTo>
                    <a:pt x="1187" y="1531"/>
                    <a:pt x="1553" y="1006"/>
                    <a:pt x="1553" y="1006"/>
                  </a:cubicBezTo>
                  <a:lnTo>
                    <a:pt x="1553" y="1006"/>
                  </a:lnTo>
                  <a:cubicBezTo>
                    <a:pt x="1553" y="1006"/>
                    <a:pt x="1507" y="1097"/>
                    <a:pt x="1712" y="1531"/>
                  </a:cubicBezTo>
                  <a:cubicBezTo>
                    <a:pt x="1872" y="1827"/>
                    <a:pt x="2260" y="2010"/>
                    <a:pt x="2443" y="2101"/>
                  </a:cubicBezTo>
                  <a:cubicBezTo>
                    <a:pt x="2511" y="2010"/>
                    <a:pt x="2648" y="1896"/>
                    <a:pt x="2831" y="1873"/>
                  </a:cubicBezTo>
                  <a:cubicBezTo>
                    <a:pt x="2945" y="1873"/>
                    <a:pt x="3105" y="1942"/>
                    <a:pt x="3196" y="2010"/>
                  </a:cubicBezTo>
                  <a:cubicBezTo>
                    <a:pt x="3333" y="1713"/>
                    <a:pt x="3287" y="914"/>
                    <a:pt x="2785" y="412"/>
                  </a:cubicBezTo>
                  <a:cubicBezTo>
                    <a:pt x="2487" y="138"/>
                    <a:pt x="2133" y="1"/>
                    <a:pt x="17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53"/>
            <p:cNvSpPr/>
            <p:nvPr/>
          </p:nvSpPr>
          <p:spPr>
            <a:xfrm>
              <a:off x="2877653" y="2090244"/>
              <a:ext cx="56850" cy="31480"/>
            </a:xfrm>
            <a:custGeom>
              <a:rect b="b" l="l" r="r" t="t"/>
              <a:pathLst>
                <a:path extrusionOk="0" h="304" w="549">
                  <a:moveTo>
                    <a:pt x="514" y="0"/>
                  </a:moveTo>
                  <a:cubicBezTo>
                    <a:pt x="497" y="0"/>
                    <a:pt x="480" y="12"/>
                    <a:pt x="480" y="35"/>
                  </a:cubicBezTo>
                  <a:cubicBezTo>
                    <a:pt x="468" y="160"/>
                    <a:pt x="377" y="223"/>
                    <a:pt x="283" y="223"/>
                  </a:cubicBezTo>
                  <a:cubicBezTo>
                    <a:pt x="189" y="223"/>
                    <a:pt x="92" y="160"/>
                    <a:pt x="69" y="35"/>
                  </a:cubicBezTo>
                  <a:cubicBezTo>
                    <a:pt x="69" y="17"/>
                    <a:pt x="59" y="10"/>
                    <a:pt x="47" y="10"/>
                  </a:cubicBezTo>
                  <a:cubicBezTo>
                    <a:pt x="27" y="10"/>
                    <a:pt x="1" y="29"/>
                    <a:pt x="1" y="58"/>
                  </a:cubicBezTo>
                  <a:cubicBezTo>
                    <a:pt x="23" y="223"/>
                    <a:pt x="146" y="303"/>
                    <a:pt x="270" y="303"/>
                  </a:cubicBezTo>
                  <a:cubicBezTo>
                    <a:pt x="403" y="303"/>
                    <a:pt x="537" y="212"/>
                    <a:pt x="548" y="35"/>
                  </a:cubicBezTo>
                  <a:cubicBezTo>
                    <a:pt x="548" y="12"/>
                    <a:pt x="531" y="0"/>
                    <a:pt x="5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53"/>
            <p:cNvSpPr/>
            <p:nvPr/>
          </p:nvSpPr>
          <p:spPr>
            <a:xfrm>
              <a:off x="2104730" y="3646654"/>
              <a:ext cx="165580" cy="219946"/>
            </a:xfrm>
            <a:custGeom>
              <a:rect b="b" l="l" r="r" t="t"/>
              <a:pathLst>
                <a:path extrusionOk="0" h="2124" w="1599">
                  <a:moveTo>
                    <a:pt x="1" y="1"/>
                  </a:moveTo>
                  <a:lnTo>
                    <a:pt x="69" y="1941"/>
                  </a:lnTo>
                  <a:lnTo>
                    <a:pt x="1553" y="2124"/>
                  </a:lnTo>
                  <a:lnTo>
                    <a:pt x="1598" y="2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53"/>
            <p:cNvSpPr/>
            <p:nvPr/>
          </p:nvSpPr>
          <p:spPr>
            <a:xfrm>
              <a:off x="2104730" y="3646654"/>
              <a:ext cx="165580" cy="219946"/>
            </a:xfrm>
            <a:custGeom>
              <a:rect b="b" l="l" r="r" t="t"/>
              <a:pathLst>
                <a:path extrusionOk="0" fill="none" h="2124" w="1599">
                  <a:moveTo>
                    <a:pt x="1" y="1"/>
                  </a:moveTo>
                  <a:lnTo>
                    <a:pt x="69" y="1941"/>
                  </a:lnTo>
                  <a:lnTo>
                    <a:pt x="1553" y="2124"/>
                  </a:lnTo>
                  <a:lnTo>
                    <a:pt x="1598" y="24"/>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3"/>
            <p:cNvSpPr/>
            <p:nvPr/>
          </p:nvSpPr>
          <p:spPr>
            <a:xfrm>
              <a:off x="2128341" y="3646654"/>
              <a:ext cx="12012" cy="205759"/>
            </a:xfrm>
            <a:custGeom>
              <a:rect b="b" l="l" r="r" t="t"/>
              <a:pathLst>
                <a:path extrusionOk="0" fill="none" h="1987" w="116">
                  <a:moveTo>
                    <a:pt x="1" y="1"/>
                  </a:moveTo>
                  <a:lnTo>
                    <a:pt x="115" y="1987"/>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3"/>
            <p:cNvSpPr/>
            <p:nvPr/>
          </p:nvSpPr>
          <p:spPr>
            <a:xfrm>
              <a:off x="2166241" y="3646654"/>
              <a:ext cx="11909" cy="205759"/>
            </a:xfrm>
            <a:custGeom>
              <a:rect b="b" l="l" r="r" t="t"/>
              <a:pathLst>
                <a:path extrusionOk="0" fill="none" h="1987" w="115">
                  <a:moveTo>
                    <a:pt x="0" y="1"/>
                  </a:moveTo>
                  <a:lnTo>
                    <a:pt x="114" y="1987"/>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3"/>
            <p:cNvSpPr/>
            <p:nvPr/>
          </p:nvSpPr>
          <p:spPr>
            <a:xfrm>
              <a:off x="2199275" y="3644376"/>
              <a:ext cx="4867" cy="210419"/>
            </a:xfrm>
            <a:custGeom>
              <a:rect b="b" l="l" r="r" t="t"/>
              <a:pathLst>
                <a:path extrusionOk="0" fill="none" h="2032" w="47">
                  <a:moveTo>
                    <a:pt x="1" y="0"/>
                  </a:moveTo>
                  <a:lnTo>
                    <a:pt x="46" y="2032"/>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53"/>
            <p:cNvSpPr/>
            <p:nvPr/>
          </p:nvSpPr>
          <p:spPr>
            <a:xfrm>
              <a:off x="2230030" y="3646654"/>
              <a:ext cx="4867" cy="210522"/>
            </a:xfrm>
            <a:custGeom>
              <a:rect b="b" l="l" r="r" t="t"/>
              <a:pathLst>
                <a:path extrusionOk="0" fill="none" h="2033" w="47">
                  <a:moveTo>
                    <a:pt x="0" y="1"/>
                  </a:moveTo>
                  <a:lnTo>
                    <a:pt x="46" y="2032"/>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53"/>
            <p:cNvSpPr/>
            <p:nvPr/>
          </p:nvSpPr>
          <p:spPr>
            <a:xfrm>
              <a:off x="1823479" y="3805091"/>
              <a:ext cx="494049" cy="302580"/>
            </a:xfrm>
            <a:custGeom>
              <a:rect b="b" l="l" r="r" t="t"/>
              <a:pathLst>
                <a:path extrusionOk="0" h="2922" w="4771">
                  <a:moveTo>
                    <a:pt x="4611" y="0"/>
                  </a:moveTo>
                  <a:lnTo>
                    <a:pt x="2374" y="206"/>
                  </a:lnTo>
                  <a:lnTo>
                    <a:pt x="2329" y="1301"/>
                  </a:lnTo>
                  <a:lnTo>
                    <a:pt x="0" y="2922"/>
                  </a:lnTo>
                  <a:lnTo>
                    <a:pt x="4771" y="2831"/>
                  </a:lnTo>
                  <a:lnTo>
                    <a:pt x="46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53"/>
            <p:cNvSpPr/>
            <p:nvPr/>
          </p:nvSpPr>
          <p:spPr>
            <a:xfrm>
              <a:off x="1823479" y="3805091"/>
              <a:ext cx="494049" cy="302580"/>
            </a:xfrm>
            <a:custGeom>
              <a:rect b="b" l="l" r="r" t="t"/>
              <a:pathLst>
                <a:path extrusionOk="0" fill="none" h="2922" w="4771">
                  <a:moveTo>
                    <a:pt x="0" y="2922"/>
                  </a:moveTo>
                  <a:lnTo>
                    <a:pt x="4771" y="2831"/>
                  </a:lnTo>
                  <a:lnTo>
                    <a:pt x="4611" y="0"/>
                  </a:lnTo>
                  <a:lnTo>
                    <a:pt x="2374" y="206"/>
                  </a:lnTo>
                  <a:lnTo>
                    <a:pt x="2329" y="1301"/>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53"/>
            <p:cNvSpPr/>
            <p:nvPr/>
          </p:nvSpPr>
          <p:spPr>
            <a:xfrm>
              <a:off x="1967626" y="3982375"/>
              <a:ext cx="30859" cy="66274"/>
            </a:xfrm>
            <a:custGeom>
              <a:rect b="b" l="l" r="r" t="t"/>
              <a:pathLst>
                <a:path extrusionOk="0" fill="none" h="640" w="298">
                  <a:moveTo>
                    <a:pt x="1" y="0"/>
                  </a:moveTo>
                  <a:lnTo>
                    <a:pt x="298" y="639"/>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53"/>
            <p:cNvSpPr/>
            <p:nvPr/>
          </p:nvSpPr>
          <p:spPr>
            <a:xfrm>
              <a:off x="2012568" y="3956383"/>
              <a:ext cx="30859" cy="66274"/>
            </a:xfrm>
            <a:custGeom>
              <a:rect b="b" l="l" r="r" t="t"/>
              <a:pathLst>
                <a:path extrusionOk="0" fill="none" h="640" w="298">
                  <a:moveTo>
                    <a:pt x="0" y="0"/>
                  </a:moveTo>
                  <a:lnTo>
                    <a:pt x="297" y="639"/>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53"/>
            <p:cNvSpPr/>
            <p:nvPr/>
          </p:nvSpPr>
          <p:spPr>
            <a:xfrm>
              <a:off x="1918024" y="3800328"/>
              <a:ext cx="127784" cy="144249"/>
            </a:xfrm>
            <a:custGeom>
              <a:rect b="b" l="l" r="r" t="t"/>
              <a:pathLst>
                <a:path extrusionOk="0" fill="none" h="1393" w="1234">
                  <a:moveTo>
                    <a:pt x="1233" y="1393"/>
                  </a:moveTo>
                  <a:cubicBezTo>
                    <a:pt x="1233" y="1393"/>
                    <a:pt x="0" y="914"/>
                    <a:pt x="183" y="571"/>
                  </a:cubicBezTo>
                  <a:cubicBezTo>
                    <a:pt x="503" y="1"/>
                    <a:pt x="1233" y="1393"/>
                    <a:pt x="1233" y="1393"/>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53"/>
            <p:cNvSpPr/>
            <p:nvPr/>
          </p:nvSpPr>
          <p:spPr>
            <a:xfrm>
              <a:off x="2014950" y="3823938"/>
              <a:ext cx="33137" cy="123020"/>
            </a:xfrm>
            <a:custGeom>
              <a:rect b="b" l="l" r="r" t="t"/>
              <a:pathLst>
                <a:path extrusionOk="0" fill="none" h="1188" w="320">
                  <a:moveTo>
                    <a:pt x="0" y="1"/>
                  </a:moveTo>
                  <a:lnTo>
                    <a:pt x="320" y="1188"/>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53"/>
            <p:cNvSpPr/>
            <p:nvPr/>
          </p:nvSpPr>
          <p:spPr>
            <a:xfrm>
              <a:off x="2118917" y="3890005"/>
              <a:ext cx="120639" cy="118568"/>
            </a:xfrm>
            <a:custGeom>
              <a:rect b="b" l="l" r="r" t="t"/>
              <a:pathLst>
                <a:path extrusionOk="0" h="1145" w="1165">
                  <a:moveTo>
                    <a:pt x="609" y="0"/>
                  </a:moveTo>
                  <a:cubicBezTo>
                    <a:pt x="596" y="0"/>
                    <a:pt x="584" y="1"/>
                    <a:pt x="571" y="2"/>
                  </a:cubicBezTo>
                  <a:cubicBezTo>
                    <a:pt x="252" y="2"/>
                    <a:pt x="1" y="276"/>
                    <a:pt x="1" y="595"/>
                  </a:cubicBezTo>
                  <a:cubicBezTo>
                    <a:pt x="22" y="901"/>
                    <a:pt x="254" y="1145"/>
                    <a:pt x="554" y="1145"/>
                  </a:cubicBezTo>
                  <a:cubicBezTo>
                    <a:pt x="567" y="1145"/>
                    <a:pt x="581" y="1144"/>
                    <a:pt x="594" y="1143"/>
                  </a:cubicBezTo>
                  <a:cubicBezTo>
                    <a:pt x="914" y="1143"/>
                    <a:pt x="1165" y="869"/>
                    <a:pt x="1165" y="550"/>
                  </a:cubicBezTo>
                  <a:cubicBezTo>
                    <a:pt x="1143" y="244"/>
                    <a:pt x="891" y="0"/>
                    <a:pt x="609"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53"/>
            <p:cNvSpPr/>
            <p:nvPr/>
          </p:nvSpPr>
          <p:spPr>
            <a:xfrm>
              <a:off x="1601254" y="3207069"/>
              <a:ext cx="248319" cy="271929"/>
            </a:xfrm>
            <a:custGeom>
              <a:rect b="b" l="l" r="r" t="t"/>
              <a:pathLst>
                <a:path extrusionOk="0" h="2626" w="2398">
                  <a:moveTo>
                    <a:pt x="1256" y="0"/>
                  </a:moveTo>
                  <a:lnTo>
                    <a:pt x="1" y="1484"/>
                  </a:lnTo>
                  <a:lnTo>
                    <a:pt x="982" y="2625"/>
                  </a:lnTo>
                  <a:lnTo>
                    <a:pt x="2398" y="1096"/>
                  </a:lnTo>
                  <a:lnTo>
                    <a:pt x="12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53"/>
            <p:cNvSpPr/>
            <p:nvPr/>
          </p:nvSpPr>
          <p:spPr>
            <a:xfrm>
              <a:off x="1601254" y="3207069"/>
              <a:ext cx="248319" cy="271929"/>
            </a:xfrm>
            <a:custGeom>
              <a:rect b="b" l="l" r="r" t="t"/>
              <a:pathLst>
                <a:path extrusionOk="0" fill="none" h="2626" w="2398">
                  <a:moveTo>
                    <a:pt x="1256" y="0"/>
                  </a:moveTo>
                  <a:lnTo>
                    <a:pt x="1" y="1484"/>
                  </a:lnTo>
                  <a:lnTo>
                    <a:pt x="982" y="2625"/>
                  </a:lnTo>
                  <a:lnTo>
                    <a:pt x="2398" y="1096"/>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53"/>
            <p:cNvSpPr/>
            <p:nvPr/>
          </p:nvSpPr>
          <p:spPr>
            <a:xfrm>
              <a:off x="1620204" y="3223638"/>
              <a:ext cx="127784" cy="160817"/>
            </a:xfrm>
            <a:custGeom>
              <a:rect b="b" l="l" r="r" t="t"/>
              <a:pathLst>
                <a:path extrusionOk="0" fill="none" h="1553" w="1234">
                  <a:moveTo>
                    <a:pt x="1233" y="0"/>
                  </a:moveTo>
                  <a:lnTo>
                    <a:pt x="0" y="1552"/>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53"/>
            <p:cNvSpPr/>
            <p:nvPr/>
          </p:nvSpPr>
          <p:spPr>
            <a:xfrm>
              <a:off x="1646196" y="3247248"/>
              <a:ext cx="127784" cy="160817"/>
            </a:xfrm>
            <a:custGeom>
              <a:rect b="b" l="l" r="r" t="t"/>
              <a:pathLst>
                <a:path extrusionOk="0" fill="none" h="1553" w="1234">
                  <a:moveTo>
                    <a:pt x="1233" y="0"/>
                  </a:moveTo>
                  <a:lnTo>
                    <a:pt x="1" y="1553"/>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53"/>
            <p:cNvSpPr/>
            <p:nvPr/>
          </p:nvSpPr>
          <p:spPr>
            <a:xfrm>
              <a:off x="1665146" y="3268477"/>
              <a:ext cx="134825" cy="158539"/>
            </a:xfrm>
            <a:custGeom>
              <a:rect b="b" l="l" r="r" t="t"/>
              <a:pathLst>
                <a:path extrusionOk="0" fill="none" h="1531" w="1302">
                  <a:moveTo>
                    <a:pt x="1301" y="1"/>
                  </a:moveTo>
                  <a:lnTo>
                    <a:pt x="0" y="153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3"/>
            <p:cNvSpPr/>
            <p:nvPr/>
          </p:nvSpPr>
          <p:spPr>
            <a:xfrm>
              <a:off x="1686375" y="3289809"/>
              <a:ext cx="134825" cy="160817"/>
            </a:xfrm>
            <a:custGeom>
              <a:rect b="b" l="l" r="r" t="t"/>
              <a:pathLst>
                <a:path extrusionOk="0" fill="none" h="1553" w="1302">
                  <a:moveTo>
                    <a:pt x="1302" y="0"/>
                  </a:moveTo>
                  <a:lnTo>
                    <a:pt x="1" y="1552"/>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53"/>
            <p:cNvSpPr/>
            <p:nvPr/>
          </p:nvSpPr>
          <p:spPr>
            <a:xfrm>
              <a:off x="1211272" y="3315801"/>
              <a:ext cx="557941" cy="368854"/>
            </a:xfrm>
            <a:custGeom>
              <a:rect b="b" l="l" r="r" t="t"/>
              <a:pathLst>
                <a:path extrusionOk="0" h="3562" w="5388">
                  <a:moveTo>
                    <a:pt x="3607" y="0"/>
                  </a:moveTo>
                  <a:lnTo>
                    <a:pt x="2831" y="799"/>
                  </a:lnTo>
                  <a:lnTo>
                    <a:pt x="1" y="434"/>
                  </a:lnTo>
                  <a:lnTo>
                    <a:pt x="3607" y="3561"/>
                  </a:lnTo>
                  <a:lnTo>
                    <a:pt x="5387" y="1370"/>
                  </a:lnTo>
                  <a:lnTo>
                    <a:pt x="36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53"/>
            <p:cNvSpPr/>
            <p:nvPr/>
          </p:nvSpPr>
          <p:spPr>
            <a:xfrm>
              <a:off x="1211272" y="3315801"/>
              <a:ext cx="557941" cy="368854"/>
            </a:xfrm>
            <a:custGeom>
              <a:rect b="b" l="l" r="r" t="t"/>
              <a:pathLst>
                <a:path extrusionOk="0" fill="none" h="3562" w="5388">
                  <a:moveTo>
                    <a:pt x="1" y="434"/>
                  </a:moveTo>
                  <a:lnTo>
                    <a:pt x="3607" y="3561"/>
                  </a:lnTo>
                  <a:lnTo>
                    <a:pt x="5387" y="1370"/>
                  </a:lnTo>
                  <a:lnTo>
                    <a:pt x="3607" y="0"/>
                  </a:lnTo>
                  <a:lnTo>
                    <a:pt x="2831" y="799"/>
                  </a:ln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3"/>
            <p:cNvSpPr/>
            <p:nvPr/>
          </p:nvSpPr>
          <p:spPr>
            <a:xfrm>
              <a:off x="1381513" y="3363021"/>
              <a:ext cx="21332" cy="71037"/>
            </a:xfrm>
            <a:custGeom>
              <a:rect b="b" l="l" r="r" t="t"/>
              <a:pathLst>
                <a:path extrusionOk="0" fill="none" h="686" w="206">
                  <a:moveTo>
                    <a:pt x="206" y="1"/>
                  </a:moveTo>
                  <a:lnTo>
                    <a:pt x="0" y="686"/>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3"/>
            <p:cNvSpPr/>
            <p:nvPr/>
          </p:nvSpPr>
          <p:spPr>
            <a:xfrm>
              <a:off x="1431115" y="3374930"/>
              <a:ext cx="21332" cy="70933"/>
            </a:xfrm>
            <a:custGeom>
              <a:rect b="b" l="l" r="r" t="t"/>
              <a:pathLst>
                <a:path extrusionOk="0" fill="none" h="685" w="206">
                  <a:moveTo>
                    <a:pt x="206" y="0"/>
                  </a:moveTo>
                  <a:lnTo>
                    <a:pt x="0" y="685"/>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3"/>
            <p:cNvSpPr/>
            <p:nvPr/>
          </p:nvSpPr>
          <p:spPr>
            <a:xfrm>
              <a:off x="1423970" y="3230680"/>
              <a:ext cx="101792" cy="158435"/>
            </a:xfrm>
            <a:custGeom>
              <a:rect b="b" l="l" r="r" t="t"/>
              <a:pathLst>
                <a:path extrusionOk="0" fill="none" h="1530" w="983">
                  <a:moveTo>
                    <a:pt x="594" y="1530"/>
                  </a:moveTo>
                  <a:cubicBezTo>
                    <a:pt x="594" y="1530"/>
                    <a:pt x="1" y="343"/>
                    <a:pt x="389" y="206"/>
                  </a:cubicBezTo>
                  <a:cubicBezTo>
                    <a:pt x="982" y="1"/>
                    <a:pt x="594" y="1530"/>
                    <a:pt x="594" y="1530"/>
                  </a:cubicBezTo>
                  <a:close/>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3"/>
            <p:cNvSpPr/>
            <p:nvPr/>
          </p:nvSpPr>
          <p:spPr>
            <a:xfrm>
              <a:off x="1487863" y="3278004"/>
              <a:ext cx="56850" cy="115875"/>
            </a:xfrm>
            <a:custGeom>
              <a:rect b="b" l="l" r="r" t="t"/>
              <a:pathLst>
                <a:path extrusionOk="0" fill="none" h="1119" w="549">
                  <a:moveTo>
                    <a:pt x="548" y="0"/>
                  </a:moveTo>
                  <a:lnTo>
                    <a:pt x="0" y="1119"/>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53"/>
            <p:cNvSpPr/>
            <p:nvPr/>
          </p:nvSpPr>
          <p:spPr>
            <a:xfrm>
              <a:off x="1516236" y="3421943"/>
              <a:ext cx="132444" cy="118671"/>
            </a:xfrm>
            <a:custGeom>
              <a:rect b="b" l="l" r="r" t="t"/>
              <a:pathLst>
                <a:path extrusionOk="0" h="1146" w="1279">
                  <a:moveTo>
                    <a:pt x="640" y="1"/>
                  </a:moveTo>
                  <a:cubicBezTo>
                    <a:pt x="480" y="1"/>
                    <a:pt x="319" y="70"/>
                    <a:pt x="206" y="208"/>
                  </a:cubicBezTo>
                  <a:cubicBezTo>
                    <a:pt x="0" y="436"/>
                    <a:pt x="23" y="801"/>
                    <a:pt x="274" y="1007"/>
                  </a:cubicBezTo>
                  <a:cubicBezTo>
                    <a:pt x="377" y="1099"/>
                    <a:pt x="507" y="1146"/>
                    <a:pt x="638" y="1146"/>
                  </a:cubicBezTo>
                  <a:cubicBezTo>
                    <a:pt x="799" y="1146"/>
                    <a:pt x="960" y="1076"/>
                    <a:pt x="1073" y="938"/>
                  </a:cubicBezTo>
                  <a:cubicBezTo>
                    <a:pt x="1278" y="687"/>
                    <a:pt x="1256" y="322"/>
                    <a:pt x="1004" y="139"/>
                  </a:cubicBezTo>
                  <a:cubicBezTo>
                    <a:pt x="902" y="47"/>
                    <a:pt x="771" y="1"/>
                    <a:pt x="64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53"/>
            <p:cNvSpPr/>
            <p:nvPr/>
          </p:nvSpPr>
          <p:spPr>
            <a:xfrm>
              <a:off x="1610781" y="2686402"/>
              <a:ext cx="1564782" cy="991101"/>
            </a:xfrm>
            <a:custGeom>
              <a:rect b="b" l="l" r="r" t="t"/>
              <a:pathLst>
                <a:path extrusionOk="0" h="9571" w="15111">
                  <a:moveTo>
                    <a:pt x="5801" y="1"/>
                  </a:moveTo>
                  <a:cubicBezTo>
                    <a:pt x="5412" y="1"/>
                    <a:pt x="4939" y="110"/>
                    <a:pt x="4360" y="532"/>
                  </a:cubicBezTo>
                  <a:cubicBezTo>
                    <a:pt x="4360" y="532"/>
                    <a:pt x="2716" y="1764"/>
                    <a:pt x="2534" y="1924"/>
                  </a:cubicBezTo>
                  <a:cubicBezTo>
                    <a:pt x="2351" y="2084"/>
                    <a:pt x="0" y="4321"/>
                    <a:pt x="0" y="4321"/>
                  </a:cubicBezTo>
                  <a:lnTo>
                    <a:pt x="3036" y="6946"/>
                  </a:lnTo>
                  <a:lnTo>
                    <a:pt x="3995" y="5873"/>
                  </a:lnTo>
                  <a:lnTo>
                    <a:pt x="3698" y="9525"/>
                  </a:lnTo>
                  <a:lnTo>
                    <a:pt x="7350" y="9571"/>
                  </a:lnTo>
                  <a:lnTo>
                    <a:pt x="7281" y="5896"/>
                  </a:lnTo>
                  <a:cubicBezTo>
                    <a:pt x="7281" y="5896"/>
                    <a:pt x="7263" y="5801"/>
                    <a:pt x="7379" y="5801"/>
                  </a:cubicBezTo>
                  <a:cubicBezTo>
                    <a:pt x="7391" y="5801"/>
                    <a:pt x="7404" y="5802"/>
                    <a:pt x="7418" y="5804"/>
                  </a:cubicBezTo>
                  <a:cubicBezTo>
                    <a:pt x="7578" y="5804"/>
                    <a:pt x="10157" y="5873"/>
                    <a:pt x="10157" y="5873"/>
                  </a:cubicBezTo>
                  <a:cubicBezTo>
                    <a:pt x="10157" y="5873"/>
                    <a:pt x="10637" y="5896"/>
                    <a:pt x="10842" y="5964"/>
                  </a:cubicBezTo>
                  <a:cubicBezTo>
                    <a:pt x="10998" y="6016"/>
                    <a:pt x="12039" y="6253"/>
                    <a:pt x="12900" y="6253"/>
                  </a:cubicBezTo>
                  <a:cubicBezTo>
                    <a:pt x="13171" y="6253"/>
                    <a:pt x="13425" y="6230"/>
                    <a:pt x="13627" y="6170"/>
                  </a:cubicBezTo>
                  <a:cubicBezTo>
                    <a:pt x="14449" y="5919"/>
                    <a:pt x="14745" y="5531"/>
                    <a:pt x="14859" y="5280"/>
                  </a:cubicBezTo>
                  <a:cubicBezTo>
                    <a:pt x="14974" y="5006"/>
                    <a:pt x="15088" y="4663"/>
                    <a:pt x="15088" y="4412"/>
                  </a:cubicBezTo>
                  <a:cubicBezTo>
                    <a:pt x="15111" y="4138"/>
                    <a:pt x="13148" y="3020"/>
                    <a:pt x="13148" y="3020"/>
                  </a:cubicBezTo>
                  <a:lnTo>
                    <a:pt x="12417" y="2609"/>
                  </a:lnTo>
                  <a:cubicBezTo>
                    <a:pt x="12417" y="2609"/>
                    <a:pt x="9975" y="1422"/>
                    <a:pt x="9290" y="1125"/>
                  </a:cubicBezTo>
                  <a:cubicBezTo>
                    <a:pt x="8628" y="851"/>
                    <a:pt x="6985" y="212"/>
                    <a:pt x="6528" y="98"/>
                  </a:cubicBezTo>
                  <a:cubicBezTo>
                    <a:pt x="6325" y="60"/>
                    <a:pt x="6086" y="1"/>
                    <a:pt x="58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53"/>
            <p:cNvSpPr/>
            <p:nvPr/>
          </p:nvSpPr>
          <p:spPr>
            <a:xfrm>
              <a:off x="1610781" y="2675218"/>
              <a:ext cx="1337898" cy="730459"/>
            </a:xfrm>
            <a:custGeom>
              <a:rect b="b" l="l" r="r" t="t"/>
              <a:pathLst>
                <a:path extrusionOk="0" fill="none" h="7054" w="12920">
                  <a:moveTo>
                    <a:pt x="12919" y="2991"/>
                  </a:moveTo>
                  <a:cubicBezTo>
                    <a:pt x="12919" y="2991"/>
                    <a:pt x="7236" y="1"/>
                    <a:pt x="5638" y="92"/>
                  </a:cubicBezTo>
                  <a:cubicBezTo>
                    <a:pt x="4063" y="183"/>
                    <a:pt x="0" y="4429"/>
                    <a:pt x="0" y="4429"/>
                  </a:cubicBezTo>
                  <a:lnTo>
                    <a:pt x="3036" y="7054"/>
                  </a:lnTo>
                  <a:lnTo>
                    <a:pt x="3995" y="5935"/>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53"/>
            <p:cNvSpPr/>
            <p:nvPr/>
          </p:nvSpPr>
          <p:spPr>
            <a:xfrm>
              <a:off x="2116536" y="2989607"/>
              <a:ext cx="1118160" cy="420837"/>
            </a:xfrm>
            <a:custGeom>
              <a:rect b="b" l="l" r="r" t="t"/>
              <a:pathLst>
                <a:path extrusionOk="0" fill="none" h="4064" w="10798">
                  <a:moveTo>
                    <a:pt x="1" y="1"/>
                  </a:moveTo>
                  <a:cubicBezTo>
                    <a:pt x="1" y="1"/>
                    <a:pt x="4680" y="2717"/>
                    <a:pt x="6004" y="3059"/>
                  </a:cubicBezTo>
                  <a:cubicBezTo>
                    <a:pt x="7305" y="3379"/>
                    <a:pt x="10797" y="4063"/>
                    <a:pt x="10158" y="274"/>
                  </a:cubicBez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53"/>
            <p:cNvSpPr/>
            <p:nvPr/>
          </p:nvSpPr>
          <p:spPr>
            <a:xfrm>
              <a:off x="1993618" y="3025022"/>
              <a:ext cx="378277" cy="652484"/>
            </a:xfrm>
            <a:custGeom>
              <a:rect b="b" l="l" r="r" t="t"/>
              <a:pathLst>
                <a:path extrusionOk="0" fill="none" h="6301" w="3653">
                  <a:moveTo>
                    <a:pt x="1781" y="1"/>
                  </a:moveTo>
                  <a:cubicBezTo>
                    <a:pt x="1781" y="1"/>
                    <a:pt x="594" y="69"/>
                    <a:pt x="457" y="914"/>
                  </a:cubicBezTo>
                  <a:cubicBezTo>
                    <a:pt x="343" y="1758"/>
                    <a:pt x="1" y="6255"/>
                    <a:pt x="1" y="6255"/>
                  </a:cubicBezTo>
                  <a:lnTo>
                    <a:pt x="3653" y="6301"/>
                  </a:lnTo>
                  <a:lnTo>
                    <a:pt x="3584" y="1667"/>
                  </a:lnTo>
                </a:path>
              </a:pathLst>
            </a:custGeom>
            <a:noFill/>
            <a:ln cap="rnd"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53"/>
            <p:cNvSpPr/>
            <p:nvPr/>
          </p:nvSpPr>
          <p:spPr>
            <a:xfrm>
              <a:off x="2364753" y="3287427"/>
              <a:ext cx="338099" cy="7145"/>
            </a:xfrm>
            <a:custGeom>
              <a:rect b="b" l="l" r="r" t="t"/>
              <a:pathLst>
                <a:path extrusionOk="0" fill="none" h="69" w="3265">
                  <a:moveTo>
                    <a:pt x="0" y="0"/>
                  </a:moveTo>
                  <a:lnTo>
                    <a:pt x="3264" y="69"/>
                  </a:lnTo>
                </a:path>
              </a:pathLst>
            </a:custGeom>
            <a:noFill/>
            <a:ln cap="rnd" cmpd="sng" w="952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3" name="Shape 2173"/>
        <p:cNvGrpSpPr/>
        <p:nvPr/>
      </p:nvGrpSpPr>
      <p:grpSpPr>
        <a:xfrm>
          <a:off x="0" y="0"/>
          <a:ext cx="0" cy="0"/>
          <a:chOff x="0" y="0"/>
          <a:chExt cx="0" cy="0"/>
        </a:xfrm>
      </p:grpSpPr>
      <p:sp>
        <p:nvSpPr>
          <p:cNvPr id="2174" name="Google Shape;2174;p54"/>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2175" name="Google Shape;2175;p54"/>
          <p:cNvSpPr/>
          <p:nvPr/>
        </p:nvSpPr>
        <p:spPr>
          <a:xfrm>
            <a:off x="2848800" y="1054850"/>
            <a:ext cx="3446400" cy="572700"/>
          </a:xfrm>
          <a:prstGeom prst="roundRect">
            <a:avLst>
              <a:gd fmla="val 1432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2176" name="Google Shape;2176;p54"/>
          <p:cNvSpPr/>
          <p:nvPr/>
        </p:nvSpPr>
        <p:spPr>
          <a:xfrm>
            <a:off x="3168875" y="1206921"/>
            <a:ext cx="2806255" cy="268925"/>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Sales &amp; distribution</a:t>
            </a:r>
          </a:p>
        </p:txBody>
      </p:sp>
      <p:grpSp>
        <p:nvGrpSpPr>
          <p:cNvPr id="2177" name="Google Shape;2177;p54"/>
          <p:cNvGrpSpPr/>
          <p:nvPr/>
        </p:nvGrpSpPr>
        <p:grpSpPr>
          <a:xfrm>
            <a:off x="833050" y="1341200"/>
            <a:ext cx="2015750" cy="3267301"/>
            <a:chOff x="833050" y="1341200"/>
            <a:chExt cx="2015750" cy="3267301"/>
          </a:xfrm>
        </p:grpSpPr>
        <p:grpSp>
          <p:nvGrpSpPr>
            <p:cNvPr id="2178" name="Google Shape;2178;p54"/>
            <p:cNvGrpSpPr/>
            <p:nvPr/>
          </p:nvGrpSpPr>
          <p:grpSpPr>
            <a:xfrm>
              <a:off x="833050" y="2168113"/>
              <a:ext cx="1410644" cy="2440388"/>
              <a:chOff x="833050" y="2168113"/>
              <a:chExt cx="1410644" cy="2440388"/>
            </a:xfrm>
          </p:grpSpPr>
          <p:sp>
            <p:nvSpPr>
              <p:cNvPr id="2179" name="Google Shape;2179;p54"/>
              <p:cNvSpPr txBox="1"/>
              <p:nvPr/>
            </p:nvSpPr>
            <p:spPr>
              <a:xfrm>
                <a:off x="834878" y="21681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Channel 1</a:t>
                </a:r>
                <a:endParaRPr sz="2000">
                  <a:solidFill>
                    <a:schemeClr val="dk1"/>
                  </a:solidFill>
                  <a:latin typeface="Staatliches"/>
                  <a:ea typeface="Staatliches"/>
                  <a:cs typeface="Staatliches"/>
                  <a:sym typeface="Staatliches"/>
                </a:endParaRPr>
              </a:p>
            </p:txBody>
          </p:sp>
          <p:sp>
            <p:nvSpPr>
              <p:cNvPr id="2180" name="Google Shape;2180;p54"/>
              <p:cNvSpPr/>
              <p:nvPr/>
            </p:nvSpPr>
            <p:spPr>
              <a:xfrm>
                <a:off x="1208228" y="2752912"/>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1" name="Google Shape;2181;p54"/>
              <p:cNvGrpSpPr/>
              <p:nvPr/>
            </p:nvGrpSpPr>
            <p:grpSpPr>
              <a:xfrm>
                <a:off x="833050" y="3413212"/>
                <a:ext cx="1410644" cy="1195289"/>
                <a:chOff x="833050" y="3413212"/>
                <a:chExt cx="1410644" cy="1195289"/>
              </a:xfrm>
            </p:grpSpPr>
            <p:grpSp>
              <p:nvGrpSpPr>
                <p:cNvPr id="2182" name="Google Shape;2182;p54"/>
                <p:cNvGrpSpPr/>
                <p:nvPr/>
              </p:nvGrpSpPr>
              <p:grpSpPr>
                <a:xfrm>
                  <a:off x="833050" y="3635888"/>
                  <a:ext cx="1410644" cy="972613"/>
                  <a:chOff x="1468212" y="1631138"/>
                  <a:chExt cx="1706975" cy="972613"/>
                </a:xfrm>
              </p:grpSpPr>
              <p:sp>
                <p:nvSpPr>
                  <p:cNvPr id="2183" name="Google Shape;2183;p54"/>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p:txBody>
              </p:sp>
              <p:sp>
                <p:nvSpPr>
                  <p:cNvPr id="2184" name="Google Shape;2184;p54"/>
                  <p:cNvSpPr txBox="1"/>
                  <p:nvPr/>
                </p:nvSpPr>
                <p:spPr>
                  <a:xfrm>
                    <a:off x="1468212" y="1943451"/>
                    <a:ext cx="1702500" cy="6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cxnSp>
              <p:nvCxnSpPr>
                <p:cNvPr id="2185" name="Google Shape;2185;p54"/>
                <p:cNvCxnSpPr>
                  <a:stCxn id="2180" idx="4"/>
                  <a:endCxn id="2183" idx="0"/>
                </p:cNvCxnSpPr>
                <p:nvPr/>
              </p:nvCxnSpPr>
              <p:spPr>
                <a:xfrm>
                  <a:off x="1538378" y="3413212"/>
                  <a:ext cx="1800" cy="222600"/>
                </a:xfrm>
                <a:prstGeom prst="straightConnector1">
                  <a:avLst/>
                </a:prstGeom>
                <a:noFill/>
                <a:ln cap="flat" cmpd="sng" w="9525">
                  <a:solidFill>
                    <a:schemeClr val="dk1"/>
                  </a:solidFill>
                  <a:prstDash val="solid"/>
                  <a:round/>
                  <a:headEnd len="med" w="med" type="none"/>
                  <a:tailEnd len="med" w="med" type="none"/>
                </a:ln>
              </p:spPr>
            </p:cxnSp>
          </p:grpSp>
          <p:cxnSp>
            <p:nvCxnSpPr>
              <p:cNvPr id="2186" name="Google Shape;2186;p54"/>
              <p:cNvCxnSpPr>
                <a:stCxn id="2180" idx="0"/>
                <a:endCxn id="2179" idx="2"/>
              </p:cNvCxnSpPr>
              <p:nvPr/>
            </p:nvCxnSpPr>
            <p:spPr>
              <a:xfrm rot="10800000">
                <a:off x="1538378" y="2530312"/>
                <a:ext cx="0" cy="222600"/>
              </a:xfrm>
              <a:prstGeom prst="straightConnector1">
                <a:avLst/>
              </a:prstGeom>
              <a:noFill/>
              <a:ln cap="flat" cmpd="sng" w="9525">
                <a:solidFill>
                  <a:schemeClr val="dk1"/>
                </a:solidFill>
                <a:prstDash val="solid"/>
                <a:round/>
                <a:headEnd len="med" w="med" type="none"/>
                <a:tailEnd len="med" w="med" type="none"/>
              </a:ln>
            </p:spPr>
          </p:cxnSp>
        </p:grpSp>
        <p:cxnSp>
          <p:nvCxnSpPr>
            <p:cNvPr id="2187" name="Google Shape;2187;p54"/>
            <p:cNvCxnSpPr>
              <a:stCxn id="2175" idx="1"/>
              <a:endCxn id="2179" idx="0"/>
            </p:cNvCxnSpPr>
            <p:nvPr/>
          </p:nvCxnSpPr>
          <p:spPr>
            <a:xfrm flipH="1">
              <a:off x="1538400" y="1341200"/>
              <a:ext cx="1310400" cy="826800"/>
            </a:xfrm>
            <a:prstGeom prst="bentConnector2">
              <a:avLst/>
            </a:prstGeom>
            <a:noFill/>
            <a:ln cap="flat" cmpd="sng" w="9525">
              <a:solidFill>
                <a:schemeClr val="dk1"/>
              </a:solidFill>
              <a:prstDash val="solid"/>
              <a:round/>
              <a:headEnd len="med" w="med" type="none"/>
              <a:tailEnd len="med" w="med" type="none"/>
            </a:ln>
          </p:spPr>
        </p:cxnSp>
      </p:grpSp>
      <p:grpSp>
        <p:nvGrpSpPr>
          <p:cNvPr id="2188" name="Google Shape;2188;p54"/>
          <p:cNvGrpSpPr/>
          <p:nvPr/>
        </p:nvGrpSpPr>
        <p:grpSpPr>
          <a:xfrm>
            <a:off x="2850750" y="1627550"/>
            <a:ext cx="1721250" cy="2980951"/>
            <a:chOff x="2850750" y="1627550"/>
            <a:chExt cx="1721250" cy="2980951"/>
          </a:xfrm>
        </p:grpSpPr>
        <p:grpSp>
          <p:nvGrpSpPr>
            <p:cNvPr id="2189" name="Google Shape;2189;p54"/>
            <p:cNvGrpSpPr/>
            <p:nvPr/>
          </p:nvGrpSpPr>
          <p:grpSpPr>
            <a:xfrm>
              <a:off x="2850750" y="2168113"/>
              <a:ext cx="1410644" cy="2440388"/>
              <a:chOff x="2850750" y="2168113"/>
              <a:chExt cx="1410644" cy="2440388"/>
            </a:xfrm>
          </p:grpSpPr>
          <p:sp>
            <p:nvSpPr>
              <p:cNvPr id="2190" name="Google Shape;2190;p54"/>
              <p:cNvSpPr txBox="1"/>
              <p:nvPr/>
            </p:nvSpPr>
            <p:spPr>
              <a:xfrm>
                <a:off x="2852578" y="21681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Channel 2</a:t>
                </a:r>
                <a:endParaRPr sz="2000">
                  <a:solidFill>
                    <a:schemeClr val="dk1"/>
                  </a:solidFill>
                  <a:latin typeface="Staatliches"/>
                  <a:ea typeface="Staatliches"/>
                  <a:cs typeface="Staatliches"/>
                  <a:sym typeface="Staatliches"/>
                </a:endParaRPr>
              </a:p>
            </p:txBody>
          </p:sp>
          <p:sp>
            <p:nvSpPr>
              <p:cNvPr id="2191" name="Google Shape;2191;p54"/>
              <p:cNvSpPr/>
              <p:nvPr/>
            </p:nvSpPr>
            <p:spPr>
              <a:xfrm>
                <a:off x="3225928" y="2752912"/>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2" name="Google Shape;2192;p54"/>
              <p:cNvCxnSpPr>
                <a:endCxn id="2191" idx="0"/>
              </p:cNvCxnSpPr>
              <p:nvPr/>
            </p:nvCxnSpPr>
            <p:spPr>
              <a:xfrm>
                <a:off x="3556078" y="2530312"/>
                <a:ext cx="0" cy="222600"/>
              </a:xfrm>
              <a:prstGeom prst="straightConnector1">
                <a:avLst/>
              </a:prstGeom>
              <a:noFill/>
              <a:ln cap="flat" cmpd="sng" w="9525">
                <a:solidFill>
                  <a:schemeClr val="dk1"/>
                </a:solidFill>
                <a:prstDash val="solid"/>
                <a:round/>
                <a:headEnd len="med" w="med" type="none"/>
                <a:tailEnd len="med" w="med" type="none"/>
              </a:ln>
            </p:spPr>
          </p:cxnSp>
          <p:grpSp>
            <p:nvGrpSpPr>
              <p:cNvPr id="2193" name="Google Shape;2193;p54"/>
              <p:cNvGrpSpPr/>
              <p:nvPr/>
            </p:nvGrpSpPr>
            <p:grpSpPr>
              <a:xfrm>
                <a:off x="2850750" y="3413212"/>
                <a:ext cx="1410644" cy="1195289"/>
                <a:chOff x="2850750" y="3413212"/>
                <a:chExt cx="1410644" cy="1195289"/>
              </a:xfrm>
            </p:grpSpPr>
            <p:grpSp>
              <p:nvGrpSpPr>
                <p:cNvPr id="2194" name="Google Shape;2194;p54"/>
                <p:cNvGrpSpPr/>
                <p:nvPr/>
              </p:nvGrpSpPr>
              <p:grpSpPr>
                <a:xfrm>
                  <a:off x="2850750" y="3635888"/>
                  <a:ext cx="1410644" cy="972613"/>
                  <a:chOff x="1468212" y="1631138"/>
                  <a:chExt cx="1706975" cy="972613"/>
                </a:xfrm>
              </p:grpSpPr>
              <p:sp>
                <p:nvSpPr>
                  <p:cNvPr id="2195" name="Google Shape;2195;p54"/>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Saturn</a:t>
                    </a:r>
                    <a:endParaRPr sz="2000">
                      <a:solidFill>
                        <a:srgbClr val="20DD20"/>
                      </a:solidFill>
                      <a:latin typeface="Staatliches"/>
                      <a:ea typeface="Staatliches"/>
                      <a:cs typeface="Staatliches"/>
                      <a:sym typeface="Staatliches"/>
                    </a:endParaRPr>
                  </a:p>
                </p:txBody>
              </p:sp>
              <p:sp>
                <p:nvSpPr>
                  <p:cNvPr id="2196" name="Google Shape;2196;p54"/>
                  <p:cNvSpPr txBox="1"/>
                  <p:nvPr/>
                </p:nvSpPr>
                <p:spPr>
                  <a:xfrm>
                    <a:off x="1468212" y="1943451"/>
                    <a:ext cx="17025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Saturn is a gas giant and has several rings</a:t>
                    </a:r>
                    <a:endParaRPr sz="1200">
                      <a:solidFill>
                        <a:srgbClr val="242424"/>
                      </a:solidFill>
                      <a:latin typeface="Cairo"/>
                      <a:ea typeface="Cairo"/>
                      <a:cs typeface="Cairo"/>
                      <a:sym typeface="Cairo"/>
                    </a:endParaRPr>
                  </a:p>
                </p:txBody>
              </p:sp>
            </p:grpSp>
            <p:cxnSp>
              <p:nvCxnSpPr>
                <p:cNvPr id="2197" name="Google Shape;2197;p54"/>
                <p:cNvCxnSpPr>
                  <a:stCxn id="2191" idx="4"/>
                  <a:endCxn id="2195" idx="0"/>
                </p:cNvCxnSpPr>
                <p:nvPr/>
              </p:nvCxnSpPr>
              <p:spPr>
                <a:xfrm>
                  <a:off x="3556078" y="3413212"/>
                  <a:ext cx="1800" cy="222600"/>
                </a:xfrm>
                <a:prstGeom prst="straightConnector1">
                  <a:avLst/>
                </a:prstGeom>
                <a:noFill/>
                <a:ln cap="flat" cmpd="sng" w="9525">
                  <a:solidFill>
                    <a:schemeClr val="dk1"/>
                  </a:solidFill>
                  <a:prstDash val="solid"/>
                  <a:round/>
                  <a:headEnd len="med" w="med" type="none"/>
                  <a:tailEnd len="med" w="med" type="none"/>
                </a:ln>
              </p:spPr>
            </p:cxnSp>
          </p:grpSp>
        </p:grpSp>
        <p:cxnSp>
          <p:nvCxnSpPr>
            <p:cNvPr id="2198" name="Google Shape;2198;p54"/>
            <p:cNvCxnSpPr>
              <a:stCxn id="2175" idx="2"/>
              <a:endCxn id="2190" idx="0"/>
            </p:cNvCxnSpPr>
            <p:nvPr/>
          </p:nvCxnSpPr>
          <p:spPr>
            <a:xfrm rot="5400000">
              <a:off x="3793800" y="1389950"/>
              <a:ext cx="540600" cy="1015800"/>
            </a:xfrm>
            <a:prstGeom prst="bentConnector3">
              <a:avLst>
                <a:gd fmla="val 49997" name="adj1"/>
              </a:avLst>
            </a:prstGeom>
            <a:noFill/>
            <a:ln cap="flat" cmpd="sng" w="9525">
              <a:solidFill>
                <a:schemeClr val="dk1"/>
              </a:solidFill>
              <a:prstDash val="solid"/>
              <a:round/>
              <a:headEnd len="med" w="med" type="none"/>
              <a:tailEnd len="med" w="med" type="none"/>
            </a:ln>
          </p:spPr>
        </p:cxnSp>
      </p:grpSp>
      <p:grpSp>
        <p:nvGrpSpPr>
          <p:cNvPr id="2199" name="Google Shape;2199;p54"/>
          <p:cNvGrpSpPr/>
          <p:nvPr/>
        </p:nvGrpSpPr>
        <p:grpSpPr>
          <a:xfrm>
            <a:off x="4572000" y="1627550"/>
            <a:ext cx="1708919" cy="2980951"/>
            <a:chOff x="4572000" y="1627550"/>
            <a:chExt cx="1708919" cy="2980951"/>
          </a:xfrm>
        </p:grpSpPr>
        <p:sp>
          <p:nvSpPr>
            <p:cNvPr id="2200" name="Google Shape;2200;p54"/>
            <p:cNvSpPr txBox="1"/>
            <p:nvPr/>
          </p:nvSpPr>
          <p:spPr>
            <a:xfrm>
              <a:off x="4872103" y="21681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Channel 3</a:t>
              </a:r>
              <a:endParaRPr sz="2000">
                <a:solidFill>
                  <a:schemeClr val="dk1"/>
                </a:solidFill>
                <a:latin typeface="Staatliches"/>
                <a:ea typeface="Staatliches"/>
                <a:cs typeface="Staatliches"/>
                <a:sym typeface="Staatliches"/>
              </a:endParaRPr>
            </a:p>
          </p:txBody>
        </p:sp>
        <p:sp>
          <p:nvSpPr>
            <p:cNvPr id="2201" name="Google Shape;2201;p54"/>
            <p:cNvSpPr/>
            <p:nvPr/>
          </p:nvSpPr>
          <p:spPr>
            <a:xfrm>
              <a:off x="5245453" y="2752912"/>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2" name="Google Shape;2202;p54"/>
            <p:cNvGrpSpPr/>
            <p:nvPr/>
          </p:nvGrpSpPr>
          <p:grpSpPr>
            <a:xfrm>
              <a:off x="4870275" y="3413212"/>
              <a:ext cx="1410644" cy="1195289"/>
              <a:chOff x="4870275" y="3413212"/>
              <a:chExt cx="1410644" cy="1195289"/>
            </a:xfrm>
          </p:grpSpPr>
          <p:grpSp>
            <p:nvGrpSpPr>
              <p:cNvPr id="2203" name="Google Shape;2203;p54"/>
              <p:cNvGrpSpPr/>
              <p:nvPr/>
            </p:nvGrpSpPr>
            <p:grpSpPr>
              <a:xfrm>
                <a:off x="4870275" y="3635888"/>
                <a:ext cx="1410644" cy="972613"/>
                <a:chOff x="1468212" y="1631138"/>
                <a:chExt cx="1706975" cy="972613"/>
              </a:xfrm>
            </p:grpSpPr>
            <p:sp>
              <p:nvSpPr>
                <p:cNvPr id="2204" name="Google Shape;2204;p54"/>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Neptune</a:t>
                  </a:r>
                  <a:endParaRPr sz="2000">
                    <a:solidFill>
                      <a:srgbClr val="20DD20"/>
                    </a:solidFill>
                    <a:latin typeface="Staatliches"/>
                    <a:ea typeface="Staatliches"/>
                    <a:cs typeface="Staatliches"/>
                    <a:sym typeface="Staatliches"/>
                  </a:endParaRPr>
                </a:p>
              </p:txBody>
            </p:sp>
            <p:sp>
              <p:nvSpPr>
                <p:cNvPr id="2205" name="Google Shape;2205;p54"/>
                <p:cNvSpPr txBox="1"/>
                <p:nvPr/>
              </p:nvSpPr>
              <p:spPr>
                <a:xfrm>
                  <a:off x="1468212" y="1943451"/>
                  <a:ext cx="17025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It’s the fourth largest planet in the</a:t>
                  </a:r>
                  <a:r>
                    <a:rPr lang="en" sz="1200">
                      <a:solidFill>
                        <a:srgbClr val="242424"/>
                      </a:solidFill>
                      <a:latin typeface="Cairo"/>
                      <a:ea typeface="Cairo"/>
                      <a:cs typeface="Cairo"/>
                      <a:sym typeface="Cairo"/>
                    </a:rPr>
                    <a:t> Solar</a:t>
                  </a:r>
                  <a:r>
                    <a:rPr lang="en" sz="1200">
                      <a:solidFill>
                        <a:srgbClr val="242424"/>
                      </a:solidFill>
                      <a:latin typeface="Cairo"/>
                      <a:ea typeface="Cairo"/>
                      <a:cs typeface="Cairo"/>
                      <a:sym typeface="Cairo"/>
                    </a:rPr>
                    <a:t> System</a:t>
                  </a:r>
                  <a:endParaRPr sz="1200">
                    <a:solidFill>
                      <a:srgbClr val="242424"/>
                    </a:solidFill>
                    <a:latin typeface="Cairo"/>
                    <a:ea typeface="Cairo"/>
                    <a:cs typeface="Cairo"/>
                    <a:sym typeface="Cairo"/>
                  </a:endParaRPr>
                </a:p>
              </p:txBody>
            </p:sp>
          </p:grpSp>
          <p:cxnSp>
            <p:nvCxnSpPr>
              <p:cNvPr id="2206" name="Google Shape;2206;p54"/>
              <p:cNvCxnSpPr>
                <a:stCxn id="2201" idx="4"/>
                <a:endCxn id="2204" idx="0"/>
              </p:cNvCxnSpPr>
              <p:nvPr/>
            </p:nvCxnSpPr>
            <p:spPr>
              <a:xfrm>
                <a:off x="5575603" y="3413212"/>
                <a:ext cx="1800" cy="222600"/>
              </a:xfrm>
              <a:prstGeom prst="straightConnector1">
                <a:avLst/>
              </a:prstGeom>
              <a:noFill/>
              <a:ln cap="flat" cmpd="sng" w="9525">
                <a:solidFill>
                  <a:schemeClr val="dk1"/>
                </a:solidFill>
                <a:prstDash val="solid"/>
                <a:round/>
                <a:headEnd len="med" w="med" type="none"/>
                <a:tailEnd len="med" w="med" type="none"/>
              </a:ln>
            </p:spPr>
          </p:cxnSp>
        </p:grpSp>
        <p:cxnSp>
          <p:nvCxnSpPr>
            <p:cNvPr id="2207" name="Google Shape;2207;p54"/>
            <p:cNvCxnSpPr>
              <a:stCxn id="2200" idx="2"/>
              <a:endCxn id="2201" idx="0"/>
            </p:cNvCxnSpPr>
            <p:nvPr/>
          </p:nvCxnSpPr>
          <p:spPr>
            <a:xfrm>
              <a:off x="5575603" y="2530213"/>
              <a:ext cx="0" cy="222600"/>
            </a:xfrm>
            <a:prstGeom prst="straightConnector1">
              <a:avLst/>
            </a:prstGeom>
            <a:noFill/>
            <a:ln cap="flat" cmpd="sng" w="9525">
              <a:solidFill>
                <a:schemeClr val="dk1"/>
              </a:solidFill>
              <a:prstDash val="solid"/>
              <a:round/>
              <a:headEnd len="med" w="med" type="none"/>
              <a:tailEnd len="med" w="med" type="none"/>
            </a:ln>
          </p:spPr>
        </p:cxnSp>
        <p:cxnSp>
          <p:nvCxnSpPr>
            <p:cNvPr id="2208" name="Google Shape;2208;p54"/>
            <p:cNvCxnSpPr>
              <a:stCxn id="2175" idx="2"/>
              <a:endCxn id="2200" idx="0"/>
            </p:cNvCxnSpPr>
            <p:nvPr/>
          </p:nvCxnSpPr>
          <p:spPr>
            <a:xfrm flipH="1" rot="-5400000">
              <a:off x="4803450" y="1396100"/>
              <a:ext cx="540600" cy="1003500"/>
            </a:xfrm>
            <a:prstGeom prst="bentConnector3">
              <a:avLst>
                <a:gd fmla="val 49997" name="adj1"/>
              </a:avLst>
            </a:prstGeom>
            <a:noFill/>
            <a:ln cap="flat" cmpd="sng" w="9525">
              <a:solidFill>
                <a:schemeClr val="dk1"/>
              </a:solidFill>
              <a:prstDash val="solid"/>
              <a:round/>
              <a:headEnd len="med" w="med" type="none"/>
              <a:tailEnd len="med" w="med" type="none"/>
            </a:ln>
          </p:spPr>
        </p:cxnSp>
      </p:grpSp>
      <p:grpSp>
        <p:nvGrpSpPr>
          <p:cNvPr id="2209" name="Google Shape;2209;p54"/>
          <p:cNvGrpSpPr/>
          <p:nvPr/>
        </p:nvGrpSpPr>
        <p:grpSpPr>
          <a:xfrm>
            <a:off x="6295200" y="1341200"/>
            <a:ext cx="2005244" cy="3267301"/>
            <a:chOff x="6295200" y="1341200"/>
            <a:chExt cx="2005244" cy="3267301"/>
          </a:xfrm>
        </p:grpSpPr>
        <p:sp>
          <p:nvSpPr>
            <p:cNvPr id="2210" name="Google Shape;2210;p54"/>
            <p:cNvSpPr txBox="1"/>
            <p:nvPr/>
          </p:nvSpPr>
          <p:spPr>
            <a:xfrm>
              <a:off x="6891628" y="21681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Channel 4</a:t>
              </a:r>
              <a:endParaRPr sz="2000">
                <a:solidFill>
                  <a:schemeClr val="dk1"/>
                </a:solidFill>
                <a:latin typeface="Staatliches"/>
                <a:ea typeface="Staatliches"/>
                <a:cs typeface="Staatliches"/>
                <a:sym typeface="Staatliches"/>
              </a:endParaRPr>
            </a:p>
          </p:txBody>
        </p:sp>
        <p:sp>
          <p:nvSpPr>
            <p:cNvPr id="2211" name="Google Shape;2211;p54"/>
            <p:cNvSpPr/>
            <p:nvPr/>
          </p:nvSpPr>
          <p:spPr>
            <a:xfrm>
              <a:off x="7264978" y="2752912"/>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12" name="Google Shape;2212;p54"/>
            <p:cNvCxnSpPr>
              <a:stCxn id="2210" idx="2"/>
              <a:endCxn id="2211" idx="0"/>
            </p:cNvCxnSpPr>
            <p:nvPr/>
          </p:nvCxnSpPr>
          <p:spPr>
            <a:xfrm>
              <a:off x="7595128" y="2530213"/>
              <a:ext cx="0" cy="222600"/>
            </a:xfrm>
            <a:prstGeom prst="straightConnector1">
              <a:avLst/>
            </a:prstGeom>
            <a:noFill/>
            <a:ln cap="flat" cmpd="sng" w="9525">
              <a:solidFill>
                <a:schemeClr val="dk1"/>
              </a:solidFill>
              <a:prstDash val="solid"/>
              <a:round/>
              <a:headEnd len="med" w="med" type="none"/>
              <a:tailEnd len="med" w="med" type="none"/>
            </a:ln>
          </p:spPr>
        </p:cxnSp>
        <p:grpSp>
          <p:nvGrpSpPr>
            <p:cNvPr id="2213" name="Google Shape;2213;p54"/>
            <p:cNvGrpSpPr/>
            <p:nvPr/>
          </p:nvGrpSpPr>
          <p:grpSpPr>
            <a:xfrm>
              <a:off x="6889800" y="3413212"/>
              <a:ext cx="1410644" cy="1195289"/>
              <a:chOff x="6889800" y="3413212"/>
              <a:chExt cx="1410644" cy="1195289"/>
            </a:xfrm>
          </p:grpSpPr>
          <p:grpSp>
            <p:nvGrpSpPr>
              <p:cNvPr id="2214" name="Google Shape;2214;p54"/>
              <p:cNvGrpSpPr/>
              <p:nvPr/>
            </p:nvGrpSpPr>
            <p:grpSpPr>
              <a:xfrm>
                <a:off x="6889800" y="3635888"/>
                <a:ext cx="1410644" cy="972613"/>
                <a:chOff x="1468212" y="1631138"/>
                <a:chExt cx="1706975" cy="972613"/>
              </a:xfrm>
            </p:grpSpPr>
            <p:sp>
              <p:nvSpPr>
                <p:cNvPr id="2215" name="Google Shape;2215;p54"/>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2216" name="Google Shape;2216;p54"/>
                <p:cNvSpPr txBox="1"/>
                <p:nvPr/>
              </p:nvSpPr>
              <p:spPr>
                <a:xfrm>
                  <a:off x="1468212" y="1943451"/>
                  <a:ext cx="17025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 has a beautiful name, but high temperatures</a:t>
                  </a:r>
                  <a:endParaRPr sz="1200">
                    <a:solidFill>
                      <a:srgbClr val="242424"/>
                    </a:solidFill>
                    <a:latin typeface="Cairo"/>
                    <a:ea typeface="Cairo"/>
                    <a:cs typeface="Cairo"/>
                    <a:sym typeface="Cairo"/>
                  </a:endParaRPr>
                </a:p>
              </p:txBody>
            </p:sp>
          </p:grpSp>
          <p:cxnSp>
            <p:nvCxnSpPr>
              <p:cNvPr id="2217" name="Google Shape;2217;p54"/>
              <p:cNvCxnSpPr>
                <a:stCxn id="2211" idx="4"/>
                <a:endCxn id="2215" idx="0"/>
              </p:cNvCxnSpPr>
              <p:nvPr/>
            </p:nvCxnSpPr>
            <p:spPr>
              <a:xfrm>
                <a:off x="7595128" y="3413212"/>
                <a:ext cx="1800" cy="222600"/>
              </a:xfrm>
              <a:prstGeom prst="straightConnector1">
                <a:avLst/>
              </a:prstGeom>
              <a:noFill/>
              <a:ln cap="flat" cmpd="sng" w="9525">
                <a:solidFill>
                  <a:schemeClr val="dk1"/>
                </a:solidFill>
                <a:prstDash val="solid"/>
                <a:round/>
                <a:headEnd len="med" w="med" type="none"/>
                <a:tailEnd len="med" w="med" type="none"/>
              </a:ln>
            </p:spPr>
          </p:cxnSp>
        </p:grpSp>
        <p:cxnSp>
          <p:nvCxnSpPr>
            <p:cNvPr id="2218" name="Google Shape;2218;p54"/>
            <p:cNvCxnSpPr>
              <a:stCxn id="2175" idx="3"/>
              <a:endCxn id="2210" idx="0"/>
            </p:cNvCxnSpPr>
            <p:nvPr/>
          </p:nvCxnSpPr>
          <p:spPr>
            <a:xfrm>
              <a:off x="6295200" y="1341200"/>
              <a:ext cx="1299900" cy="826800"/>
            </a:xfrm>
            <a:prstGeom prst="bentConnector2">
              <a:avLst/>
            </a:prstGeom>
            <a:noFill/>
            <a:ln cap="flat" cmpd="sng" w="9525">
              <a:solidFill>
                <a:schemeClr val="dk1"/>
              </a:solidFill>
              <a:prstDash val="solid"/>
              <a:round/>
              <a:headEnd len="med" w="med" type="none"/>
              <a:tailEnd len="med" w="med" type="none"/>
            </a:ln>
          </p:spPr>
        </p:cxnSp>
      </p:grpSp>
      <p:grpSp>
        <p:nvGrpSpPr>
          <p:cNvPr id="2219" name="Google Shape;2219;p54"/>
          <p:cNvGrpSpPr/>
          <p:nvPr/>
        </p:nvGrpSpPr>
        <p:grpSpPr>
          <a:xfrm>
            <a:off x="3393461" y="2898601"/>
            <a:ext cx="327052" cy="368893"/>
            <a:chOff x="5364617" y="4307843"/>
            <a:chExt cx="285985" cy="322572"/>
          </a:xfrm>
        </p:grpSpPr>
        <p:sp>
          <p:nvSpPr>
            <p:cNvPr id="2220" name="Google Shape;2220;p54"/>
            <p:cNvSpPr/>
            <p:nvPr/>
          </p:nvSpPr>
          <p:spPr>
            <a:xfrm>
              <a:off x="5374977" y="4569305"/>
              <a:ext cx="84059" cy="52271"/>
            </a:xfrm>
            <a:custGeom>
              <a:rect b="b" l="l" r="r" t="t"/>
              <a:pathLst>
                <a:path extrusionOk="0" h="1993" w="3205">
                  <a:moveTo>
                    <a:pt x="2550" y="622"/>
                  </a:moveTo>
                  <a:cubicBezTo>
                    <a:pt x="2738" y="622"/>
                    <a:pt x="2738" y="906"/>
                    <a:pt x="2550" y="906"/>
                  </a:cubicBezTo>
                  <a:lnTo>
                    <a:pt x="606" y="906"/>
                  </a:lnTo>
                  <a:cubicBezTo>
                    <a:pt x="529" y="906"/>
                    <a:pt x="462" y="843"/>
                    <a:pt x="462" y="766"/>
                  </a:cubicBezTo>
                  <a:cubicBezTo>
                    <a:pt x="462" y="684"/>
                    <a:pt x="529" y="622"/>
                    <a:pt x="606" y="622"/>
                  </a:cubicBezTo>
                  <a:close/>
                  <a:moveTo>
                    <a:pt x="0" y="1"/>
                  </a:moveTo>
                  <a:lnTo>
                    <a:pt x="0" y="1993"/>
                  </a:lnTo>
                  <a:lnTo>
                    <a:pt x="3205" y="1993"/>
                  </a:lnTo>
                  <a:lnTo>
                    <a:pt x="320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54"/>
            <p:cNvSpPr/>
            <p:nvPr/>
          </p:nvSpPr>
          <p:spPr>
            <a:xfrm>
              <a:off x="5466328" y="4489547"/>
              <a:ext cx="84085" cy="132029"/>
            </a:xfrm>
            <a:custGeom>
              <a:rect b="b" l="l" r="r" t="t"/>
              <a:pathLst>
                <a:path extrusionOk="0" h="5034" w="3206">
                  <a:moveTo>
                    <a:pt x="2566" y="622"/>
                  </a:moveTo>
                  <a:cubicBezTo>
                    <a:pt x="2753" y="622"/>
                    <a:pt x="2753" y="906"/>
                    <a:pt x="2566" y="906"/>
                  </a:cubicBezTo>
                  <a:lnTo>
                    <a:pt x="622" y="906"/>
                  </a:lnTo>
                  <a:cubicBezTo>
                    <a:pt x="545" y="906"/>
                    <a:pt x="482" y="843"/>
                    <a:pt x="482" y="766"/>
                  </a:cubicBezTo>
                  <a:cubicBezTo>
                    <a:pt x="482" y="684"/>
                    <a:pt x="545" y="622"/>
                    <a:pt x="622" y="622"/>
                  </a:cubicBezTo>
                  <a:close/>
                  <a:moveTo>
                    <a:pt x="1" y="1"/>
                  </a:moveTo>
                  <a:lnTo>
                    <a:pt x="1" y="5034"/>
                  </a:lnTo>
                  <a:lnTo>
                    <a:pt x="3205" y="5034"/>
                  </a:lnTo>
                  <a:lnTo>
                    <a:pt x="320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54"/>
            <p:cNvSpPr/>
            <p:nvPr/>
          </p:nvSpPr>
          <p:spPr>
            <a:xfrm>
              <a:off x="5557835" y="4403731"/>
              <a:ext cx="87731" cy="217846"/>
            </a:xfrm>
            <a:custGeom>
              <a:rect b="b" l="l" r="r" t="t"/>
              <a:pathLst>
                <a:path extrusionOk="0" h="8306" w="3345">
                  <a:moveTo>
                    <a:pt x="2570" y="626"/>
                  </a:moveTo>
                  <a:cubicBezTo>
                    <a:pt x="2762" y="626"/>
                    <a:pt x="2762" y="910"/>
                    <a:pt x="2570" y="910"/>
                  </a:cubicBezTo>
                  <a:lnTo>
                    <a:pt x="631" y="910"/>
                  </a:lnTo>
                  <a:cubicBezTo>
                    <a:pt x="554" y="910"/>
                    <a:pt x="486" y="843"/>
                    <a:pt x="486" y="766"/>
                  </a:cubicBezTo>
                  <a:cubicBezTo>
                    <a:pt x="486" y="689"/>
                    <a:pt x="554" y="626"/>
                    <a:pt x="631" y="626"/>
                  </a:cubicBezTo>
                  <a:close/>
                  <a:moveTo>
                    <a:pt x="0" y="1"/>
                  </a:moveTo>
                  <a:lnTo>
                    <a:pt x="0" y="8306"/>
                  </a:lnTo>
                  <a:lnTo>
                    <a:pt x="3345" y="8306"/>
                  </a:lnTo>
                  <a:lnTo>
                    <a:pt x="334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54"/>
            <p:cNvSpPr/>
            <p:nvPr/>
          </p:nvSpPr>
          <p:spPr>
            <a:xfrm>
              <a:off x="5366007" y="4395023"/>
              <a:ext cx="284595" cy="235392"/>
            </a:xfrm>
            <a:custGeom>
              <a:rect b="b" l="l" r="r" t="t"/>
              <a:pathLst>
                <a:path extrusionOk="0" h="8975" w="10851">
                  <a:moveTo>
                    <a:pt x="3489" y="6699"/>
                  </a:moveTo>
                  <a:lnTo>
                    <a:pt x="3489" y="8590"/>
                  </a:lnTo>
                  <a:lnTo>
                    <a:pt x="395" y="8590"/>
                  </a:lnTo>
                  <a:lnTo>
                    <a:pt x="395" y="6699"/>
                  </a:lnTo>
                  <a:close/>
                  <a:moveTo>
                    <a:pt x="6978" y="3658"/>
                  </a:moveTo>
                  <a:lnTo>
                    <a:pt x="6978" y="8590"/>
                  </a:lnTo>
                  <a:lnTo>
                    <a:pt x="3884" y="8590"/>
                  </a:lnTo>
                  <a:lnTo>
                    <a:pt x="3884" y="6502"/>
                  </a:lnTo>
                  <a:lnTo>
                    <a:pt x="3884" y="3658"/>
                  </a:lnTo>
                  <a:close/>
                  <a:moveTo>
                    <a:pt x="7162" y="1"/>
                  </a:moveTo>
                  <a:cubicBezTo>
                    <a:pt x="7060" y="1"/>
                    <a:pt x="6978" y="90"/>
                    <a:pt x="6978" y="193"/>
                  </a:cubicBezTo>
                  <a:lnTo>
                    <a:pt x="6978" y="3268"/>
                  </a:lnTo>
                  <a:lnTo>
                    <a:pt x="3682" y="3268"/>
                  </a:lnTo>
                  <a:cubicBezTo>
                    <a:pt x="3576" y="3268"/>
                    <a:pt x="3489" y="3355"/>
                    <a:pt x="3489" y="3465"/>
                  </a:cubicBezTo>
                  <a:lnTo>
                    <a:pt x="3489" y="6309"/>
                  </a:lnTo>
                  <a:lnTo>
                    <a:pt x="198" y="6309"/>
                  </a:lnTo>
                  <a:cubicBezTo>
                    <a:pt x="87" y="6309"/>
                    <a:pt x="1" y="6396"/>
                    <a:pt x="1" y="6502"/>
                  </a:cubicBezTo>
                  <a:lnTo>
                    <a:pt x="1" y="8782"/>
                  </a:lnTo>
                  <a:cubicBezTo>
                    <a:pt x="1" y="8888"/>
                    <a:pt x="87" y="8975"/>
                    <a:pt x="198" y="8975"/>
                  </a:cubicBezTo>
                  <a:lnTo>
                    <a:pt x="10659" y="8975"/>
                  </a:lnTo>
                  <a:cubicBezTo>
                    <a:pt x="10764" y="8975"/>
                    <a:pt x="10851" y="8888"/>
                    <a:pt x="10851" y="8782"/>
                  </a:cubicBezTo>
                  <a:lnTo>
                    <a:pt x="10851" y="1680"/>
                  </a:lnTo>
                  <a:cubicBezTo>
                    <a:pt x="10851" y="1550"/>
                    <a:pt x="10754" y="1485"/>
                    <a:pt x="10656" y="1485"/>
                  </a:cubicBezTo>
                  <a:cubicBezTo>
                    <a:pt x="10559" y="1485"/>
                    <a:pt x="10461" y="1550"/>
                    <a:pt x="10461" y="1680"/>
                  </a:cubicBezTo>
                  <a:lnTo>
                    <a:pt x="10461" y="8590"/>
                  </a:lnTo>
                  <a:lnTo>
                    <a:pt x="7362" y="8590"/>
                  </a:lnTo>
                  <a:lnTo>
                    <a:pt x="7362" y="386"/>
                  </a:lnTo>
                  <a:lnTo>
                    <a:pt x="10461" y="386"/>
                  </a:lnTo>
                  <a:lnTo>
                    <a:pt x="10461" y="915"/>
                  </a:lnTo>
                  <a:cubicBezTo>
                    <a:pt x="10461" y="1018"/>
                    <a:pt x="10544" y="1108"/>
                    <a:pt x="10650" y="1108"/>
                  </a:cubicBezTo>
                  <a:cubicBezTo>
                    <a:pt x="10653" y="1108"/>
                    <a:pt x="10656" y="1108"/>
                    <a:pt x="10659" y="1108"/>
                  </a:cubicBezTo>
                  <a:cubicBezTo>
                    <a:pt x="10764" y="1108"/>
                    <a:pt x="10851" y="1021"/>
                    <a:pt x="10851" y="915"/>
                  </a:cubicBezTo>
                  <a:lnTo>
                    <a:pt x="10851" y="193"/>
                  </a:lnTo>
                  <a:cubicBezTo>
                    <a:pt x="10851" y="88"/>
                    <a:pt x="10764" y="1"/>
                    <a:pt x="10659" y="1"/>
                  </a:cubicBezTo>
                  <a:lnTo>
                    <a:pt x="7170" y="1"/>
                  </a:lnTo>
                  <a:cubicBezTo>
                    <a:pt x="7167" y="1"/>
                    <a:pt x="7165" y="1"/>
                    <a:pt x="71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54"/>
            <p:cNvSpPr/>
            <p:nvPr/>
          </p:nvSpPr>
          <p:spPr>
            <a:xfrm>
              <a:off x="5384052" y="4584202"/>
              <a:ext cx="64651" cy="10255"/>
            </a:xfrm>
            <a:custGeom>
              <a:rect b="b" l="l" r="r" t="t"/>
              <a:pathLst>
                <a:path extrusionOk="0" h="391" w="2465">
                  <a:moveTo>
                    <a:pt x="260" y="1"/>
                  </a:moveTo>
                  <a:cubicBezTo>
                    <a:pt x="1" y="1"/>
                    <a:pt x="1" y="390"/>
                    <a:pt x="260" y="390"/>
                  </a:cubicBezTo>
                  <a:lnTo>
                    <a:pt x="2204" y="390"/>
                  </a:lnTo>
                  <a:cubicBezTo>
                    <a:pt x="2464" y="390"/>
                    <a:pt x="2464" y="1"/>
                    <a:pt x="220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4"/>
            <p:cNvSpPr/>
            <p:nvPr/>
          </p:nvSpPr>
          <p:spPr>
            <a:xfrm>
              <a:off x="5475796" y="4504576"/>
              <a:ext cx="64520" cy="10124"/>
            </a:xfrm>
            <a:custGeom>
              <a:rect b="b" l="l" r="r" t="t"/>
              <a:pathLst>
                <a:path extrusionOk="0" h="386" w="2460">
                  <a:moveTo>
                    <a:pt x="261" y="1"/>
                  </a:moveTo>
                  <a:cubicBezTo>
                    <a:pt x="1" y="1"/>
                    <a:pt x="1" y="385"/>
                    <a:pt x="261" y="385"/>
                  </a:cubicBezTo>
                  <a:lnTo>
                    <a:pt x="2205" y="385"/>
                  </a:lnTo>
                  <a:cubicBezTo>
                    <a:pt x="2460" y="385"/>
                    <a:pt x="2460" y="1"/>
                    <a:pt x="22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54"/>
            <p:cNvSpPr/>
            <p:nvPr/>
          </p:nvSpPr>
          <p:spPr>
            <a:xfrm>
              <a:off x="5567540" y="4418759"/>
              <a:ext cx="64520" cy="10255"/>
            </a:xfrm>
            <a:custGeom>
              <a:rect b="b" l="l" r="r" t="t"/>
              <a:pathLst>
                <a:path extrusionOk="0" h="391" w="2460">
                  <a:moveTo>
                    <a:pt x="261" y="1"/>
                  </a:moveTo>
                  <a:cubicBezTo>
                    <a:pt x="1" y="1"/>
                    <a:pt x="1" y="390"/>
                    <a:pt x="261" y="390"/>
                  </a:cubicBezTo>
                  <a:lnTo>
                    <a:pt x="2205" y="390"/>
                  </a:lnTo>
                  <a:cubicBezTo>
                    <a:pt x="2460" y="390"/>
                    <a:pt x="2460" y="1"/>
                    <a:pt x="22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54"/>
            <p:cNvSpPr/>
            <p:nvPr/>
          </p:nvSpPr>
          <p:spPr>
            <a:xfrm>
              <a:off x="5364617" y="4307843"/>
              <a:ext cx="237149" cy="235366"/>
            </a:xfrm>
            <a:custGeom>
              <a:rect b="b" l="l" r="r" t="t"/>
              <a:pathLst>
                <a:path extrusionOk="0" h="8974" w="9042">
                  <a:moveTo>
                    <a:pt x="7329" y="0"/>
                  </a:moveTo>
                  <a:cubicBezTo>
                    <a:pt x="7069" y="0"/>
                    <a:pt x="7069" y="385"/>
                    <a:pt x="7329" y="385"/>
                  </a:cubicBezTo>
                  <a:lnTo>
                    <a:pt x="8373" y="385"/>
                  </a:lnTo>
                  <a:lnTo>
                    <a:pt x="121" y="8637"/>
                  </a:lnTo>
                  <a:cubicBezTo>
                    <a:pt x="1" y="8762"/>
                    <a:pt x="87" y="8969"/>
                    <a:pt x="260" y="8969"/>
                  </a:cubicBezTo>
                  <a:lnTo>
                    <a:pt x="260" y="8974"/>
                  </a:lnTo>
                  <a:cubicBezTo>
                    <a:pt x="313" y="8974"/>
                    <a:pt x="361" y="8955"/>
                    <a:pt x="400" y="8916"/>
                  </a:cubicBezTo>
                  <a:lnTo>
                    <a:pt x="8652" y="664"/>
                  </a:lnTo>
                  <a:lnTo>
                    <a:pt x="8652" y="1713"/>
                  </a:lnTo>
                  <a:cubicBezTo>
                    <a:pt x="8652" y="1843"/>
                    <a:pt x="8750" y="1908"/>
                    <a:pt x="8847" y="1908"/>
                  </a:cubicBezTo>
                  <a:cubicBezTo>
                    <a:pt x="8944" y="1908"/>
                    <a:pt x="9042" y="1843"/>
                    <a:pt x="9042" y="1713"/>
                  </a:cubicBezTo>
                  <a:lnTo>
                    <a:pt x="9042" y="193"/>
                  </a:lnTo>
                  <a:cubicBezTo>
                    <a:pt x="9042" y="87"/>
                    <a:pt x="8950" y="0"/>
                    <a:pt x="88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4"/>
            <p:cNvSpPr/>
            <p:nvPr/>
          </p:nvSpPr>
          <p:spPr>
            <a:xfrm>
              <a:off x="5441857" y="4584202"/>
              <a:ext cx="14923" cy="10255"/>
            </a:xfrm>
            <a:custGeom>
              <a:rect b="b" l="l" r="r" t="t"/>
              <a:pathLst>
                <a:path extrusionOk="0" h="391" w="569">
                  <a:moveTo>
                    <a:pt x="0" y="1"/>
                  </a:moveTo>
                  <a:cubicBezTo>
                    <a:pt x="255" y="1"/>
                    <a:pt x="255" y="390"/>
                    <a:pt x="0" y="390"/>
                  </a:cubicBezTo>
                  <a:lnTo>
                    <a:pt x="308" y="390"/>
                  </a:lnTo>
                  <a:cubicBezTo>
                    <a:pt x="568" y="390"/>
                    <a:pt x="568" y="1"/>
                    <a:pt x="30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54"/>
            <p:cNvSpPr/>
            <p:nvPr/>
          </p:nvSpPr>
          <p:spPr>
            <a:xfrm>
              <a:off x="5376367" y="4570590"/>
              <a:ext cx="8104" cy="49727"/>
            </a:xfrm>
            <a:custGeom>
              <a:rect b="b" l="l" r="r" t="t"/>
              <a:pathLst>
                <a:path extrusionOk="0" h="1896" w="309">
                  <a:moveTo>
                    <a:pt x="0" y="0"/>
                  </a:moveTo>
                  <a:lnTo>
                    <a:pt x="0" y="1896"/>
                  </a:lnTo>
                  <a:lnTo>
                    <a:pt x="308" y="1896"/>
                  </a:lnTo>
                  <a:lnTo>
                    <a:pt x="308"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54"/>
            <p:cNvSpPr/>
            <p:nvPr/>
          </p:nvSpPr>
          <p:spPr>
            <a:xfrm>
              <a:off x="5533601" y="4504576"/>
              <a:ext cx="14923" cy="10124"/>
            </a:xfrm>
            <a:custGeom>
              <a:rect b="b" l="l" r="r" t="t"/>
              <a:pathLst>
                <a:path extrusionOk="0" h="386" w="569">
                  <a:moveTo>
                    <a:pt x="1" y="1"/>
                  </a:moveTo>
                  <a:cubicBezTo>
                    <a:pt x="260" y="1"/>
                    <a:pt x="260" y="385"/>
                    <a:pt x="1" y="385"/>
                  </a:cubicBezTo>
                  <a:lnTo>
                    <a:pt x="308" y="385"/>
                  </a:lnTo>
                  <a:cubicBezTo>
                    <a:pt x="568" y="385"/>
                    <a:pt x="568" y="1"/>
                    <a:pt x="30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4"/>
            <p:cNvSpPr/>
            <p:nvPr/>
          </p:nvSpPr>
          <p:spPr>
            <a:xfrm>
              <a:off x="5467718" y="4490937"/>
              <a:ext cx="8235" cy="129380"/>
            </a:xfrm>
            <a:custGeom>
              <a:rect b="b" l="l" r="r" t="t"/>
              <a:pathLst>
                <a:path extrusionOk="0" h="4933" w="314">
                  <a:moveTo>
                    <a:pt x="1" y="1"/>
                  </a:moveTo>
                  <a:lnTo>
                    <a:pt x="1" y="2845"/>
                  </a:lnTo>
                  <a:lnTo>
                    <a:pt x="1" y="4933"/>
                  </a:lnTo>
                  <a:lnTo>
                    <a:pt x="314" y="4933"/>
                  </a:lnTo>
                  <a:lnTo>
                    <a:pt x="314" y="2845"/>
                  </a:lnTo>
                  <a:lnTo>
                    <a:pt x="314"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54"/>
            <p:cNvSpPr/>
            <p:nvPr/>
          </p:nvSpPr>
          <p:spPr>
            <a:xfrm>
              <a:off x="5625214" y="4418759"/>
              <a:ext cx="15055" cy="10255"/>
            </a:xfrm>
            <a:custGeom>
              <a:rect b="b" l="l" r="r" t="t"/>
              <a:pathLst>
                <a:path extrusionOk="0" h="391" w="574">
                  <a:moveTo>
                    <a:pt x="1" y="1"/>
                  </a:moveTo>
                  <a:cubicBezTo>
                    <a:pt x="261" y="1"/>
                    <a:pt x="261" y="390"/>
                    <a:pt x="1" y="390"/>
                  </a:cubicBezTo>
                  <a:lnTo>
                    <a:pt x="314" y="390"/>
                  </a:lnTo>
                  <a:cubicBezTo>
                    <a:pt x="573" y="385"/>
                    <a:pt x="573" y="1"/>
                    <a:pt x="314"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54"/>
            <p:cNvSpPr/>
            <p:nvPr/>
          </p:nvSpPr>
          <p:spPr>
            <a:xfrm>
              <a:off x="5559225" y="4405121"/>
              <a:ext cx="8104" cy="215197"/>
            </a:xfrm>
            <a:custGeom>
              <a:rect b="b" l="l" r="r" t="t"/>
              <a:pathLst>
                <a:path extrusionOk="0" h="8205" w="309">
                  <a:moveTo>
                    <a:pt x="0" y="1"/>
                  </a:moveTo>
                  <a:lnTo>
                    <a:pt x="0" y="3080"/>
                  </a:lnTo>
                  <a:lnTo>
                    <a:pt x="0" y="8205"/>
                  </a:lnTo>
                  <a:lnTo>
                    <a:pt x="308" y="8205"/>
                  </a:lnTo>
                  <a:lnTo>
                    <a:pt x="308" y="3080"/>
                  </a:lnTo>
                  <a:lnTo>
                    <a:pt x="308"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4" name="Google Shape;2234;p54"/>
          <p:cNvGrpSpPr/>
          <p:nvPr/>
        </p:nvGrpSpPr>
        <p:grpSpPr>
          <a:xfrm>
            <a:off x="1378811" y="2933337"/>
            <a:ext cx="320939" cy="299419"/>
            <a:chOff x="1747347" y="3362840"/>
            <a:chExt cx="382161" cy="356537"/>
          </a:xfrm>
        </p:grpSpPr>
        <p:sp>
          <p:nvSpPr>
            <p:cNvPr id="2235" name="Google Shape;2235;p54"/>
            <p:cNvSpPr/>
            <p:nvPr/>
          </p:nvSpPr>
          <p:spPr>
            <a:xfrm>
              <a:off x="1985125" y="3499407"/>
              <a:ext cx="83430" cy="83299"/>
            </a:xfrm>
            <a:custGeom>
              <a:rect b="b" l="l" r="r" t="t"/>
              <a:pathLst>
                <a:path extrusionOk="0" h="3176" w="3181">
                  <a:moveTo>
                    <a:pt x="1593" y="0"/>
                  </a:moveTo>
                  <a:cubicBezTo>
                    <a:pt x="712" y="0"/>
                    <a:pt x="0" y="712"/>
                    <a:pt x="0" y="1588"/>
                  </a:cubicBezTo>
                  <a:cubicBezTo>
                    <a:pt x="0" y="2464"/>
                    <a:pt x="712" y="3176"/>
                    <a:pt x="1593" y="3176"/>
                  </a:cubicBezTo>
                  <a:cubicBezTo>
                    <a:pt x="2468" y="3176"/>
                    <a:pt x="3181" y="2464"/>
                    <a:pt x="3181" y="1588"/>
                  </a:cubicBezTo>
                  <a:cubicBezTo>
                    <a:pt x="3181" y="712"/>
                    <a:pt x="2468" y="0"/>
                    <a:pt x="15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4"/>
            <p:cNvSpPr/>
            <p:nvPr/>
          </p:nvSpPr>
          <p:spPr>
            <a:xfrm>
              <a:off x="1980431" y="3532086"/>
              <a:ext cx="92793" cy="50619"/>
            </a:xfrm>
            <a:custGeom>
              <a:rect b="b" l="l" r="r" t="t"/>
              <a:pathLst>
                <a:path extrusionOk="0" h="1930" w="3538">
                  <a:moveTo>
                    <a:pt x="217" y="0"/>
                  </a:moveTo>
                  <a:lnTo>
                    <a:pt x="217" y="0"/>
                  </a:lnTo>
                  <a:cubicBezTo>
                    <a:pt x="1" y="992"/>
                    <a:pt x="752" y="1930"/>
                    <a:pt x="1767" y="1930"/>
                  </a:cubicBezTo>
                  <a:cubicBezTo>
                    <a:pt x="2782" y="1930"/>
                    <a:pt x="3538" y="992"/>
                    <a:pt x="3321" y="0"/>
                  </a:cubicBezTo>
                  <a:lnTo>
                    <a:pt x="3321" y="0"/>
                  </a:lnTo>
                  <a:cubicBezTo>
                    <a:pt x="3162" y="732"/>
                    <a:pt x="2518" y="1251"/>
                    <a:pt x="1772" y="1251"/>
                  </a:cubicBezTo>
                  <a:cubicBezTo>
                    <a:pt x="1021" y="1251"/>
                    <a:pt x="376" y="732"/>
                    <a:pt x="2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54"/>
            <p:cNvSpPr/>
            <p:nvPr/>
          </p:nvSpPr>
          <p:spPr>
            <a:xfrm>
              <a:off x="1752907" y="3493453"/>
              <a:ext cx="89383" cy="95311"/>
            </a:xfrm>
            <a:custGeom>
              <a:rect b="b" l="l" r="r" t="t"/>
              <a:pathLst>
                <a:path extrusionOk="0" h="3634" w="3408">
                  <a:moveTo>
                    <a:pt x="910" y="1"/>
                  </a:moveTo>
                  <a:cubicBezTo>
                    <a:pt x="409" y="1"/>
                    <a:pt x="0" y="405"/>
                    <a:pt x="0" y="906"/>
                  </a:cubicBezTo>
                  <a:lnTo>
                    <a:pt x="0" y="2724"/>
                  </a:lnTo>
                  <a:cubicBezTo>
                    <a:pt x="0" y="3225"/>
                    <a:pt x="409" y="3634"/>
                    <a:pt x="910" y="3634"/>
                  </a:cubicBezTo>
                  <a:lnTo>
                    <a:pt x="3407" y="3634"/>
                  </a:lnTo>
                  <a:lnTo>
                    <a:pt x="3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54"/>
            <p:cNvSpPr/>
            <p:nvPr/>
          </p:nvSpPr>
          <p:spPr>
            <a:xfrm>
              <a:off x="1752907" y="3493978"/>
              <a:ext cx="89383" cy="94655"/>
            </a:xfrm>
            <a:custGeom>
              <a:rect b="b" l="l" r="r" t="t"/>
              <a:pathLst>
                <a:path extrusionOk="0" h="3609" w="3408">
                  <a:moveTo>
                    <a:pt x="703" y="0"/>
                  </a:moveTo>
                  <a:cubicBezTo>
                    <a:pt x="294" y="96"/>
                    <a:pt x="0" y="462"/>
                    <a:pt x="0" y="886"/>
                  </a:cubicBezTo>
                  <a:lnTo>
                    <a:pt x="0" y="2704"/>
                  </a:lnTo>
                  <a:cubicBezTo>
                    <a:pt x="0" y="3205"/>
                    <a:pt x="409" y="3609"/>
                    <a:pt x="910" y="3609"/>
                  </a:cubicBezTo>
                  <a:lnTo>
                    <a:pt x="3407" y="3609"/>
                  </a:lnTo>
                  <a:lnTo>
                    <a:pt x="3407" y="2931"/>
                  </a:lnTo>
                  <a:lnTo>
                    <a:pt x="1136" y="2931"/>
                  </a:lnTo>
                  <a:cubicBezTo>
                    <a:pt x="886" y="2931"/>
                    <a:pt x="679" y="2724"/>
                    <a:pt x="684" y="2473"/>
                  </a:cubicBezTo>
                  <a:lnTo>
                    <a:pt x="684" y="207"/>
                  </a:lnTo>
                  <a:cubicBezTo>
                    <a:pt x="684" y="135"/>
                    <a:pt x="688" y="68"/>
                    <a:pt x="7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54"/>
            <p:cNvSpPr/>
            <p:nvPr/>
          </p:nvSpPr>
          <p:spPr>
            <a:xfrm>
              <a:off x="1842264" y="3392241"/>
              <a:ext cx="148815" cy="297735"/>
            </a:xfrm>
            <a:custGeom>
              <a:rect b="b" l="l" r="r" t="t"/>
              <a:pathLst>
                <a:path extrusionOk="0" h="11352" w="5674">
                  <a:moveTo>
                    <a:pt x="5673" y="1"/>
                  </a:moveTo>
                  <a:cubicBezTo>
                    <a:pt x="5673" y="1"/>
                    <a:pt x="3407" y="3860"/>
                    <a:pt x="0" y="3860"/>
                  </a:cubicBezTo>
                  <a:lnTo>
                    <a:pt x="0" y="7493"/>
                  </a:lnTo>
                  <a:cubicBezTo>
                    <a:pt x="3407" y="7493"/>
                    <a:pt x="5673" y="11352"/>
                    <a:pt x="5673" y="11352"/>
                  </a:cubicBezTo>
                  <a:lnTo>
                    <a:pt x="56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54"/>
            <p:cNvSpPr/>
            <p:nvPr/>
          </p:nvSpPr>
          <p:spPr>
            <a:xfrm>
              <a:off x="1842264" y="3570824"/>
              <a:ext cx="148815" cy="119020"/>
            </a:xfrm>
            <a:custGeom>
              <a:rect b="b" l="l" r="r" t="t"/>
              <a:pathLst>
                <a:path extrusionOk="0" h="4538" w="5674">
                  <a:moveTo>
                    <a:pt x="0" y="1"/>
                  </a:moveTo>
                  <a:lnTo>
                    <a:pt x="0" y="679"/>
                  </a:lnTo>
                  <a:cubicBezTo>
                    <a:pt x="3407" y="679"/>
                    <a:pt x="5673" y="4538"/>
                    <a:pt x="5673" y="4538"/>
                  </a:cubicBezTo>
                  <a:lnTo>
                    <a:pt x="5673" y="3176"/>
                  </a:lnTo>
                  <a:cubicBezTo>
                    <a:pt x="5673" y="3176"/>
                    <a:pt x="3407" y="1"/>
                    <a:pt x="0" y="1"/>
                  </a:cubicBezTo>
                  <a:close/>
                </a:path>
              </a:pathLst>
            </a:custGeom>
            <a:solidFill>
              <a:srgbClr val="FCFC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54"/>
            <p:cNvSpPr/>
            <p:nvPr/>
          </p:nvSpPr>
          <p:spPr>
            <a:xfrm>
              <a:off x="1991053" y="3368400"/>
              <a:ext cx="35722" cy="345311"/>
            </a:xfrm>
            <a:custGeom>
              <a:rect b="b" l="l" r="r" t="t"/>
              <a:pathLst>
                <a:path extrusionOk="0" h="13166" w="1362">
                  <a:moveTo>
                    <a:pt x="0" y="1"/>
                  </a:moveTo>
                  <a:lnTo>
                    <a:pt x="0" y="13165"/>
                  </a:lnTo>
                  <a:lnTo>
                    <a:pt x="1362" y="13165"/>
                  </a:lnTo>
                  <a:lnTo>
                    <a:pt x="136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4"/>
            <p:cNvSpPr/>
            <p:nvPr/>
          </p:nvSpPr>
          <p:spPr>
            <a:xfrm>
              <a:off x="1794556" y="3493453"/>
              <a:ext cx="47734" cy="95311"/>
            </a:xfrm>
            <a:custGeom>
              <a:rect b="b" l="l" r="r" t="t"/>
              <a:pathLst>
                <a:path extrusionOk="0" h="3634" w="1820">
                  <a:moveTo>
                    <a:pt x="0" y="1"/>
                  </a:moveTo>
                  <a:lnTo>
                    <a:pt x="0" y="3634"/>
                  </a:lnTo>
                  <a:lnTo>
                    <a:pt x="1819" y="3634"/>
                  </a:lnTo>
                  <a:lnTo>
                    <a:pt x="1819"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4"/>
            <p:cNvSpPr/>
            <p:nvPr/>
          </p:nvSpPr>
          <p:spPr>
            <a:xfrm>
              <a:off x="1812470" y="3618401"/>
              <a:ext cx="35748" cy="35879"/>
            </a:xfrm>
            <a:custGeom>
              <a:rect b="b" l="l" r="r" t="t"/>
              <a:pathLst>
                <a:path extrusionOk="0" h="1368" w="1363">
                  <a:moveTo>
                    <a:pt x="1" y="1"/>
                  </a:moveTo>
                  <a:lnTo>
                    <a:pt x="1" y="1367"/>
                  </a:lnTo>
                  <a:lnTo>
                    <a:pt x="1362" y="1367"/>
                  </a:lnTo>
                  <a:lnTo>
                    <a:pt x="136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54"/>
            <p:cNvSpPr/>
            <p:nvPr/>
          </p:nvSpPr>
          <p:spPr>
            <a:xfrm>
              <a:off x="1794687" y="3588738"/>
              <a:ext cx="47603" cy="89252"/>
            </a:xfrm>
            <a:custGeom>
              <a:rect b="b" l="l" r="r" t="t"/>
              <a:pathLst>
                <a:path extrusionOk="0" h="3403" w="1815">
                  <a:moveTo>
                    <a:pt x="0" y="1"/>
                  </a:moveTo>
                  <a:lnTo>
                    <a:pt x="0" y="3403"/>
                  </a:lnTo>
                  <a:lnTo>
                    <a:pt x="905" y="3403"/>
                  </a:lnTo>
                  <a:lnTo>
                    <a:pt x="18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54"/>
            <p:cNvSpPr/>
            <p:nvPr/>
          </p:nvSpPr>
          <p:spPr>
            <a:xfrm>
              <a:off x="1747347" y="3362840"/>
              <a:ext cx="326270" cy="356537"/>
            </a:xfrm>
            <a:custGeom>
              <a:rect b="b" l="l" r="r" t="t"/>
              <a:pathLst>
                <a:path extrusionOk="0" h="13594" w="12440">
                  <a:moveTo>
                    <a:pt x="10870" y="5433"/>
                  </a:moveTo>
                  <a:cubicBezTo>
                    <a:pt x="11539" y="5539"/>
                    <a:pt x="12035" y="6117"/>
                    <a:pt x="12035" y="6795"/>
                  </a:cubicBezTo>
                  <a:cubicBezTo>
                    <a:pt x="12035" y="7473"/>
                    <a:pt x="11539" y="8051"/>
                    <a:pt x="10870" y="8157"/>
                  </a:cubicBezTo>
                  <a:lnTo>
                    <a:pt x="10870" y="5433"/>
                  </a:lnTo>
                  <a:close/>
                  <a:moveTo>
                    <a:pt x="1589" y="5193"/>
                  </a:moveTo>
                  <a:lnTo>
                    <a:pt x="1589" y="8402"/>
                  </a:lnTo>
                  <a:lnTo>
                    <a:pt x="1122" y="8402"/>
                  </a:lnTo>
                  <a:cubicBezTo>
                    <a:pt x="737" y="8397"/>
                    <a:pt x="424" y="8089"/>
                    <a:pt x="429" y="7704"/>
                  </a:cubicBezTo>
                  <a:lnTo>
                    <a:pt x="424" y="7704"/>
                  </a:lnTo>
                  <a:lnTo>
                    <a:pt x="424" y="5890"/>
                  </a:lnTo>
                  <a:cubicBezTo>
                    <a:pt x="424" y="5505"/>
                    <a:pt x="737" y="5193"/>
                    <a:pt x="1122" y="5193"/>
                  </a:cubicBezTo>
                  <a:close/>
                  <a:moveTo>
                    <a:pt x="3407" y="5193"/>
                  </a:moveTo>
                  <a:lnTo>
                    <a:pt x="3407" y="8402"/>
                  </a:lnTo>
                  <a:lnTo>
                    <a:pt x="2017" y="8402"/>
                  </a:lnTo>
                  <a:lnTo>
                    <a:pt x="2017" y="5193"/>
                  </a:lnTo>
                  <a:close/>
                  <a:moveTo>
                    <a:pt x="3634" y="9961"/>
                  </a:moveTo>
                  <a:lnTo>
                    <a:pt x="3634" y="10895"/>
                  </a:lnTo>
                  <a:lnTo>
                    <a:pt x="3229" y="10895"/>
                  </a:lnTo>
                  <a:lnTo>
                    <a:pt x="3480" y="9961"/>
                  </a:lnTo>
                  <a:close/>
                  <a:moveTo>
                    <a:pt x="3340" y="8826"/>
                  </a:moveTo>
                  <a:lnTo>
                    <a:pt x="2546" y="11804"/>
                  </a:lnTo>
                  <a:lnTo>
                    <a:pt x="2017" y="11804"/>
                  </a:lnTo>
                  <a:lnTo>
                    <a:pt x="2017" y="8826"/>
                  </a:lnTo>
                  <a:close/>
                  <a:moveTo>
                    <a:pt x="10442" y="429"/>
                  </a:moveTo>
                  <a:lnTo>
                    <a:pt x="10442" y="13166"/>
                  </a:lnTo>
                  <a:lnTo>
                    <a:pt x="9509" y="13166"/>
                  </a:lnTo>
                  <a:lnTo>
                    <a:pt x="9509" y="4197"/>
                  </a:lnTo>
                  <a:cubicBezTo>
                    <a:pt x="9509" y="4055"/>
                    <a:pt x="9402" y="3984"/>
                    <a:pt x="9295" y="3984"/>
                  </a:cubicBezTo>
                  <a:cubicBezTo>
                    <a:pt x="9188" y="3984"/>
                    <a:pt x="9080" y="4055"/>
                    <a:pt x="9080" y="4197"/>
                  </a:cubicBezTo>
                  <a:lnTo>
                    <a:pt x="9080" y="11775"/>
                  </a:lnTo>
                  <a:cubicBezTo>
                    <a:pt x="8720" y="11280"/>
                    <a:pt x="8320" y="10818"/>
                    <a:pt x="7882" y="10389"/>
                  </a:cubicBezTo>
                  <a:cubicBezTo>
                    <a:pt x="7339" y="9850"/>
                    <a:pt x="6718" y="9389"/>
                    <a:pt x="6039" y="9028"/>
                  </a:cubicBezTo>
                  <a:cubicBezTo>
                    <a:pt x="5361" y="8662"/>
                    <a:pt x="4606" y="8445"/>
                    <a:pt x="3831" y="8407"/>
                  </a:cubicBezTo>
                  <a:lnTo>
                    <a:pt x="3831" y="5188"/>
                  </a:lnTo>
                  <a:cubicBezTo>
                    <a:pt x="4606" y="5145"/>
                    <a:pt x="5361" y="4933"/>
                    <a:pt x="6039" y="4567"/>
                  </a:cubicBezTo>
                  <a:cubicBezTo>
                    <a:pt x="6718" y="4201"/>
                    <a:pt x="7339" y="3744"/>
                    <a:pt x="7882" y="3205"/>
                  </a:cubicBezTo>
                  <a:cubicBezTo>
                    <a:pt x="8320" y="2777"/>
                    <a:pt x="8720" y="2315"/>
                    <a:pt x="9080" y="1820"/>
                  </a:cubicBezTo>
                  <a:lnTo>
                    <a:pt x="9080" y="3177"/>
                  </a:lnTo>
                  <a:cubicBezTo>
                    <a:pt x="9080" y="3319"/>
                    <a:pt x="9188" y="3389"/>
                    <a:pt x="9295" y="3389"/>
                  </a:cubicBezTo>
                  <a:cubicBezTo>
                    <a:pt x="9402" y="3389"/>
                    <a:pt x="9509" y="3319"/>
                    <a:pt x="9509" y="3177"/>
                  </a:cubicBezTo>
                  <a:lnTo>
                    <a:pt x="9509" y="429"/>
                  </a:lnTo>
                  <a:close/>
                  <a:moveTo>
                    <a:pt x="9292" y="1"/>
                  </a:moveTo>
                  <a:cubicBezTo>
                    <a:pt x="9177" y="1"/>
                    <a:pt x="9080" y="97"/>
                    <a:pt x="9080" y="213"/>
                  </a:cubicBezTo>
                  <a:lnTo>
                    <a:pt x="9080" y="1059"/>
                  </a:lnTo>
                  <a:cubicBezTo>
                    <a:pt x="8652" y="1733"/>
                    <a:pt x="8147" y="2349"/>
                    <a:pt x="7579" y="2907"/>
                  </a:cubicBezTo>
                  <a:cubicBezTo>
                    <a:pt x="6703" y="3754"/>
                    <a:pt x="5303" y="4769"/>
                    <a:pt x="3619" y="4769"/>
                  </a:cubicBezTo>
                  <a:lnTo>
                    <a:pt x="1122" y="4769"/>
                  </a:lnTo>
                  <a:cubicBezTo>
                    <a:pt x="501" y="4769"/>
                    <a:pt x="1" y="5270"/>
                    <a:pt x="1" y="5890"/>
                  </a:cubicBezTo>
                  <a:lnTo>
                    <a:pt x="1" y="7709"/>
                  </a:lnTo>
                  <a:cubicBezTo>
                    <a:pt x="1" y="8325"/>
                    <a:pt x="501" y="8826"/>
                    <a:pt x="1122" y="8826"/>
                  </a:cubicBezTo>
                  <a:lnTo>
                    <a:pt x="1589" y="8826"/>
                  </a:lnTo>
                  <a:lnTo>
                    <a:pt x="1589" y="12021"/>
                  </a:lnTo>
                  <a:cubicBezTo>
                    <a:pt x="1589" y="12136"/>
                    <a:pt x="1685" y="12232"/>
                    <a:pt x="1800" y="12232"/>
                  </a:cubicBezTo>
                  <a:lnTo>
                    <a:pt x="2710" y="12232"/>
                  </a:lnTo>
                  <a:cubicBezTo>
                    <a:pt x="2806" y="12232"/>
                    <a:pt x="2893" y="12170"/>
                    <a:pt x="2917" y="12073"/>
                  </a:cubicBezTo>
                  <a:lnTo>
                    <a:pt x="3119" y="11323"/>
                  </a:lnTo>
                  <a:lnTo>
                    <a:pt x="3850" y="11323"/>
                  </a:lnTo>
                  <a:cubicBezTo>
                    <a:pt x="3966" y="11323"/>
                    <a:pt x="4062" y="11227"/>
                    <a:pt x="4062" y="11111"/>
                  </a:cubicBezTo>
                  <a:lnTo>
                    <a:pt x="4062" y="9749"/>
                  </a:lnTo>
                  <a:cubicBezTo>
                    <a:pt x="4062" y="9629"/>
                    <a:pt x="3966" y="9533"/>
                    <a:pt x="3850" y="9533"/>
                  </a:cubicBezTo>
                  <a:lnTo>
                    <a:pt x="3595" y="9533"/>
                  </a:lnTo>
                  <a:lnTo>
                    <a:pt x="3783" y="8830"/>
                  </a:lnTo>
                  <a:cubicBezTo>
                    <a:pt x="5395" y="8888"/>
                    <a:pt x="6732" y="9865"/>
                    <a:pt x="7579" y="10688"/>
                  </a:cubicBezTo>
                  <a:cubicBezTo>
                    <a:pt x="8152" y="11241"/>
                    <a:pt x="8652" y="11862"/>
                    <a:pt x="9085" y="12531"/>
                  </a:cubicBezTo>
                  <a:lnTo>
                    <a:pt x="9085" y="13377"/>
                  </a:lnTo>
                  <a:cubicBezTo>
                    <a:pt x="9085" y="13498"/>
                    <a:pt x="9177" y="13594"/>
                    <a:pt x="9297" y="13594"/>
                  </a:cubicBezTo>
                  <a:lnTo>
                    <a:pt x="10659" y="13594"/>
                  </a:lnTo>
                  <a:cubicBezTo>
                    <a:pt x="10774" y="13594"/>
                    <a:pt x="10870" y="13498"/>
                    <a:pt x="10870" y="13377"/>
                  </a:cubicBezTo>
                  <a:lnTo>
                    <a:pt x="10870" y="8585"/>
                  </a:lnTo>
                  <a:cubicBezTo>
                    <a:pt x="11770" y="8465"/>
                    <a:pt x="12439" y="7700"/>
                    <a:pt x="12439" y="6795"/>
                  </a:cubicBezTo>
                  <a:cubicBezTo>
                    <a:pt x="12439" y="5890"/>
                    <a:pt x="11770" y="5125"/>
                    <a:pt x="10870" y="5010"/>
                  </a:cubicBezTo>
                  <a:lnTo>
                    <a:pt x="10870" y="213"/>
                  </a:lnTo>
                  <a:cubicBezTo>
                    <a:pt x="10870" y="97"/>
                    <a:pt x="10774" y="1"/>
                    <a:pt x="1065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54"/>
            <p:cNvSpPr/>
            <p:nvPr/>
          </p:nvSpPr>
          <p:spPr>
            <a:xfrm>
              <a:off x="2096802" y="3535496"/>
              <a:ext cx="32706" cy="11120"/>
            </a:xfrm>
            <a:custGeom>
              <a:rect b="b" l="l" r="r" t="t"/>
              <a:pathLst>
                <a:path extrusionOk="0" h="424" w="1247">
                  <a:moveTo>
                    <a:pt x="284" y="0"/>
                  </a:moveTo>
                  <a:cubicBezTo>
                    <a:pt x="0" y="0"/>
                    <a:pt x="0" y="424"/>
                    <a:pt x="284" y="424"/>
                  </a:cubicBezTo>
                  <a:lnTo>
                    <a:pt x="963" y="424"/>
                  </a:lnTo>
                  <a:cubicBezTo>
                    <a:pt x="1247" y="424"/>
                    <a:pt x="1247" y="0"/>
                    <a:pt x="96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54"/>
            <p:cNvSpPr/>
            <p:nvPr/>
          </p:nvSpPr>
          <p:spPr>
            <a:xfrm>
              <a:off x="2074325" y="3468327"/>
              <a:ext cx="27460" cy="23657"/>
            </a:xfrm>
            <a:custGeom>
              <a:rect b="b" l="l" r="r" t="t"/>
              <a:pathLst>
                <a:path extrusionOk="0" h="902" w="1047">
                  <a:moveTo>
                    <a:pt x="748" y="0"/>
                  </a:moveTo>
                  <a:cubicBezTo>
                    <a:pt x="701" y="0"/>
                    <a:pt x="652" y="18"/>
                    <a:pt x="607" y="59"/>
                  </a:cubicBezTo>
                  <a:lnTo>
                    <a:pt x="126" y="540"/>
                  </a:lnTo>
                  <a:cubicBezTo>
                    <a:pt x="1" y="675"/>
                    <a:pt x="92" y="892"/>
                    <a:pt x="275" y="901"/>
                  </a:cubicBezTo>
                  <a:cubicBezTo>
                    <a:pt x="333" y="901"/>
                    <a:pt x="386" y="877"/>
                    <a:pt x="424" y="839"/>
                  </a:cubicBezTo>
                  <a:lnTo>
                    <a:pt x="906" y="357"/>
                  </a:lnTo>
                  <a:cubicBezTo>
                    <a:pt x="1047" y="205"/>
                    <a:pt x="909" y="0"/>
                    <a:pt x="7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54"/>
            <p:cNvSpPr/>
            <p:nvPr/>
          </p:nvSpPr>
          <p:spPr>
            <a:xfrm>
              <a:off x="2073905" y="3590337"/>
              <a:ext cx="27880" cy="23579"/>
            </a:xfrm>
            <a:custGeom>
              <a:rect b="b" l="l" r="r" t="t"/>
              <a:pathLst>
                <a:path extrusionOk="0" h="899" w="1063">
                  <a:moveTo>
                    <a:pt x="298" y="1"/>
                  </a:moveTo>
                  <a:cubicBezTo>
                    <a:pt x="138" y="1"/>
                    <a:pt x="1" y="202"/>
                    <a:pt x="142" y="358"/>
                  </a:cubicBezTo>
                  <a:lnTo>
                    <a:pt x="623" y="840"/>
                  </a:lnTo>
                  <a:cubicBezTo>
                    <a:pt x="668" y="881"/>
                    <a:pt x="717" y="898"/>
                    <a:pt x="764" y="898"/>
                  </a:cubicBezTo>
                  <a:cubicBezTo>
                    <a:pt x="925" y="898"/>
                    <a:pt x="1063" y="694"/>
                    <a:pt x="922" y="541"/>
                  </a:cubicBezTo>
                  <a:lnTo>
                    <a:pt x="440" y="60"/>
                  </a:lnTo>
                  <a:cubicBezTo>
                    <a:pt x="395" y="18"/>
                    <a:pt x="346" y="1"/>
                    <a:pt x="2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9" name="Google Shape;2249;p54"/>
          <p:cNvGrpSpPr/>
          <p:nvPr/>
        </p:nvGrpSpPr>
        <p:grpSpPr>
          <a:xfrm>
            <a:off x="5448752" y="2913722"/>
            <a:ext cx="253699" cy="338571"/>
            <a:chOff x="912027" y="3826385"/>
            <a:chExt cx="253699" cy="338571"/>
          </a:xfrm>
        </p:grpSpPr>
        <p:sp>
          <p:nvSpPr>
            <p:cNvPr id="2250" name="Google Shape;2250;p54"/>
            <p:cNvSpPr/>
            <p:nvPr/>
          </p:nvSpPr>
          <p:spPr>
            <a:xfrm>
              <a:off x="997083" y="3900976"/>
              <a:ext cx="29952" cy="65516"/>
            </a:xfrm>
            <a:custGeom>
              <a:rect b="b" l="l" r="r" t="t"/>
              <a:pathLst>
                <a:path extrusionOk="0" h="2498" w="1142">
                  <a:moveTo>
                    <a:pt x="684" y="0"/>
                  </a:moveTo>
                  <a:cubicBezTo>
                    <a:pt x="309" y="0"/>
                    <a:pt x="1" y="303"/>
                    <a:pt x="1" y="683"/>
                  </a:cubicBezTo>
                  <a:lnTo>
                    <a:pt x="1" y="842"/>
                  </a:lnTo>
                  <a:cubicBezTo>
                    <a:pt x="1" y="1035"/>
                    <a:pt x="35" y="1232"/>
                    <a:pt x="97" y="1415"/>
                  </a:cubicBezTo>
                  <a:lnTo>
                    <a:pt x="458" y="2497"/>
                  </a:lnTo>
                  <a:lnTo>
                    <a:pt x="1141" y="2497"/>
                  </a:lnTo>
                  <a:lnTo>
                    <a:pt x="11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54"/>
            <p:cNvSpPr/>
            <p:nvPr/>
          </p:nvSpPr>
          <p:spPr>
            <a:xfrm>
              <a:off x="1009095" y="3895022"/>
              <a:ext cx="71575" cy="71601"/>
            </a:xfrm>
            <a:custGeom>
              <a:rect b="b" l="l" r="r" t="t"/>
              <a:pathLst>
                <a:path extrusionOk="0" h="2730" w="2729">
                  <a:moveTo>
                    <a:pt x="683" y="1"/>
                  </a:moveTo>
                  <a:cubicBezTo>
                    <a:pt x="303" y="1"/>
                    <a:pt x="0" y="304"/>
                    <a:pt x="0" y="684"/>
                  </a:cubicBezTo>
                  <a:cubicBezTo>
                    <a:pt x="0" y="934"/>
                    <a:pt x="202" y="1136"/>
                    <a:pt x="452" y="1136"/>
                  </a:cubicBezTo>
                  <a:lnTo>
                    <a:pt x="2271" y="2729"/>
                  </a:lnTo>
                  <a:lnTo>
                    <a:pt x="2656" y="1382"/>
                  </a:lnTo>
                  <a:cubicBezTo>
                    <a:pt x="2704" y="1218"/>
                    <a:pt x="2728" y="1050"/>
                    <a:pt x="2728" y="881"/>
                  </a:cubicBezTo>
                  <a:lnTo>
                    <a:pt x="272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54"/>
            <p:cNvSpPr/>
            <p:nvPr/>
          </p:nvSpPr>
          <p:spPr>
            <a:xfrm>
              <a:off x="1019822" y="3985009"/>
              <a:ext cx="38135" cy="33466"/>
            </a:xfrm>
            <a:custGeom>
              <a:rect b="b" l="l" r="r" t="t"/>
              <a:pathLst>
                <a:path extrusionOk="0" h="1276" w="1454">
                  <a:moveTo>
                    <a:pt x="0" y="1"/>
                  </a:moveTo>
                  <a:lnTo>
                    <a:pt x="0" y="1276"/>
                  </a:lnTo>
                  <a:lnTo>
                    <a:pt x="1453" y="1276"/>
                  </a:lnTo>
                  <a:lnTo>
                    <a:pt x="14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54"/>
            <p:cNvSpPr/>
            <p:nvPr/>
          </p:nvSpPr>
          <p:spPr>
            <a:xfrm>
              <a:off x="975262" y="4005834"/>
              <a:ext cx="127230" cy="64126"/>
            </a:xfrm>
            <a:custGeom>
              <a:rect b="b" l="l" r="r" t="t"/>
              <a:pathLst>
                <a:path extrusionOk="0" h="2445" w="4851">
                  <a:moveTo>
                    <a:pt x="1699" y="1"/>
                  </a:moveTo>
                  <a:lnTo>
                    <a:pt x="530" y="333"/>
                  </a:lnTo>
                  <a:cubicBezTo>
                    <a:pt x="217" y="424"/>
                    <a:pt x="0" y="708"/>
                    <a:pt x="0" y="1035"/>
                  </a:cubicBezTo>
                  <a:lnTo>
                    <a:pt x="0" y="2445"/>
                  </a:lnTo>
                  <a:lnTo>
                    <a:pt x="4851" y="2445"/>
                  </a:lnTo>
                  <a:lnTo>
                    <a:pt x="4851" y="1035"/>
                  </a:lnTo>
                  <a:cubicBezTo>
                    <a:pt x="4851" y="708"/>
                    <a:pt x="4634" y="424"/>
                    <a:pt x="4321" y="333"/>
                  </a:cubicBezTo>
                  <a:lnTo>
                    <a:pt x="3152" y="1"/>
                  </a:lnTo>
                  <a:lnTo>
                    <a:pt x="2426" y="482"/>
                  </a:lnTo>
                  <a:lnTo>
                    <a:pt x="16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54"/>
            <p:cNvSpPr/>
            <p:nvPr/>
          </p:nvSpPr>
          <p:spPr>
            <a:xfrm>
              <a:off x="1003037" y="3924817"/>
              <a:ext cx="71575" cy="65647"/>
            </a:xfrm>
            <a:custGeom>
              <a:rect b="b" l="l" r="r" t="t"/>
              <a:pathLst>
                <a:path extrusionOk="0" h="2503" w="2729">
                  <a:moveTo>
                    <a:pt x="876" y="0"/>
                  </a:moveTo>
                  <a:cubicBezTo>
                    <a:pt x="751" y="0"/>
                    <a:pt x="630" y="49"/>
                    <a:pt x="544" y="135"/>
                  </a:cubicBezTo>
                  <a:lnTo>
                    <a:pt x="135" y="549"/>
                  </a:lnTo>
                  <a:cubicBezTo>
                    <a:pt x="48" y="631"/>
                    <a:pt x="0" y="751"/>
                    <a:pt x="0" y="871"/>
                  </a:cubicBezTo>
                  <a:lnTo>
                    <a:pt x="0" y="1136"/>
                  </a:lnTo>
                  <a:cubicBezTo>
                    <a:pt x="0" y="1891"/>
                    <a:pt x="611" y="2503"/>
                    <a:pt x="1367" y="2503"/>
                  </a:cubicBezTo>
                  <a:cubicBezTo>
                    <a:pt x="2117" y="2498"/>
                    <a:pt x="2728" y="1891"/>
                    <a:pt x="2728" y="1136"/>
                  </a:cubicBezTo>
                  <a:lnTo>
                    <a:pt x="2728" y="847"/>
                  </a:lnTo>
                  <a:cubicBezTo>
                    <a:pt x="2728" y="727"/>
                    <a:pt x="2680" y="612"/>
                    <a:pt x="2598" y="525"/>
                  </a:cubicBezTo>
                  <a:cubicBezTo>
                    <a:pt x="2247" y="183"/>
                    <a:pt x="1602" y="25"/>
                    <a:pt x="8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54"/>
            <p:cNvSpPr/>
            <p:nvPr/>
          </p:nvSpPr>
          <p:spPr>
            <a:xfrm>
              <a:off x="1003037" y="3924817"/>
              <a:ext cx="71444" cy="64126"/>
            </a:xfrm>
            <a:custGeom>
              <a:rect b="b" l="l" r="r" t="t"/>
              <a:pathLst>
                <a:path extrusionOk="0" h="2445" w="2724">
                  <a:moveTo>
                    <a:pt x="859" y="0"/>
                  </a:moveTo>
                  <a:cubicBezTo>
                    <a:pt x="745" y="0"/>
                    <a:pt x="631" y="48"/>
                    <a:pt x="549" y="135"/>
                  </a:cubicBezTo>
                  <a:lnTo>
                    <a:pt x="0" y="679"/>
                  </a:lnTo>
                  <a:lnTo>
                    <a:pt x="0" y="1131"/>
                  </a:lnTo>
                  <a:cubicBezTo>
                    <a:pt x="5" y="1742"/>
                    <a:pt x="404" y="2276"/>
                    <a:pt x="986" y="2445"/>
                  </a:cubicBezTo>
                  <a:cubicBezTo>
                    <a:pt x="789" y="2204"/>
                    <a:pt x="683" y="1901"/>
                    <a:pt x="683" y="1588"/>
                  </a:cubicBezTo>
                  <a:lnTo>
                    <a:pt x="683" y="1083"/>
                  </a:lnTo>
                  <a:cubicBezTo>
                    <a:pt x="688" y="829"/>
                    <a:pt x="899" y="630"/>
                    <a:pt x="1147" y="630"/>
                  </a:cubicBezTo>
                  <a:cubicBezTo>
                    <a:pt x="1153" y="630"/>
                    <a:pt x="1159" y="631"/>
                    <a:pt x="1164" y="631"/>
                  </a:cubicBezTo>
                  <a:cubicBezTo>
                    <a:pt x="1569" y="631"/>
                    <a:pt x="2377" y="679"/>
                    <a:pt x="2723" y="934"/>
                  </a:cubicBezTo>
                  <a:cubicBezTo>
                    <a:pt x="2709" y="842"/>
                    <a:pt x="2671" y="592"/>
                    <a:pt x="2598" y="520"/>
                  </a:cubicBezTo>
                  <a:cubicBezTo>
                    <a:pt x="2247" y="178"/>
                    <a:pt x="1607" y="25"/>
                    <a:pt x="876" y="0"/>
                  </a:cubicBezTo>
                  <a:cubicBezTo>
                    <a:pt x="870" y="0"/>
                    <a:pt x="865" y="0"/>
                    <a:pt x="8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54"/>
            <p:cNvSpPr/>
            <p:nvPr/>
          </p:nvSpPr>
          <p:spPr>
            <a:xfrm>
              <a:off x="916958" y="3831421"/>
              <a:ext cx="243837" cy="328526"/>
            </a:xfrm>
            <a:custGeom>
              <a:rect b="b" l="l" r="r" t="t"/>
              <a:pathLst>
                <a:path extrusionOk="0" h="12526" w="9297">
                  <a:moveTo>
                    <a:pt x="4646" y="1210"/>
                  </a:moveTo>
                  <a:cubicBezTo>
                    <a:pt x="5089" y="1210"/>
                    <a:pt x="5536" y="1296"/>
                    <a:pt x="5962" y="1473"/>
                  </a:cubicBezTo>
                  <a:cubicBezTo>
                    <a:pt x="7247" y="2002"/>
                    <a:pt x="8084" y="3253"/>
                    <a:pt x="8084" y="4644"/>
                  </a:cubicBezTo>
                  <a:cubicBezTo>
                    <a:pt x="8084" y="6545"/>
                    <a:pt x="6544" y="8084"/>
                    <a:pt x="4649" y="8084"/>
                  </a:cubicBezTo>
                  <a:cubicBezTo>
                    <a:pt x="3258" y="8080"/>
                    <a:pt x="2007" y="7242"/>
                    <a:pt x="1473" y="5958"/>
                  </a:cubicBezTo>
                  <a:cubicBezTo>
                    <a:pt x="944" y="4678"/>
                    <a:pt x="1237" y="3201"/>
                    <a:pt x="2219" y="2219"/>
                  </a:cubicBezTo>
                  <a:cubicBezTo>
                    <a:pt x="2875" y="1560"/>
                    <a:pt x="3752" y="1210"/>
                    <a:pt x="4646" y="1210"/>
                  </a:cubicBezTo>
                  <a:close/>
                  <a:moveTo>
                    <a:pt x="4657" y="1"/>
                  </a:moveTo>
                  <a:cubicBezTo>
                    <a:pt x="4655" y="1"/>
                    <a:pt x="4652" y="1"/>
                    <a:pt x="4649" y="1"/>
                  </a:cubicBezTo>
                  <a:cubicBezTo>
                    <a:pt x="2079" y="1"/>
                    <a:pt x="0" y="2079"/>
                    <a:pt x="0" y="4644"/>
                  </a:cubicBezTo>
                  <a:cubicBezTo>
                    <a:pt x="0" y="9494"/>
                    <a:pt x="4649" y="12526"/>
                    <a:pt x="4649" y="12526"/>
                  </a:cubicBezTo>
                  <a:cubicBezTo>
                    <a:pt x="4649" y="12526"/>
                    <a:pt x="9297" y="9494"/>
                    <a:pt x="9297" y="4644"/>
                  </a:cubicBezTo>
                  <a:cubicBezTo>
                    <a:pt x="9297" y="2078"/>
                    <a:pt x="7218" y="1"/>
                    <a:pt x="4657"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54"/>
            <p:cNvSpPr/>
            <p:nvPr/>
          </p:nvSpPr>
          <p:spPr>
            <a:xfrm>
              <a:off x="916958" y="3831421"/>
              <a:ext cx="231091" cy="328526"/>
            </a:xfrm>
            <a:custGeom>
              <a:rect b="b" l="l" r="r" t="t"/>
              <a:pathLst>
                <a:path extrusionOk="0" h="12526" w="8811">
                  <a:moveTo>
                    <a:pt x="4646" y="1210"/>
                  </a:moveTo>
                  <a:cubicBezTo>
                    <a:pt x="5089" y="1210"/>
                    <a:pt x="5536" y="1296"/>
                    <a:pt x="5962" y="1473"/>
                  </a:cubicBezTo>
                  <a:cubicBezTo>
                    <a:pt x="7247" y="2002"/>
                    <a:pt x="8084" y="3253"/>
                    <a:pt x="8084" y="4644"/>
                  </a:cubicBezTo>
                  <a:cubicBezTo>
                    <a:pt x="8084" y="6545"/>
                    <a:pt x="6544" y="8084"/>
                    <a:pt x="4649" y="8084"/>
                  </a:cubicBezTo>
                  <a:cubicBezTo>
                    <a:pt x="3258" y="8080"/>
                    <a:pt x="2007" y="7242"/>
                    <a:pt x="1473" y="5958"/>
                  </a:cubicBezTo>
                  <a:cubicBezTo>
                    <a:pt x="944" y="4678"/>
                    <a:pt x="1237" y="3201"/>
                    <a:pt x="2219" y="2219"/>
                  </a:cubicBezTo>
                  <a:cubicBezTo>
                    <a:pt x="2875" y="1560"/>
                    <a:pt x="3752" y="1210"/>
                    <a:pt x="4646" y="1210"/>
                  </a:cubicBezTo>
                  <a:close/>
                  <a:moveTo>
                    <a:pt x="4649" y="1"/>
                  </a:moveTo>
                  <a:cubicBezTo>
                    <a:pt x="2084" y="1"/>
                    <a:pt x="5" y="2079"/>
                    <a:pt x="0" y="4644"/>
                  </a:cubicBezTo>
                  <a:cubicBezTo>
                    <a:pt x="0" y="9494"/>
                    <a:pt x="4649" y="12526"/>
                    <a:pt x="4649" y="12526"/>
                  </a:cubicBezTo>
                  <a:cubicBezTo>
                    <a:pt x="4649" y="12526"/>
                    <a:pt x="3566" y="11044"/>
                    <a:pt x="2916" y="8508"/>
                  </a:cubicBezTo>
                  <a:cubicBezTo>
                    <a:pt x="2892" y="8424"/>
                    <a:pt x="2954" y="8354"/>
                    <a:pt x="3031" y="8354"/>
                  </a:cubicBezTo>
                  <a:cubicBezTo>
                    <a:pt x="3047" y="8354"/>
                    <a:pt x="3063" y="8357"/>
                    <a:pt x="3080" y="8364"/>
                  </a:cubicBezTo>
                  <a:cubicBezTo>
                    <a:pt x="3586" y="8578"/>
                    <a:pt x="4122" y="8683"/>
                    <a:pt x="4655" y="8683"/>
                  </a:cubicBezTo>
                  <a:cubicBezTo>
                    <a:pt x="5500" y="8683"/>
                    <a:pt x="6338" y="8418"/>
                    <a:pt x="7040" y="7902"/>
                  </a:cubicBezTo>
                  <a:cubicBezTo>
                    <a:pt x="8190" y="7060"/>
                    <a:pt x="8811" y="5674"/>
                    <a:pt x="8671" y="4259"/>
                  </a:cubicBezTo>
                  <a:cubicBezTo>
                    <a:pt x="8484" y="2407"/>
                    <a:pt x="7064" y="920"/>
                    <a:pt x="5226" y="646"/>
                  </a:cubicBezTo>
                  <a:cubicBezTo>
                    <a:pt x="5037" y="620"/>
                    <a:pt x="4848" y="607"/>
                    <a:pt x="4658" y="607"/>
                  </a:cubicBezTo>
                  <a:cubicBezTo>
                    <a:pt x="4356" y="607"/>
                    <a:pt x="4054" y="640"/>
                    <a:pt x="3758" y="708"/>
                  </a:cubicBezTo>
                  <a:cubicBezTo>
                    <a:pt x="3748" y="711"/>
                    <a:pt x="3739" y="712"/>
                    <a:pt x="3729" y="712"/>
                  </a:cubicBezTo>
                  <a:cubicBezTo>
                    <a:pt x="3629" y="712"/>
                    <a:pt x="3564" y="581"/>
                    <a:pt x="3648" y="506"/>
                  </a:cubicBezTo>
                  <a:cubicBezTo>
                    <a:pt x="3946" y="184"/>
                    <a:pt x="4288" y="1"/>
                    <a:pt x="4649"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54"/>
            <p:cNvSpPr/>
            <p:nvPr/>
          </p:nvSpPr>
          <p:spPr>
            <a:xfrm>
              <a:off x="934504" y="3858278"/>
              <a:ext cx="167358" cy="155844"/>
            </a:xfrm>
            <a:custGeom>
              <a:rect b="b" l="l" r="r" t="t"/>
              <a:pathLst>
                <a:path extrusionOk="0" h="5942" w="6381">
                  <a:moveTo>
                    <a:pt x="3983" y="1"/>
                  </a:moveTo>
                  <a:cubicBezTo>
                    <a:pt x="3051" y="1"/>
                    <a:pt x="2124" y="359"/>
                    <a:pt x="1420" y="1060"/>
                  </a:cubicBezTo>
                  <a:cubicBezTo>
                    <a:pt x="121" y="2359"/>
                    <a:pt x="0" y="4424"/>
                    <a:pt x="1136" y="5867"/>
                  </a:cubicBezTo>
                  <a:cubicBezTo>
                    <a:pt x="1177" y="5920"/>
                    <a:pt x="1228" y="5942"/>
                    <a:pt x="1278" y="5942"/>
                  </a:cubicBezTo>
                  <a:cubicBezTo>
                    <a:pt x="1416" y="5942"/>
                    <a:pt x="1546" y="5776"/>
                    <a:pt x="1429" y="5631"/>
                  </a:cubicBezTo>
                  <a:cubicBezTo>
                    <a:pt x="409" y="4342"/>
                    <a:pt x="520" y="2489"/>
                    <a:pt x="1684" y="1330"/>
                  </a:cubicBezTo>
                  <a:cubicBezTo>
                    <a:pt x="2315" y="699"/>
                    <a:pt x="3147" y="377"/>
                    <a:pt x="3982" y="377"/>
                  </a:cubicBezTo>
                  <a:cubicBezTo>
                    <a:pt x="4689" y="377"/>
                    <a:pt x="5398" y="607"/>
                    <a:pt x="5991" y="1075"/>
                  </a:cubicBezTo>
                  <a:cubicBezTo>
                    <a:pt x="6029" y="1105"/>
                    <a:pt x="6069" y="1118"/>
                    <a:pt x="6107" y="1118"/>
                  </a:cubicBezTo>
                  <a:cubicBezTo>
                    <a:pt x="6262" y="1118"/>
                    <a:pt x="6381" y="900"/>
                    <a:pt x="6222" y="776"/>
                  </a:cubicBezTo>
                  <a:cubicBezTo>
                    <a:pt x="5561" y="256"/>
                    <a:pt x="4770" y="1"/>
                    <a:pt x="39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54"/>
            <p:cNvSpPr/>
            <p:nvPr/>
          </p:nvSpPr>
          <p:spPr>
            <a:xfrm>
              <a:off x="912027" y="3826385"/>
              <a:ext cx="253699" cy="338571"/>
            </a:xfrm>
            <a:custGeom>
              <a:rect b="b" l="l" r="r" t="t"/>
              <a:pathLst>
                <a:path extrusionOk="0" h="12909" w="9673">
                  <a:moveTo>
                    <a:pt x="4837" y="380"/>
                  </a:moveTo>
                  <a:cubicBezTo>
                    <a:pt x="7295" y="380"/>
                    <a:pt x="9292" y="2377"/>
                    <a:pt x="9292" y="4841"/>
                  </a:cubicBezTo>
                  <a:cubicBezTo>
                    <a:pt x="9287" y="5943"/>
                    <a:pt x="9047" y="7030"/>
                    <a:pt x="8590" y="8031"/>
                  </a:cubicBezTo>
                  <a:lnTo>
                    <a:pt x="8585" y="8031"/>
                  </a:lnTo>
                  <a:cubicBezTo>
                    <a:pt x="8181" y="8912"/>
                    <a:pt x="7656" y="9734"/>
                    <a:pt x="7021" y="10466"/>
                  </a:cubicBezTo>
                  <a:cubicBezTo>
                    <a:pt x="6376" y="11226"/>
                    <a:pt x="5640" y="11905"/>
                    <a:pt x="4837" y="12492"/>
                  </a:cubicBezTo>
                  <a:cubicBezTo>
                    <a:pt x="4028" y="11909"/>
                    <a:pt x="3297" y="11231"/>
                    <a:pt x="2652" y="10475"/>
                  </a:cubicBezTo>
                  <a:cubicBezTo>
                    <a:pt x="2022" y="9739"/>
                    <a:pt x="1492" y="8921"/>
                    <a:pt x="1083" y="8041"/>
                  </a:cubicBezTo>
                  <a:cubicBezTo>
                    <a:pt x="621" y="7035"/>
                    <a:pt x="381" y="5943"/>
                    <a:pt x="376" y="4841"/>
                  </a:cubicBezTo>
                  <a:cubicBezTo>
                    <a:pt x="376" y="2377"/>
                    <a:pt x="2373" y="380"/>
                    <a:pt x="4837" y="380"/>
                  </a:cubicBezTo>
                  <a:close/>
                  <a:moveTo>
                    <a:pt x="4837" y="0"/>
                  </a:moveTo>
                  <a:cubicBezTo>
                    <a:pt x="2166" y="5"/>
                    <a:pt x="6" y="2170"/>
                    <a:pt x="1" y="4836"/>
                  </a:cubicBezTo>
                  <a:cubicBezTo>
                    <a:pt x="6" y="5996"/>
                    <a:pt x="261" y="7141"/>
                    <a:pt x="747" y="8195"/>
                  </a:cubicBezTo>
                  <a:cubicBezTo>
                    <a:pt x="1165" y="9109"/>
                    <a:pt x="1709" y="9961"/>
                    <a:pt x="2368" y="10721"/>
                  </a:cubicBezTo>
                  <a:cubicBezTo>
                    <a:pt x="3533" y="12087"/>
                    <a:pt x="4683" y="12848"/>
                    <a:pt x="4731" y="12876"/>
                  </a:cubicBezTo>
                  <a:cubicBezTo>
                    <a:pt x="4762" y="12898"/>
                    <a:pt x="4798" y="12909"/>
                    <a:pt x="4834" y="12909"/>
                  </a:cubicBezTo>
                  <a:cubicBezTo>
                    <a:pt x="4870" y="12909"/>
                    <a:pt x="4906" y="12898"/>
                    <a:pt x="4938" y="12876"/>
                  </a:cubicBezTo>
                  <a:cubicBezTo>
                    <a:pt x="4986" y="12848"/>
                    <a:pt x="6136" y="12087"/>
                    <a:pt x="7305" y="10721"/>
                  </a:cubicBezTo>
                  <a:cubicBezTo>
                    <a:pt x="7959" y="9961"/>
                    <a:pt x="8508" y="9109"/>
                    <a:pt x="8927" y="8195"/>
                  </a:cubicBezTo>
                  <a:cubicBezTo>
                    <a:pt x="9413" y="7141"/>
                    <a:pt x="9668" y="5996"/>
                    <a:pt x="9672" y="4836"/>
                  </a:cubicBezTo>
                  <a:cubicBezTo>
                    <a:pt x="9668" y="2166"/>
                    <a:pt x="7502" y="5"/>
                    <a:pt x="48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54"/>
            <p:cNvSpPr/>
            <p:nvPr/>
          </p:nvSpPr>
          <p:spPr>
            <a:xfrm>
              <a:off x="1012741" y="3920306"/>
              <a:ext cx="54606" cy="16812"/>
            </a:xfrm>
            <a:custGeom>
              <a:rect b="b" l="l" r="r" t="t"/>
              <a:pathLst>
                <a:path extrusionOk="0" h="641" w="2082">
                  <a:moveTo>
                    <a:pt x="746" y="1"/>
                  </a:moveTo>
                  <a:cubicBezTo>
                    <a:pt x="566" y="1"/>
                    <a:pt x="366" y="18"/>
                    <a:pt x="150" y="62"/>
                  </a:cubicBezTo>
                  <a:cubicBezTo>
                    <a:pt x="63" y="81"/>
                    <a:pt x="1" y="158"/>
                    <a:pt x="1" y="249"/>
                  </a:cubicBezTo>
                  <a:lnTo>
                    <a:pt x="1" y="452"/>
                  </a:lnTo>
                  <a:cubicBezTo>
                    <a:pt x="1" y="577"/>
                    <a:pt x="94" y="639"/>
                    <a:pt x="188" y="639"/>
                  </a:cubicBezTo>
                  <a:cubicBezTo>
                    <a:pt x="282" y="639"/>
                    <a:pt x="376" y="577"/>
                    <a:pt x="376" y="452"/>
                  </a:cubicBezTo>
                  <a:lnTo>
                    <a:pt x="376" y="408"/>
                  </a:lnTo>
                  <a:cubicBezTo>
                    <a:pt x="496" y="390"/>
                    <a:pt x="617" y="380"/>
                    <a:pt x="738" y="380"/>
                  </a:cubicBezTo>
                  <a:cubicBezTo>
                    <a:pt x="931" y="380"/>
                    <a:pt x="1123" y="404"/>
                    <a:pt x="1309" y="452"/>
                  </a:cubicBezTo>
                  <a:cubicBezTo>
                    <a:pt x="1444" y="485"/>
                    <a:pt x="1579" y="538"/>
                    <a:pt x="1699" y="605"/>
                  </a:cubicBezTo>
                  <a:cubicBezTo>
                    <a:pt x="1736" y="630"/>
                    <a:pt x="1773" y="641"/>
                    <a:pt x="1808" y="641"/>
                  </a:cubicBezTo>
                  <a:cubicBezTo>
                    <a:pt x="1971" y="641"/>
                    <a:pt x="2081" y="408"/>
                    <a:pt x="1911" y="293"/>
                  </a:cubicBezTo>
                  <a:cubicBezTo>
                    <a:pt x="1888" y="277"/>
                    <a:pt x="1465" y="1"/>
                    <a:pt x="7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54"/>
            <p:cNvSpPr/>
            <p:nvPr/>
          </p:nvSpPr>
          <p:spPr>
            <a:xfrm>
              <a:off x="977648" y="3889987"/>
              <a:ext cx="165600" cy="158335"/>
            </a:xfrm>
            <a:custGeom>
              <a:rect b="b" l="l" r="r" t="t"/>
              <a:pathLst>
                <a:path extrusionOk="0" h="6037" w="6314">
                  <a:moveTo>
                    <a:pt x="3764" y="381"/>
                  </a:moveTo>
                  <a:lnTo>
                    <a:pt x="3764" y="1319"/>
                  </a:lnTo>
                  <a:cubicBezTo>
                    <a:pt x="3764" y="1478"/>
                    <a:pt x="3725" y="1636"/>
                    <a:pt x="3658" y="1776"/>
                  </a:cubicBezTo>
                  <a:lnTo>
                    <a:pt x="3581" y="1925"/>
                  </a:lnTo>
                  <a:cubicBezTo>
                    <a:pt x="3571" y="1954"/>
                    <a:pt x="3562" y="1983"/>
                    <a:pt x="3562" y="2012"/>
                  </a:cubicBezTo>
                  <a:lnTo>
                    <a:pt x="3562" y="2411"/>
                  </a:lnTo>
                  <a:cubicBezTo>
                    <a:pt x="3562" y="3092"/>
                    <a:pt x="3008" y="3639"/>
                    <a:pt x="2336" y="3639"/>
                  </a:cubicBezTo>
                  <a:cubicBezTo>
                    <a:pt x="2324" y="3639"/>
                    <a:pt x="2313" y="3638"/>
                    <a:pt x="2301" y="3638"/>
                  </a:cubicBezTo>
                  <a:cubicBezTo>
                    <a:pt x="1642" y="3619"/>
                    <a:pt x="1108" y="3041"/>
                    <a:pt x="1108" y="2353"/>
                  </a:cubicBezTo>
                  <a:lnTo>
                    <a:pt x="1112" y="2353"/>
                  </a:lnTo>
                  <a:lnTo>
                    <a:pt x="1112" y="2012"/>
                  </a:lnTo>
                  <a:cubicBezTo>
                    <a:pt x="1112" y="1983"/>
                    <a:pt x="1103" y="1949"/>
                    <a:pt x="1093" y="1925"/>
                  </a:cubicBezTo>
                  <a:lnTo>
                    <a:pt x="1016" y="1776"/>
                  </a:lnTo>
                  <a:cubicBezTo>
                    <a:pt x="949" y="1636"/>
                    <a:pt x="910" y="1478"/>
                    <a:pt x="910" y="1319"/>
                  </a:cubicBezTo>
                  <a:cubicBezTo>
                    <a:pt x="910" y="799"/>
                    <a:pt x="1329" y="381"/>
                    <a:pt x="1849" y="381"/>
                  </a:cubicBezTo>
                  <a:close/>
                  <a:moveTo>
                    <a:pt x="1719" y="3888"/>
                  </a:moveTo>
                  <a:cubicBezTo>
                    <a:pt x="1897" y="3965"/>
                    <a:pt x="2089" y="4009"/>
                    <a:pt x="2286" y="4018"/>
                  </a:cubicBezTo>
                  <a:lnTo>
                    <a:pt x="2339" y="4018"/>
                  </a:lnTo>
                  <a:cubicBezTo>
                    <a:pt x="2551" y="4018"/>
                    <a:pt x="2763" y="3975"/>
                    <a:pt x="2955" y="3893"/>
                  </a:cubicBezTo>
                  <a:lnTo>
                    <a:pt x="2955" y="4158"/>
                  </a:lnTo>
                  <a:cubicBezTo>
                    <a:pt x="2955" y="4211"/>
                    <a:pt x="2965" y="4268"/>
                    <a:pt x="2984" y="4321"/>
                  </a:cubicBezTo>
                  <a:lnTo>
                    <a:pt x="2339" y="4803"/>
                  </a:lnTo>
                  <a:lnTo>
                    <a:pt x="1695" y="4321"/>
                  </a:lnTo>
                  <a:cubicBezTo>
                    <a:pt x="1709" y="4268"/>
                    <a:pt x="1719" y="4211"/>
                    <a:pt x="1719" y="4158"/>
                  </a:cubicBezTo>
                  <a:lnTo>
                    <a:pt x="1719" y="3888"/>
                  </a:lnTo>
                  <a:close/>
                  <a:moveTo>
                    <a:pt x="3201" y="4629"/>
                  </a:moveTo>
                  <a:cubicBezTo>
                    <a:pt x="3239" y="4663"/>
                    <a:pt x="3287" y="4692"/>
                    <a:pt x="3340" y="4711"/>
                  </a:cubicBezTo>
                  <a:lnTo>
                    <a:pt x="4240" y="5048"/>
                  </a:lnTo>
                  <a:cubicBezTo>
                    <a:pt x="3735" y="5409"/>
                    <a:pt x="3143" y="5621"/>
                    <a:pt x="2527" y="5654"/>
                  </a:cubicBezTo>
                  <a:lnTo>
                    <a:pt x="2527" y="5135"/>
                  </a:lnTo>
                  <a:lnTo>
                    <a:pt x="3201" y="4629"/>
                  </a:lnTo>
                  <a:close/>
                  <a:moveTo>
                    <a:pt x="1478" y="4634"/>
                  </a:moveTo>
                  <a:lnTo>
                    <a:pt x="2147" y="5135"/>
                  </a:lnTo>
                  <a:lnTo>
                    <a:pt x="2147" y="5659"/>
                  </a:lnTo>
                  <a:cubicBezTo>
                    <a:pt x="1541" y="5621"/>
                    <a:pt x="958" y="5418"/>
                    <a:pt x="463" y="5067"/>
                  </a:cubicBezTo>
                  <a:cubicBezTo>
                    <a:pt x="501" y="5033"/>
                    <a:pt x="545" y="5005"/>
                    <a:pt x="593" y="4985"/>
                  </a:cubicBezTo>
                  <a:lnTo>
                    <a:pt x="598" y="4985"/>
                  </a:lnTo>
                  <a:lnTo>
                    <a:pt x="1334" y="4711"/>
                  </a:lnTo>
                  <a:cubicBezTo>
                    <a:pt x="1387" y="4692"/>
                    <a:pt x="1435" y="4663"/>
                    <a:pt x="1478" y="4634"/>
                  </a:cubicBezTo>
                  <a:close/>
                  <a:moveTo>
                    <a:pt x="1849" y="0"/>
                  </a:moveTo>
                  <a:cubicBezTo>
                    <a:pt x="1122" y="0"/>
                    <a:pt x="525" y="592"/>
                    <a:pt x="530" y="1319"/>
                  </a:cubicBezTo>
                  <a:cubicBezTo>
                    <a:pt x="530" y="1535"/>
                    <a:pt x="578" y="1752"/>
                    <a:pt x="675" y="1944"/>
                  </a:cubicBezTo>
                  <a:lnTo>
                    <a:pt x="732" y="2055"/>
                  </a:lnTo>
                  <a:lnTo>
                    <a:pt x="732" y="2353"/>
                  </a:lnTo>
                  <a:cubicBezTo>
                    <a:pt x="732" y="2854"/>
                    <a:pt x="954" y="3330"/>
                    <a:pt x="1339" y="3653"/>
                  </a:cubicBezTo>
                  <a:lnTo>
                    <a:pt x="1339" y="4158"/>
                  </a:lnTo>
                  <a:cubicBezTo>
                    <a:pt x="1334" y="4244"/>
                    <a:pt x="1281" y="4326"/>
                    <a:pt x="1199" y="4355"/>
                  </a:cubicBezTo>
                  <a:lnTo>
                    <a:pt x="458" y="4634"/>
                  </a:lnTo>
                  <a:cubicBezTo>
                    <a:pt x="270" y="4706"/>
                    <a:pt x="116" y="4851"/>
                    <a:pt x="35" y="5038"/>
                  </a:cubicBezTo>
                  <a:cubicBezTo>
                    <a:pt x="1" y="5115"/>
                    <a:pt x="20" y="5207"/>
                    <a:pt x="87" y="5260"/>
                  </a:cubicBezTo>
                  <a:cubicBezTo>
                    <a:pt x="749" y="5780"/>
                    <a:pt x="1542" y="6037"/>
                    <a:pt x="2331" y="6037"/>
                  </a:cubicBezTo>
                  <a:cubicBezTo>
                    <a:pt x="3263" y="6037"/>
                    <a:pt x="4191" y="5679"/>
                    <a:pt x="4894" y="4976"/>
                  </a:cubicBezTo>
                  <a:cubicBezTo>
                    <a:pt x="6194" y="3677"/>
                    <a:pt x="6314" y="1612"/>
                    <a:pt x="5178" y="169"/>
                  </a:cubicBezTo>
                  <a:cubicBezTo>
                    <a:pt x="5142" y="124"/>
                    <a:pt x="5089" y="101"/>
                    <a:pt x="5034" y="101"/>
                  </a:cubicBezTo>
                  <a:cubicBezTo>
                    <a:pt x="4994" y="101"/>
                    <a:pt x="4953" y="113"/>
                    <a:pt x="4918" y="140"/>
                  </a:cubicBezTo>
                  <a:cubicBezTo>
                    <a:pt x="4837" y="202"/>
                    <a:pt x="4822" y="323"/>
                    <a:pt x="4885" y="405"/>
                  </a:cubicBezTo>
                  <a:cubicBezTo>
                    <a:pt x="5905" y="1694"/>
                    <a:pt x="5799" y="3547"/>
                    <a:pt x="4635" y="4711"/>
                  </a:cubicBezTo>
                  <a:cubicBezTo>
                    <a:pt x="4611" y="4735"/>
                    <a:pt x="4586" y="4754"/>
                    <a:pt x="4562" y="4778"/>
                  </a:cubicBezTo>
                  <a:cubicBezTo>
                    <a:pt x="4524" y="4754"/>
                    <a:pt x="4481" y="4735"/>
                    <a:pt x="4437" y="4716"/>
                  </a:cubicBezTo>
                  <a:lnTo>
                    <a:pt x="3475" y="4355"/>
                  </a:lnTo>
                  <a:cubicBezTo>
                    <a:pt x="3388" y="4326"/>
                    <a:pt x="3335" y="4244"/>
                    <a:pt x="3335" y="4153"/>
                  </a:cubicBezTo>
                  <a:lnTo>
                    <a:pt x="3335" y="3672"/>
                  </a:lnTo>
                  <a:cubicBezTo>
                    <a:pt x="3374" y="3638"/>
                    <a:pt x="3412" y="3604"/>
                    <a:pt x="3456" y="3566"/>
                  </a:cubicBezTo>
                  <a:cubicBezTo>
                    <a:pt x="3768" y="3263"/>
                    <a:pt x="3942" y="2849"/>
                    <a:pt x="3942" y="2416"/>
                  </a:cubicBezTo>
                  <a:lnTo>
                    <a:pt x="3942" y="2055"/>
                  </a:lnTo>
                  <a:lnTo>
                    <a:pt x="3995" y="1944"/>
                  </a:lnTo>
                  <a:cubicBezTo>
                    <a:pt x="4091" y="1752"/>
                    <a:pt x="4144" y="1535"/>
                    <a:pt x="4144" y="1319"/>
                  </a:cubicBezTo>
                  <a:lnTo>
                    <a:pt x="4144" y="188"/>
                  </a:lnTo>
                  <a:cubicBezTo>
                    <a:pt x="4144" y="87"/>
                    <a:pt x="4057" y="0"/>
                    <a:pt x="395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2" name="Google Shape;2262;p54"/>
          <p:cNvGrpSpPr/>
          <p:nvPr/>
        </p:nvGrpSpPr>
        <p:grpSpPr>
          <a:xfrm>
            <a:off x="7429392" y="2940667"/>
            <a:ext cx="331466" cy="284691"/>
            <a:chOff x="870273" y="4293811"/>
            <a:chExt cx="411300" cy="353258"/>
          </a:xfrm>
        </p:grpSpPr>
        <p:sp>
          <p:nvSpPr>
            <p:cNvPr id="2263" name="Google Shape;2263;p54"/>
            <p:cNvSpPr/>
            <p:nvPr/>
          </p:nvSpPr>
          <p:spPr>
            <a:xfrm>
              <a:off x="889183" y="4486400"/>
              <a:ext cx="373453" cy="154506"/>
            </a:xfrm>
            <a:custGeom>
              <a:rect b="b" l="l" r="r" t="t"/>
              <a:pathLst>
                <a:path extrusionOk="0" h="5891" w="14239">
                  <a:moveTo>
                    <a:pt x="1" y="1"/>
                  </a:moveTo>
                  <a:lnTo>
                    <a:pt x="1" y="5154"/>
                  </a:lnTo>
                  <a:cubicBezTo>
                    <a:pt x="1" y="5563"/>
                    <a:pt x="333" y="5890"/>
                    <a:pt x="737" y="5890"/>
                  </a:cubicBezTo>
                  <a:lnTo>
                    <a:pt x="13503" y="5890"/>
                  </a:lnTo>
                  <a:cubicBezTo>
                    <a:pt x="13907" y="5890"/>
                    <a:pt x="14239" y="5563"/>
                    <a:pt x="14239" y="5154"/>
                  </a:cubicBezTo>
                  <a:lnTo>
                    <a:pt x="142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4"/>
            <p:cNvSpPr/>
            <p:nvPr/>
          </p:nvSpPr>
          <p:spPr>
            <a:xfrm>
              <a:off x="889183" y="4486400"/>
              <a:ext cx="373453" cy="154506"/>
            </a:xfrm>
            <a:custGeom>
              <a:rect b="b" l="l" r="r" t="t"/>
              <a:pathLst>
                <a:path extrusionOk="0" h="5891" w="14239">
                  <a:moveTo>
                    <a:pt x="1" y="1"/>
                  </a:moveTo>
                  <a:lnTo>
                    <a:pt x="1" y="5154"/>
                  </a:lnTo>
                  <a:cubicBezTo>
                    <a:pt x="1" y="5563"/>
                    <a:pt x="333" y="5890"/>
                    <a:pt x="737" y="5890"/>
                  </a:cubicBezTo>
                  <a:lnTo>
                    <a:pt x="13503" y="5890"/>
                  </a:lnTo>
                  <a:cubicBezTo>
                    <a:pt x="13907" y="5890"/>
                    <a:pt x="14239" y="5563"/>
                    <a:pt x="14239" y="5154"/>
                  </a:cubicBezTo>
                  <a:lnTo>
                    <a:pt x="14239" y="4909"/>
                  </a:lnTo>
                  <a:lnTo>
                    <a:pt x="1969" y="4909"/>
                  </a:lnTo>
                  <a:cubicBezTo>
                    <a:pt x="1425" y="4909"/>
                    <a:pt x="987" y="4471"/>
                    <a:pt x="987" y="3927"/>
                  </a:cubicBezTo>
                  <a:lnTo>
                    <a:pt x="987" y="2445"/>
                  </a:lnTo>
                  <a:cubicBezTo>
                    <a:pt x="987" y="2309"/>
                    <a:pt x="1098" y="2203"/>
                    <a:pt x="1231" y="2203"/>
                  </a:cubicBezTo>
                  <a:cubicBezTo>
                    <a:pt x="1240" y="2203"/>
                    <a:pt x="1248" y="2204"/>
                    <a:pt x="1257" y="2204"/>
                  </a:cubicBezTo>
                  <a:cubicBezTo>
                    <a:pt x="1329" y="2214"/>
                    <a:pt x="1401" y="2214"/>
                    <a:pt x="1478" y="2214"/>
                  </a:cubicBezTo>
                  <a:lnTo>
                    <a:pt x="12766" y="2214"/>
                  </a:lnTo>
                  <a:cubicBezTo>
                    <a:pt x="13296" y="2214"/>
                    <a:pt x="13815" y="2041"/>
                    <a:pt x="14239" y="1718"/>
                  </a:cubicBezTo>
                  <a:lnTo>
                    <a:pt x="142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4"/>
            <p:cNvSpPr/>
            <p:nvPr/>
          </p:nvSpPr>
          <p:spPr>
            <a:xfrm>
              <a:off x="876332" y="4357675"/>
              <a:ext cx="399183" cy="167358"/>
            </a:xfrm>
            <a:custGeom>
              <a:rect b="b" l="l" r="r" t="t"/>
              <a:pathLst>
                <a:path extrusionOk="0" h="6381" w="15220">
                  <a:moveTo>
                    <a:pt x="982" y="1"/>
                  </a:moveTo>
                  <a:cubicBezTo>
                    <a:pt x="443" y="1"/>
                    <a:pt x="0" y="439"/>
                    <a:pt x="0" y="982"/>
                  </a:cubicBezTo>
                  <a:lnTo>
                    <a:pt x="0" y="4418"/>
                  </a:lnTo>
                  <a:cubicBezTo>
                    <a:pt x="0" y="5505"/>
                    <a:pt x="881" y="6381"/>
                    <a:pt x="1963" y="6381"/>
                  </a:cubicBezTo>
                  <a:lnTo>
                    <a:pt x="13256" y="6381"/>
                  </a:lnTo>
                  <a:cubicBezTo>
                    <a:pt x="14339" y="6381"/>
                    <a:pt x="15220" y="5500"/>
                    <a:pt x="15220" y="4418"/>
                  </a:cubicBezTo>
                  <a:lnTo>
                    <a:pt x="15220" y="982"/>
                  </a:lnTo>
                  <a:cubicBezTo>
                    <a:pt x="15220" y="439"/>
                    <a:pt x="14777" y="1"/>
                    <a:pt x="142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4"/>
            <p:cNvSpPr/>
            <p:nvPr/>
          </p:nvSpPr>
          <p:spPr>
            <a:xfrm>
              <a:off x="908513" y="4357675"/>
              <a:ext cx="334820" cy="19330"/>
            </a:xfrm>
            <a:custGeom>
              <a:rect b="b" l="l" r="r" t="t"/>
              <a:pathLst>
                <a:path extrusionOk="0" h="737" w="12766">
                  <a:moveTo>
                    <a:pt x="366" y="1"/>
                  </a:moveTo>
                  <a:cubicBezTo>
                    <a:pt x="164" y="1"/>
                    <a:pt x="0" y="164"/>
                    <a:pt x="0" y="371"/>
                  </a:cubicBezTo>
                  <a:cubicBezTo>
                    <a:pt x="0" y="573"/>
                    <a:pt x="164" y="737"/>
                    <a:pt x="366" y="737"/>
                  </a:cubicBezTo>
                  <a:lnTo>
                    <a:pt x="12395" y="737"/>
                  </a:lnTo>
                  <a:cubicBezTo>
                    <a:pt x="12602" y="737"/>
                    <a:pt x="12766" y="573"/>
                    <a:pt x="12766" y="371"/>
                  </a:cubicBezTo>
                  <a:cubicBezTo>
                    <a:pt x="12766" y="164"/>
                    <a:pt x="12602" y="1"/>
                    <a:pt x="123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4"/>
            <p:cNvSpPr/>
            <p:nvPr/>
          </p:nvSpPr>
          <p:spPr>
            <a:xfrm>
              <a:off x="947120" y="4357675"/>
              <a:ext cx="25782" cy="283231"/>
            </a:xfrm>
            <a:custGeom>
              <a:rect b="b" l="l" r="r" t="t"/>
              <a:pathLst>
                <a:path extrusionOk="0" h="10799" w="983">
                  <a:moveTo>
                    <a:pt x="0" y="1"/>
                  </a:moveTo>
                  <a:lnTo>
                    <a:pt x="0" y="10798"/>
                  </a:lnTo>
                  <a:lnTo>
                    <a:pt x="982" y="10798"/>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54"/>
            <p:cNvSpPr/>
            <p:nvPr/>
          </p:nvSpPr>
          <p:spPr>
            <a:xfrm>
              <a:off x="947120" y="4357675"/>
              <a:ext cx="25782" cy="19330"/>
            </a:xfrm>
            <a:custGeom>
              <a:rect b="b" l="l" r="r" t="t"/>
              <a:pathLst>
                <a:path extrusionOk="0" h="737" w="983">
                  <a:moveTo>
                    <a:pt x="0" y="1"/>
                  </a:moveTo>
                  <a:lnTo>
                    <a:pt x="0" y="737"/>
                  </a:lnTo>
                  <a:lnTo>
                    <a:pt x="982" y="737"/>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54"/>
            <p:cNvSpPr/>
            <p:nvPr/>
          </p:nvSpPr>
          <p:spPr>
            <a:xfrm>
              <a:off x="947120" y="4544337"/>
              <a:ext cx="25782" cy="19330"/>
            </a:xfrm>
            <a:custGeom>
              <a:rect b="b" l="l" r="r" t="t"/>
              <a:pathLst>
                <a:path extrusionOk="0" h="737" w="983">
                  <a:moveTo>
                    <a:pt x="0" y="0"/>
                  </a:moveTo>
                  <a:lnTo>
                    <a:pt x="0" y="736"/>
                  </a:lnTo>
                  <a:lnTo>
                    <a:pt x="982" y="736"/>
                  </a:lnTo>
                  <a:lnTo>
                    <a:pt x="9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54"/>
            <p:cNvSpPr/>
            <p:nvPr/>
          </p:nvSpPr>
          <p:spPr>
            <a:xfrm>
              <a:off x="947120" y="4615125"/>
              <a:ext cx="25782" cy="25782"/>
            </a:xfrm>
            <a:custGeom>
              <a:rect b="b" l="l" r="r" t="t"/>
              <a:pathLst>
                <a:path extrusionOk="0" h="983" w="983">
                  <a:moveTo>
                    <a:pt x="0" y="1"/>
                  </a:moveTo>
                  <a:lnTo>
                    <a:pt x="0" y="982"/>
                  </a:lnTo>
                  <a:lnTo>
                    <a:pt x="982" y="982"/>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54"/>
            <p:cNvSpPr/>
            <p:nvPr/>
          </p:nvSpPr>
          <p:spPr>
            <a:xfrm>
              <a:off x="1178944" y="4357675"/>
              <a:ext cx="25782" cy="283231"/>
            </a:xfrm>
            <a:custGeom>
              <a:rect b="b" l="l" r="r" t="t"/>
              <a:pathLst>
                <a:path extrusionOk="0" h="10799" w="983">
                  <a:moveTo>
                    <a:pt x="1" y="1"/>
                  </a:moveTo>
                  <a:lnTo>
                    <a:pt x="1" y="10798"/>
                  </a:lnTo>
                  <a:lnTo>
                    <a:pt x="982" y="10798"/>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54"/>
            <p:cNvSpPr/>
            <p:nvPr/>
          </p:nvSpPr>
          <p:spPr>
            <a:xfrm>
              <a:off x="1178944" y="4357675"/>
              <a:ext cx="25782" cy="19330"/>
            </a:xfrm>
            <a:custGeom>
              <a:rect b="b" l="l" r="r" t="t"/>
              <a:pathLst>
                <a:path extrusionOk="0" h="737" w="983">
                  <a:moveTo>
                    <a:pt x="1" y="1"/>
                  </a:moveTo>
                  <a:lnTo>
                    <a:pt x="1" y="737"/>
                  </a:lnTo>
                  <a:lnTo>
                    <a:pt x="982" y="737"/>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54"/>
            <p:cNvSpPr/>
            <p:nvPr/>
          </p:nvSpPr>
          <p:spPr>
            <a:xfrm>
              <a:off x="1178944" y="4544337"/>
              <a:ext cx="25782" cy="19330"/>
            </a:xfrm>
            <a:custGeom>
              <a:rect b="b" l="l" r="r" t="t"/>
              <a:pathLst>
                <a:path extrusionOk="0" h="737" w="983">
                  <a:moveTo>
                    <a:pt x="1" y="0"/>
                  </a:moveTo>
                  <a:lnTo>
                    <a:pt x="1" y="736"/>
                  </a:lnTo>
                  <a:lnTo>
                    <a:pt x="982" y="736"/>
                  </a:lnTo>
                  <a:lnTo>
                    <a:pt x="9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54"/>
            <p:cNvSpPr/>
            <p:nvPr/>
          </p:nvSpPr>
          <p:spPr>
            <a:xfrm>
              <a:off x="1178944" y="4615125"/>
              <a:ext cx="25782" cy="25782"/>
            </a:xfrm>
            <a:custGeom>
              <a:rect b="b" l="l" r="r" t="t"/>
              <a:pathLst>
                <a:path extrusionOk="0" h="983" w="983">
                  <a:moveTo>
                    <a:pt x="1" y="1"/>
                  </a:moveTo>
                  <a:lnTo>
                    <a:pt x="1" y="982"/>
                  </a:lnTo>
                  <a:lnTo>
                    <a:pt x="982" y="982"/>
                  </a:lnTo>
                  <a:lnTo>
                    <a:pt x="982"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54"/>
            <p:cNvSpPr/>
            <p:nvPr/>
          </p:nvSpPr>
          <p:spPr>
            <a:xfrm>
              <a:off x="1043794" y="4473522"/>
              <a:ext cx="64389" cy="25782"/>
            </a:xfrm>
            <a:custGeom>
              <a:rect b="b" l="l" r="r" t="t"/>
              <a:pathLst>
                <a:path extrusionOk="0" h="983" w="2455">
                  <a:moveTo>
                    <a:pt x="246" y="1"/>
                  </a:moveTo>
                  <a:cubicBezTo>
                    <a:pt x="106" y="1"/>
                    <a:pt x="0" y="111"/>
                    <a:pt x="0" y="246"/>
                  </a:cubicBezTo>
                  <a:lnTo>
                    <a:pt x="0" y="737"/>
                  </a:lnTo>
                  <a:cubicBezTo>
                    <a:pt x="0" y="872"/>
                    <a:pt x="106" y="982"/>
                    <a:pt x="246" y="982"/>
                  </a:cubicBezTo>
                  <a:lnTo>
                    <a:pt x="2209" y="982"/>
                  </a:lnTo>
                  <a:cubicBezTo>
                    <a:pt x="2344" y="982"/>
                    <a:pt x="2454" y="872"/>
                    <a:pt x="2454" y="737"/>
                  </a:cubicBezTo>
                  <a:lnTo>
                    <a:pt x="2454" y="246"/>
                  </a:lnTo>
                  <a:cubicBezTo>
                    <a:pt x="2454" y="111"/>
                    <a:pt x="2344" y="1"/>
                    <a:pt x="2209"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4"/>
            <p:cNvSpPr/>
            <p:nvPr/>
          </p:nvSpPr>
          <p:spPr>
            <a:xfrm>
              <a:off x="934373" y="4499278"/>
              <a:ext cx="51511" cy="45085"/>
            </a:xfrm>
            <a:custGeom>
              <a:rect b="b" l="l" r="r" t="t"/>
              <a:pathLst>
                <a:path extrusionOk="0" h="1719" w="1964">
                  <a:moveTo>
                    <a:pt x="246" y="0"/>
                  </a:moveTo>
                  <a:cubicBezTo>
                    <a:pt x="106" y="0"/>
                    <a:pt x="0" y="111"/>
                    <a:pt x="0" y="246"/>
                  </a:cubicBezTo>
                  <a:lnTo>
                    <a:pt x="0" y="1473"/>
                  </a:lnTo>
                  <a:cubicBezTo>
                    <a:pt x="0" y="1608"/>
                    <a:pt x="106" y="1718"/>
                    <a:pt x="246" y="1718"/>
                  </a:cubicBezTo>
                  <a:lnTo>
                    <a:pt x="1713" y="1718"/>
                  </a:lnTo>
                  <a:cubicBezTo>
                    <a:pt x="1853" y="1718"/>
                    <a:pt x="1964" y="1608"/>
                    <a:pt x="1964" y="1473"/>
                  </a:cubicBezTo>
                  <a:lnTo>
                    <a:pt x="1964" y="246"/>
                  </a:lnTo>
                  <a:cubicBezTo>
                    <a:pt x="1964" y="111"/>
                    <a:pt x="1853" y="0"/>
                    <a:pt x="171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54"/>
            <p:cNvSpPr/>
            <p:nvPr/>
          </p:nvSpPr>
          <p:spPr>
            <a:xfrm>
              <a:off x="934373" y="4499278"/>
              <a:ext cx="51511" cy="19330"/>
            </a:xfrm>
            <a:custGeom>
              <a:rect b="b" l="l" r="r" t="t"/>
              <a:pathLst>
                <a:path extrusionOk="0" h="737" w="1964">
                  <a:moveTo>
                    <a:pt x="246" y="0"/>
                  </a:moveTo>
                  <a:cubicBezTo>
                    <a:pt x="106" y="0"/>
                    <a:pt x="0" y="111"/>
                    <a:pt x="0" y="246"/>
                  </a:cubicBezTo>
                  <a:lnTo>
                    <a:pt x="0" y="737"/>
                  </a:lnTo>
                  <a:lnTo>
                    <a:pt x="1964" y="737"/>
                  </a:lnTo>
                  <a:lnTo>
                    <a:pt x="1964" y="246"/>
                  </a:lnTo>
                  <a:cubicBezTo>
                    <a:pt x="1964" y="111"/>
                    <a:pt x="1853" y="0"/>
                    <a:pt x="171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4"/>
            <p:cNvSpPr/>
            <p:nvPr/>
          </p:nvSpPr>
          <p:spPr>
            <a:xfrm>
              <a:off x="1166067" y="4499278"/>
              <a:ext cx="51511" cy="45085"/>
            </a:xfrm>
            <a:custGeom>
              <a:rect b="b" l="l" r="r" t="t"/>
              <a:pathLst>
                <a:path extrusionOk="0" h="1719" w="1964">
                  <a:moveTo>
                    <a:pt x="246" y="0"/>
                  </a:moveTo>
                  <a:cubicBezTo>
                    <a:pt x="111" y="0"/>
                    <a:pt x="1" y="111"/>
                    <a:pt x="1" y="246"/>
                  </a:cubicBezTo>
                  <a:lnTo>
                    <a:pt x="1" y="1473"/>
                  </a:lnTo>
                  <a:cubicBezTo>
                    <a:pt x="1" y="1608"/>
                    <a:pt x="111" y="1718"/>
                    <a:pt x="246" y="1718"/>
                  </a:cubicBezTo>
                  <a:lnTo>
                    <a:pt x="1719" y="1718"/>
                  </a:lnTo>
                  <a:cubicBezTo>
                    <a:pt x="1853" y="1718"/>
                    <a:pt x="1964" y="1608"/>
                    <a:pt x="1964" y="1473"/>
                  </a:cubicBezTo>
                  <a:lnTo>
                    <a:pt x="1964" y="246"/>
                  </a:lnTo>
                  <a:cubicBezTo>
                    <a:pt x="1964" y="111"/>
                    <a:pt x="1853" y="0"/>
                    <a:pt x="1719"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54"/>
            <p:cNvSpPr/>
            <p:nvPr/>
          </p:nvSpPr>
          <p:spPr>
            <a:xfrm>
              <a:off x="1166067" y="4499278"/>
              <a:ext cx="51511" cy="19330"/>
            </a:xfrm>
            <a:custGeom>
              <a:rect b="b" l="l" r="r" t="t"/>
              <a:pathLst>
                <a:path extrusionOk="0" h="737" w="1964">
                  <a:moveTo>
                    <a:pt x="246" y="0"/>
                  </a:moveTo>
                  <a:cubicBezTo>
                    <a:pt x="111" y="0"/>
                    <a:pt x="1" y="111"/>
                    <a:pt x="1" y="246"/>
                  </a:cubicBezTo>
                  <a:lnTo>
                    <a:pt x="1" y="737"/>
                  </a:lnTo>
                  <a:lnTo>
                    <a:pt x="1964" y="737"/>
                  </a:lnTo>
                  <a:lnTo>
                    <a:pt x="1964" y="246"/>
                  </a:lnTo>
                  <a:cubicBezTo>
                    <a:pt x="1964" y="111"/>
                    <a:pt x="1853" y="0"/>
                    <a:pt x="1719"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54"/>
            <p:cNvSpPr/>
            <p:nvPr/>
          </p:nvSpPr>
          <p:spPr>
            <a:xfrm>
              <a:off x="870273" y="4293811"/>
              <a:ext cx="411300" cy="353258"/>
            </a:xfrm>
            <a:custGeom>
              <a:rect b="b" l="l" r="r" t="t"/>
              <a:pathLst>
                <a:path extrusionOk="0" h="13469" w="15682">
                  <a:moveTo>
                    <a:pt x="8969" y="458"/>
                  </a:moveTo>
                  <a:cubicBezTo>
                    <a:pt x="9205" y="458"/>
                    <a:pt x="9412" y="622"/>
                    <a:pt x="9465" y="857"/>
                  </a:cubicBezTo>
                  <a:lnTo>
                    <a:pt x="9763" y="2210"/>
                  </a:lnTo>
                  <a:lnTo>
                    <a:pt x="5919" y="2210"/>
                  </a:lnTo>
                  <a:lnTo>
                    <a:pt x="6217" y="857"/>
                  </a:lnTo>
                  <a:cubicBezTo>
                    <a:pt x="6270" y="622"/>
                    <a:pt x="6477" y="458"/>
                    <a:pt x="6712" y="458"/>
                  </a:cubicBezTo>
                  <a:close/>
                  <a:moveTo>
                    <a:pt x="3686" y="2667"/>
                  </a:moveTo>
                  <a:lnTo>
                    <a:pt x="3686" y="7608"/>
                  </a:lnTo>
                  <a:lnTo>
                    <a:pt x="3161" y="7608"/>
                  </a:lnTo>
                  <a:lnTo>
                    <a:pt x="3161" y="2667"/>
                  </a:lnTo>
                  <a:close/>
                  <a:moveTo>
                    <a:pt x="12520" y="2667"/>
                  </a:moveTo>
                  <a:lnTo>
                    <a:pt x="12520" y="7608"/>
                  </a:lnTo>
                  <a:lnTo>
                    <a:pt x="12001" y="7608"/>
                  </a:lnTo>
                  <a:lnTo>
                    <a:pt x="12001" y="2667"/>
                  </a:lnTo>
                  <a:close/>
                  <a:moveTo>
                    <a:pt x="2704" y="2667"/>
                  </a:moveTo>
                  <a:lnTo>
                    <a:pt x="2704" y="7608"/>
                  </a:lnTo>
                  <a:lnTo>
                    <a:pt x="2690" y="7608"/>
                  </a:lnTo>
                  <a:cubicBezTo>
                    <a:pt x="2425" y="7608"/>
                    <a:pt x="2213" y="7820"/>
                    <a:pt x="2213" y="8085"/>
                  </a:cubicBezTo>
                  <a:lnTo>
                    <a:pt x="2213" y="8590"/>
                  </a:lnTo>
                  <a:lnTo>
                    <a:pt x="2199" y="8590"/>
                  </a:lnTo>
                  <a:cubicBezTo>
                    <a:pt x="1242" y="8590"/>
                    <a:pt x="462" y="7810"/>
                    <a:pt x="462" y="6858"/>
                  </a:cubicBezTo>
                  <a:lnTo>
                    <a:pt x="462" y="3417"/>
                  </a:lnTo>
                  <a:cubicBezTo>
                    <a:pt x="462" y="3003"/>
                    <a:pt x="799" y="2667"/>
                    <a:pt x="1213" y="2667"/>
                  </a:cubicBezTo>
                  <a:close/>
                  <a:moveTo>
                    <a:pt x="11539" y="2671"/>
                  </a:moveTo>
                  <a:lnTo>
                    <a:pt x="11539" y="7608"/>
                  </a:lnTo>
                  <a:lnTo>
                    <a:pt x="11524" y="7608"/>
                  </a:lnTo>
                  <a:cubicBezTo>
                    <a:pt x="11260" y="7608"/>
                    <a:pt x="11048" y="7825"/>
                    <a:pt x="11048" y="8085"/>
                  </a:cubicBezTo>
                  <a:lnTo>
                    <a:pt x="11048" y="8590"/>
                  </a:lnTo>
                  <a:lnTo>
                    <a:pt x="4634" y="8590"/>
                  </a:lnTo>
                  <a:lnTo>
                    <a:pt x="4634" y="8085"/>
                  </a:lnTo>
                  <a:cubicBezTo>
                    <a:pt x="4634" y="7825"/>
                    <a:pt x="4422" y="7608"/>
                    <a:pt x="4157" y="7608"/>
                  </a:cubicBezTo>
                  <a:lnTo>
                    <a:pt x="4143" y="7608"/>
                  </a:lnTo>
                  <a:lnTo>
                    <a:pt x="4143" y="2671"/>
                  </a:lnTo>
                  <a:close/>
                  <a:moveTo>
                    <a:pt x="14469" y="2667"/>
                  </a:moveTo>
                  <a:cubicBezTo>
                    <a:pt x="14888" y="2667"/>
                    <a:pt x="15220" y="3003"/>
                    <a:pt x="15224" y="3422"/>
                  </a:cubicBezTo>
                  <a:lnTo>
                    <a:pt x="15224" y="6858"/>
                  </a:lnTo>
                  <a:lnTo>
                    <a:pt x="15220" y="6858"/>
                  </a:lnTo>
                  <a:cubicBezTo>
                    <a:pt x="15220" y="7815"/>
                    <a:pt x="14445" y="8590"/>
                    <a:pt x="13487" y="8590"/>
                  </a:cubicBezTo>
                  <a:lnTo>
                    <a:pt x="13473" y="8590"/>
                  </a:lnTo>
                  <a:lnTo>
                    <a:pt x="13473" y="8085"/>
                  </a:lnTo>
                  <a:cubicBezTo>
                    <a:pt x="13473" y="7820"/>
                    <a:pt x="13256" y="7608"/>
                    <a:pt x="12997" y="7608"/>
                  </a:cubicBezTo>
                  <a:lnTo>
                    <a:pt x="12982" y="7608"/>
                  </a:lnTo>
                  <a:lnTo>
                    <a:pt x="12982" y="2667"/>
                  </a:lnTo>
                  <a:close/>
                  <a:moveTo>
                    <a:pt x="4157" y="8065"/>
                  </a:moveTo>
                  <a:cubicBezTo>
                    <a:pt x="4167" y="8065"/>
                    <a:pt x="4177" y="8070"/>
                    <a:pt x="4177" y="8080"/>
                  </a:cubicBezTo>
                  <a:lnTo>
                    <a:pt x="4177" y="9307"/>
                  </a:lnTo>
                  <a:cubicBezTo>
                    <a:pt x="4177" y="9316"/>
                    <a:pt x="4167" y="9326"/>
                    <a:pt x="4157" y="9326"/>
                  </a:cubicBezTo>
                  <a:lnTo>
                    <a:pt x="2690" y="9326"/>
                  </a:lnTo>
                  <a:cubicBezTo>
                    <a:pt x="2680" y="9326"/>
                    <a:pt x="2671" y="9316"/>
                    <a:pt x="2671" y="9307"/>
                  </a:cubicBezTo>
                  <a:lnTo>
                    <a:pt x="2671" y="8085"/>
                  </a:lnTo>
                  <a:cubicBezTo>
                    <a:pt x="2671" y="8075"/>
                    <a:pt x="2680" y="8065"/>
                    <a:pt x="2685" y="8065"/>
                  </a:cubicBezTo>
                  <a:lnTo>
                    <a:pt x="3195" y="8065"/>
                  </a:lnTo>
                  <a:lnTo>
                    <a:pt x="3195" y="8575"/>
                  </a:lnTo>
                  <a:cubicBezTo>
                    <a:pt x="3195" y="8727"/>
                    <a:pt x="3309" y="8803"/>
                    <a:pt x="3424" y="8803"/>
                  </a:cubicBezTo>
                  <a:cubicBezTo>
                    <a:pt x="3538" y="8803"/>
                    <a:pt x="3652" y="8727"/>
                    <a:pt x="3652" y="8575"/>
                  </a:cubicBezTo>
                  <a:lnTo>
                    <a:pt x="3652" y="8065"/>
                  </a:lnTo>
                  <a:close/>
                  <a:moveTo>
                    <a:pt x="12997" y="8065"/>
                  </a:moveTo>
                  <a:cubicBezTo>
                    <a:pt x="13006" y="8065"/>
                    <a:pt x="13011" y="8070"/>
                    <a:pt x="13011" y="8080"/>
                  </a:cubicBezTo>
                  <a:lnTo>
                    <a:pt x="13011" y="9307"/>
                  </a:lnTo>
                  <a:lnTo>
                    <a:pt x="13011" y="9312"/>
                  </a:lnTo>
                  <a:cubicBezTo>
                    <a:pt x="13011" y="9321"/>
                    <a:pt x="13006" y="9326"/>
                    <a:pt x="12997" y="9326"/>
                  </a:cubicBezTo>
                  <a:lnTo>
                    <a:pt x="11524" y="9326"/>
                  </a:lnTo>
                  <a:cubicBezTo>
                    <a:pt x="11515" y="9326"/>
                    <a:pt x="11510" y="9321"/>
                    <a:pt x="11510" y="9312"/>
                  </a:cubicBezTo>
                  <a:lnTo>
                    <a:pt x="11510" y="8085"/>
                  </a:lnTo>
                  <a:cubicBezTo>
                    <a:pt x="11510" y="8075"/>
                    <a:pt x="11515" y="8070"/>
                    <a:pt x="11524" y="8070"/>
                  </a:cubicBezTo>
                  <a:lnTo>
                    <a:pt x="12029" y="8070"/>
                  </a:lnTo>
                  <a:lnTo>
                    <a:pt x="12029" y="8575"/>
                  </a:lnTo>
                  <a:cubicBezTo>
                    <a:pt x="12029" y="8727"/>
                    <a:pt x="12144" y="8803"/>
                    <a:pt x="12259" y="8803"/>
                  </a:cubicBezTo>
                  <a:cubicBezTo>
                    <a:pt x="12373" y="8803"/>
                    <a:pt x="12489" y="8727"/>
                    <a:pt x="12491" y="8575"/>
                  </a:cubicBezTo>
                  <a:lnTo>
                    <a:pt x="12491" y="8065"/>
                  </a:lnTo>
                  <a:close/>
                  <a:moveTo>
                    <a:pt x="953" y="8662"/>
                  </a:moveTo>
                  <a:cubicBezTo>
                    <a:pt x="1319" y="8912"/>
                    <a:pt x="1752" y="9047"/>
                    <a:pt x="2194" y="9047"/>
                  </a:cubicBezTo>
                  <a:lnTo>
                    <a:pt x="2213" y="9047"/>
                  </a:lnTo>
                  <a:lnTo>
                    <a:pt x="2213" y="9312"/>
                  </a:lnTo>
                  <a:cubicBezTo>
                    <a:pt x="2213" y="9571"/>
                    <a:pt x="2425" y="9783"/>
                    <a:pt x="2685" y="9783"/>
                  </a:cubicBezTo>
                  <a:lnTo>
                    <a:pt x="3686" y="9783"/>
                  </a:lnTo>
                  <a:lnTo>
                    <a:pt x="3686" y="13007"/>
                  </a:lnTo>
                  <a:lnTo>
                    <a:pt x="3161" y="13007"/>
                  </a:lnTo>
                  <a:lnTo>
                    <a:pt x="3161" y="10539"/>
                  </a:lnTo>
                  <a:cubicBezTo>
                    <a:pt x="3161" y="10385"/>
                    <a:pt x="3047" y="10308"/>
                    <a:pt x="2933" y="10308"/>
                  </a:cubicBezTo>
                  <a:cubicBezTo>
                    <a:pt x="2819" y="10308"/>
                    <a:pt x="2704" y="10385"/>
                    <a:pt x="2704" y="10539"/>
                  </a:cubicBezTo>
                  <a:lnTo>
                    <a:pt x="2704" y="13007"/>
                  </a:lnTo>
                  <a:lnTo>
                    <a:pt x="1458" y="13007"/>
                  </a:lnTo>
                  <a:cubicBezTo>
                    <a:pt x="1179" y="13007"/>
                    <a:pt x="953" y="12781"/>
                    <a:pt x="953" y="12502"/>
                  </a:cubicBezTo>
                  <a:lnTo>
                    <a:pt x="953" y="8662"/>
                  </a:lnTo>
                  <a:close/>
                  <a:moveTo>
                    <a:pt x="11048" y="9052"/>
                  </a:moveTo>
                  <a:lnTo>
                    <a:pt x="11048" y="9312"/>
                  </a:lnTo>
                  <a:cubicBezTo>
                    <a:pt x="11048" y="9571"/>
                    <a:pt x="11260" y="9788"/>
                    <a:pt x="11524" y="9788"/>
                  </a:cubicBezTo>
                  <a:lnTo>
                    <a:pt x="12520" y="9788"/>
                  </a:lnTo>
                  <a:lnTo>
                    <a:pt x="12520" y="13007"/>
                  </a:lnTo>
                  <a:lnTo>
                    <a:pt x="12001" y="13007"/>
                  </a:lnTo>
                  <a:lnTo>
                    <a:pt x="12001" y="10539"/>
                  </a:lnTo>
                  <a:cubicBezTo>
                    <a:pt x="11996" y="10409"/>
                    <a:pt x="11895" y="10308"/>
                    <a:pt x="11770" y="10308"/>
                  </a:cubicBezTo>
                  <a:cubicBezTo>
                    <a:pt x="11640" y="10308"/>
                    <a:pt x="11539" y="10414"/>
                    <a:pt x="11539" y="10539"/>
                  </a:cubicBezTo>
                  <a:lnTo>
                    <a:pt x="11539" y="13007"/>
                  </a:lnTo>
                  <a:lnTo>
                    <a:pt x="4143" y="13007"/>
                  </a:lnTo>
                  <a:lnTo>
                    <a:pt x="4143" y="9788"/>
                  </a:lnTo>
                  <a:lnTo>
                    <a:pt x="4162" y="9788"/>
                  </a:lnTo>
                  <a:cubicBezTo>
                    <a:pt x="4422" y="9788"/>
                    <a:pt x="4634" y="9571"/>
                    <a:pt x="4634" y="9312"/>
                  </a:cubicBezTo>
                  <a:lnTo>
                    <a:pt x="4634" y="9052"/>
                  </a:lnTo>
                  <a:close/>
                  <a:moveTo>
                    <a:pt x="14734" y="8662"/>
                  </a:moveTo>
                  <a:lnTo>
                    <a:pt x="14734" y="12502"/>
                  </a:lnTo>
                  <a:cubicBezTo>
                    <a:pt x="14729" y="12781"/>
                    <a:pt x="14503" y="13007"/>
                    <a:pt x="14224" y="13007"/>
                  </a:cubicBezTo>
                  <a:lnTo>
                    <a:pt x="12982" y="13007"/>
                  </a:lnTo>
                  <a:lnTo>
                    <a:pt x="12982" y="9788"/>
                  </a:lnTo>
                  <a:lnTo>
                    <a:pt x="12997" y="9788"/>
                  </a:lnTo>
                  <a:cubicBezTo>
                    <a:pt x="13261" y="9783"/>
                    <a:pt x="13473" y="9571"/>
                    <a:pt x="13473" y="9312"/>
                  </a:cubicBezTo>
                  <a:lnTo>
                    <a:pt x="13473" y="9052"/>
                  </a:lnTo>
                  <a:lnTo>
                    <a:pt x="13487" y="9052"/>
                  </a:lnTo>
                  <a:cubicBezTo>
                    <a:pt x="13935" y="9052"/>
                    <a:pt x="14368" y="8917"/>
                    <a:pt x="14734" y="8662"/>
                  </a:cubicBezTo>
                  <a:close/>
                  <a:moveTo>
                    <a:pt x="6702" y="1"/>
                  </a:moveTo>
                  <a:cubicBezTo>
                    <a:pt x="6254" y="1"/>
                    <a:pt x="5870" y="317"/>
                    <a:pt x="5769" y="756"/>
                  </a:cubicBezTo>
                  <a:lnTo>
                    <a:pt x="5447" y="2210"/>
                  </a:lnTo>
                  <a:lnTo>
                    <a:pt x="1213" y="2210"/>
                  </a:lnTo>
                  <a:cubicBezTo>
                    <a:pt x="544" y="2210"/>
                    <a:pt x="5" y="2753"/>
                    <a:pt x="5" y="3422"/>
                  </a:cubicBezTo>
                  <a:lnTo>
                    <a:pt x="5" y="6858"/>
                  </a:lnTo>
                  <a:cubicBezTo>
                    <a:pt x="0" y="7358"/>
                    <a:pt x="173" y="7849"/>
                    <a:pt x="496" y="8239"/>
                  </a:cubicBezTo>
                  <a:lnTo>
                    <a:pt x="496" y="12502"/>
                  </a:lnTo>
                  <a:cubicBezTo>
                    <a:pt x="496" y="13036"/>
                    <a:pt x="929" y="13469"/>
                    <a:pt x="1458" y="13469"/>
                  </a:cubicBezTo>
                  <a:lnTo>
                    <a:pt x="14224" y="13469"/>
                  </a:lnTo>
                  <a:cubicBezTo>
                    <a:pt x="14758" y="13469"/>
                    <a:pt x="15186" y="13036"/>
                    <a:pt x="15191" y="12502"/>
                  </a:cubicBezTo>
                  <a:lnTo>
                    <a:pt x="15191" y="8239"/>
                  </a:lnTo>
                  <a:cubicBezTo>
                    <a:pt x="15508" y="7849"/>
                    <a:pt x="15682" y="7358"/>
                    <a:pt x="15682" y="6858"/>
                  </a:cubicBezTo>
                  <a:lnTo>
                    <a:pt x="15682" y="3422"/>
                  </a:lnTo>
                  <a:cubicBezTo>
                    <a:pt x="15677" y="2753"/>
                    <a:pt x="15138" y="2210"/>
                    <a:pt x="14469" y="2210"/>
                  </a:cubicBezTo>
                  <a:lnTo>
                    <a:pt x="10235" y="2210"/>
                  </a:lnTo>
                  <a:lnTo>
                    <a:pt x="9917" y="756"/>
                  </a:lnTo>
                  <a:cubicBezTo>
                    <a:pt x="9817" y="317"/>
                    <a:pt x="9432" y="1"/>
                    <a:pt x="8984" y="1"/>
                  </a:cubicBezTo>
                  <a:cubicBezTo>
                    <a:pt x="8981" y="1"/>
                    <a:pt x="8977" y="1"/>
                    <a:pt x="8974" y="1"/>
                  </a:cubicBezTo>
                  <a:lnTo>
                    <a:pt x="6712" y="1"/>
                  </a:lnTo>
                  <a:cubicBezTo>
                    <a:pt x="6709" y="1"/>
                    <a:pt x="6706" y="1"/>
                    <a:pt x="67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4"/>
            <p:cNvSpPr/>
            <p:nvPr/>
          </p:nvSpPr>
          <p:spPr>
            <a:xfrm>
              <a:off x="1037736" y="4467595"/>
              <a:ext cx="76506" cy="37768"/>
            </a:xfrm>
            <a:custGeom>
              <a:rect b="b" l="l" r="r" t="t"/>
              <a:pathLst>
                <a:path extrusionOk="0" h="1440" w="2917">
                  <a:moveTo>
                    <a:pt x="477" y="1"/>
                  </a:moveTo>
                  <a:cubicBezTo>
                    <a:pt x="212" y="1"/>
                    <a:pt x="0" y="212"/>
                    <a:pt x="0" y="477"/>
                  </a:cubicBezTo>
                  <a:lnTo>
                    <a:pt x="0" y="968"/>
                  </a:lnTo>
                  <a:cubicBezTo>
                    <a:pt x="0" y="1228"/>
                    <a:pt x="212" y="1439"/>
                    <a:pt x="477" y="1439"/>
                  </a:cubicBezTo>
                  <a:lnTo>
                    <a:pt x="2440" y="1439"/>
                  </a:lnTo>
                  <a:cubicBezTo>
                    <a:pt x="2700" y="1439"/>
                    <a:pt x="2911" y="1228"/>
                    <a:pt x="2916" y="963"/>
                  </a:cubicBezTo>
                  <a:lnTo>
                    <a:pt x="2916" y="477"/>
                  </a:lnTo>
                  <a:cubicBezTo>
                    <a:pt x="2911" y="212"/>
                    <a:pt x="2700" y="1"/>
                    <a:pt x="2440" y="1"/>
                  </a:cubicBezTo>
                  <a:lnTo>
                    <a:pt x="2194" y="1"/>
                  </a:lnTo>
                  <a:cubicBezTo>
                    <a:pt x="1886" y="1"/>
                    <a:pt x="1886" y="463"/>
                    <a:pt x="2194" y="463"/>
                  </a:cubicBezTo>
                  <a:lnTo>
                    <a:pt x="2440" y="463"/>
                  </a:lnTo>
                  <a:cubicBezTo>
                    <a:pt x="2449" y="463"/>
                    <a:pt x="2454" y="467"/>
                    <a:pt x="2454" y="477"/>
                  </a:cubicBezTo>
                  <a:lnTo>
                    <a:pt x="2454" y="968"/>
                  </a:lnTo>
                  <a:cubicBezTo>
                    <a:pt x="2454" y="977"/>
                    <a:pt x="2449" y="982"/>
                    <a:pt x="2440" y="982"/>
                  </a:cubicBezTo>
                  <a:lnTo>
                    <a:pt x="477" y="982"/>
                  </a:lnTo>
                  <a:cubicBezTo>
                    <a:pt x="467" y="982"/>
                    <a:pt x="457" y="977"/>
                    <a:pt x="457" y="968"/>
                  </a:cubicBezTo>
                  <a:lnTo>
                    <a:pt x="457" y="477"/>
                  </a:lnTo>
                  <a:cubicBezTo>
                    <a:pt x="457" y="467"/>
                    <a:pt x="467" y="463"/>
                    <a:pt x="477" y="463"/>
                  </a:cubicBezTo>
                  <a:lnTo>
                    <a:pt x="1213" y="463"/>
                  </a:lnTo>
                  <a:cubicBezTo>
                    <a:pt x="1516" y="463"/>
                    <a:pt x="1516" y="1"/>
                    <a:pt x="1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37"/>
          <p:cNvSpPr/>
          <p:nvPr/>
        </p:nvSpPr>
        <p:spPr>
          <a:xfrm>
            <a:off x="1123050" y="1826375"/>
            <a:ext cx="6897900" cy="2312700"/>
          </a:xfrm>
          <a:prstGeom prst="roundRect">
            <a:avLst>
              <a:gd fmla="val 5851"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7"/>
          <p:cNvSpPr txBox="1"/>
          <p:nvPr>
            <p:ph type="title"/>
          </p:nvPr>
        </p:nvSpPr>
        <p:spPr>
          <a:xfrm>
            <a:off x="1801500" y="445025"/>
            <a:ext cx="5541000" cy="1180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About Cool Startup Business Plan Infographics</a:t>
            </a:r>
            <a:endParaRPr/>
          </a:p>
        </p:txBody>
      </p:sp>
      <p:sp>
        <p:nvSpPr>
          <p:cNvPr id="640" name="Google Shape;640;p37"/>
          <p:cNvSpPr txBox="1"/>
          <p:nvPr>
            <p:ph idx="1" type="subTitle"/>
          </p:nvPr>
        </p:nvSpPr>
        <p:spPr>
          <a:xfrm>
            <a:off x="1544400" y="1995725"/>
            <a:ext cx="6055200" cy="1974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Anaheim"/>
              <a:buChar char="●"/>
            </a:pPr>
            <a:r>
              <a:rPr lang="en">
                <a:solidFill>
                  <a:schemeClr val="dk1"/>
                </a:solidFill>
              </a:rPr>
              <a:t>This template contains an assortment of complementary infographic resources for the </a:t>
            </a:r>
            <a:r>
              <a:rPr b="1" lang="en" u="sng">
                <a:solidFill>
                  <a:schemeClr val="hlink"/>
                </a:solidFill>
                <a:hlinkClick r:id="rId3"/>
              </a:rPr>
              <a:t>Cool Startup Business Plan Infographics</a:t>
            </a:r>
            <a:endParaRPr b="1"/>
          </a:p>
          <a:p>
            <a:pPr indent="-304800" lvl="0" marL="457200" rtl="0" algn="l">
              <a:spcBef>
                <a:spcPts val="1000"/>
              </a:spcBef>
              <a:spcAft>
                <a:spcPts val="0"/>
              </a:spcAft>
              <a:buSzPts val="1200"/>
              <a:buFont typeface="Anaheim"/>
              <a:buChar char="●"/>
            </a:pPr>
            <a:r>
              <a:rPr lang="en">
                <a:solidFill>
                  <a:schemeClr val="dk1"/>
                </a:solidFill>
              </a:rPr>
              <a:t>These infographics are adapted to the style of the aforementioned presentation, so you can insert them easily and have them completely integrated at once. You just need to do the following:</a:t>
            </a:r>
            <a:endParaRPr>
              <a:solidFill>
                <a:schemeClr val="dk1"/>
              </a:solidFill>
            </a:endParaRPr>
          </a:p>
          <a:p>
            <a:pPr indent="-304800" lvl="1" marL="914400" rtl="0" algn="l">
              <a:spcBef>
                <a:spcPts val="0"/>
              </a:spcBef>
              <a:spcAft>
                <a:spcPts val="0"/>
              </a:spcAft>
              <a:buSzPts val="1200"/>
              <a:buFont typeface="Anaheim"/>
              <a:buChar char="○"/>
            </a:pPr>
            <a:r>
              <a:rPr lang="en">
                <a:solidFill>
                  <a:schemeClr val="dk1"/>
                </a:solidFill>
              </a:rPr>
              <a:t>Select the element that you want to copy</a:t>
            </a:r>
            <a:endParaRPr>
              <a:solidFill>
                <a:schemeClr val="dk1"/>
              </a:solidFill>
            </a:endParaRPr>
          </a:p>
          <a:p>
            <a:pPr indent="-304800" lvl="1" marL="914400" rtl="0" algn="l">
              <a:spcBef>
                <a:spcPts val="0"/>
              </a:spcBef>
              <a:spcAft>
                <a:spcPts val="0"/>
              </a:spcAft>
              <a:buSzPts val="1200"/>
              <a:buFont typeface="Anaheim"/>
              <a:buChar char="○"/>
            </a:pPr>
            <a:r>
              <a:rPr lang="en">
                <a:solidFill>
                  <a:schemeClr val="dk1"/>
                </a:solidFill>
              </a:rPr>
              <a:t>Right-click and choose “Copy”</a:t>
            </a:r>
            <a:endParaRPr>
              <a:solidFill>
                <a:schemeClr val="dk1"/>
              </a:solidFill>
            </a:endParaRPr>
          </a:p>
          <a:p>
            <a:pPr indent="-304800" lvl="1" marL="914400" rtl="0" algn="l">
              <a:spcBef>
                <a:spcPts val="0"/>
              </a:spcBef>
              <a:spcAft>
                <a:spcPts val="0"/>
              </a:spcAft>
              <a:buSzPts val="1200"/>
              <a:buFont typeface="Anaheim"/>
              <a:buChar char="○"/>
            </a:pPr>
            <a:r>
              <a:rPr lang="en">
                <a:solidFill>
                  <a:schemeClr val="dk1"/>
                </a:solidFill>
              </a:rPr>
              <a:t>Go to the slide where you want the element to appear</a:t>
            </a:r>
            <a:endParaRPr>
              <a:solidFill>
                <a:schemeClr val="dk1"/>
              </a:solidFill>
            </a:endParaRPr>
          </a:p>
          <a:p>
            <a:pPr indent="-304800" lvl="1" marL="914400" rtl="0" algn="l">
              <a:spcBef>
                <a:spcPts val="0"/>
              </a:spcBef>
              <a:spcAft>
                <a:spcPts val="0"/>
              </a:spcAft>
              <a:buSzPts val="1200"/>
              <a:buFont typeface="Anaheim"/>
              <a:buChar char="○"/>
            </a:pPr>
            <a:r>
              <a:rPr lang="en">
                <a:solidFill>
                  <a:schemeClr val="dk1"/>
                </a:solidFill>
              </a:rPr>
              <a:t>Right-click and choose “Paste”</a:t>
            </a:r>
            <a:endParaRPr/>
          </a:p>
        </p:txBody>
      </p:sp>
      <p:grpSp>
        <p:nvGrpSpPr>
          <p:cNvPr id="641" name="Google Shape;641;p37"/>
          <p:cNvGrpSpPr/>
          <p:nvPr/>
        </p:nvGrpSpPr>
        <p:grpSpPr>
          <a:xfrm>
            <a:off x="940946" y="3307937"/>
            <a:ext cx="758455" cy="1180755"/>
            <a:chOff x="6053075" y="1494858"/>
            <a:chExt cx="694747" cy="1081574"/>
          </a:xfrm>
        </p:grpSpPr>
        <p:sp>
          <p:nvSpPr>
            <p:cNvPr id="642" name="Google Shape;642;p37"/>
            <p:cNvSpPr/>
            <p:nvPr/>
          </p:nvSpPr>
          <p:spPr>
            <a:xfrm flipH="1">
              <a:off x="6330947" y="2422446"/>
              <a:ext cx="150284" cy="148475"/>
            </a:xfrm>
            <a:custGeom>
              <a:rect b="b" l="l" r="r" t="t"/>
              <a:pathLst>
                <a:path extrusionOk="0" h="1805" w="1827">
                  <a:moveTo>
                    <a:pt x="936" y="0"/>
                  </a:moveTo>
                  <a:cubicBezTo>
                    <a:pt x="434" y="0"/>
                    <a:pt x="23" y="388"/>
                    <a:pt x="23" y="890"/>
                  </a:cubicBezTo>
                  <a:cubicBezTo>
                    <a:pt x="0" y="1392"/>
                    <a:pt x="411" y="1803"/>
                    <a:pt x="913" y="1803"/>
                  </a:cubicBezTo>
                  <a:cubicBezTo>
                    <a:pt x="927" y="1804"/>
                    <a:pt x="940" y="1804"/>
                    <a:pt x="953" y="1804"/>
                  </a:cubicBezTo>
                  <a:cubicBezTo>
                    <a:pt x="1437" y="1804"/>
                    <a:pt x="1826" y="1402"/>
                    <a:pt x="1826" y="913"/>
                  </a:cubicBezTo>
                  <a:cubicBezTo>
                    <a:pt x="1826" y="411"/>
                    <a:pt x="1438" y="0"/>
                    <a:pt x="936"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7"/>
            <p:cNvSpPr/>
            <p:nvPr/>
          </p:nvSpPr>
          <p:spPr>
            <a:xfrm flipH="1">
              <a:off x="6327246" y="2418662"/>
              <a:ext cx="157770" cy="157770"/>
            </a:xfrm>
            <a:custGeom>
              <a:rect b="b" l="l" r="r" t="t"/>
              <a:pathLst>
                <a:path extrusionOk="0" h="1918" w="1918">
                  <a:moveTo>
                    <a:pt x="982" y="92"/>
                  </a:moveTo>
                  <a:cubicBezTo>
                    <a:pt x="1210" y="92"/>
                    <a:pt x="1416" y="183"/>
                    <a:pt x="1576" y="366"/>
                  </a:cubicBezTo>
                  <a:cubicBezTo>
                    <a:pt x="1735" y="525"/>
                    <a:pt x="1827" y="731"/>
                    <a:pt x="1827" y="959"/>
                  </a:cubicBezTo>
                  <a:cubicBezTo>
                    <a:pt x="1804" y="1416"/>
                    <a:pt x="1439" y="1804"/>
                    <a:pt x="959" y="1804"/>
                  </a:cubicBezTo>
                  <a:cubicBezTo>
                    <a:pt x="480" y="1804"/>
                    <a:pt x="115" y="1416"/>
                    <a:pt x="115" y="936"/>
                  </a:cubicBezTo>
                  <a:cubicBezTo>
                    <a:pt x="115" y="708"/>
                    <a:pt x="206" y="503"/>
                    <a:pt x="366" y="343"/>
                  </a:cubicBezTo>
                  <a:cubicBezTo>
                    <a:pt x="526" y="183"/>
                    <a:pt x="731" y="92"/>
                    <a:pt x="959" y="92"/>
                  </a:cubicBezTo>
                  <a:close/>
                  <a:moveTo>
                    <a:pt x="959" y="0"/>
                  </a:moveTo>
                  <a:cubicBezTo>
                    <a:pt x="708" y="0"/>
                    <a:pt x="480" y="92"/>
                    <a:pt x="297" y="274"/>
                  </a:cubicBezTo>
                  <a:cubicBezTo>
                    <a:pt x="115" y="457"/>
                    <a:pt x="1" y="685"/>
                    <a:pt x="1" y="936"/>
                  </a:cubicBezTo>
                  <a:cubicBezTo>
                    <a:pt x="1" y="1461"/>
                    <a:pt x="434" y="1895"/>
                    <a:pt x="959" y="1918"/>
                  </a:cubicBezTo>
                  <a:cubicBezTo>
                    <a:pt x="1484" y="1918"/>
                    <a:pt x="1918" y="1484"/>
                    <a:pt x="1918" y="959"/>
                  </a:cubicBezTo>
                  <a:cubicBezTo>
                    <a:pt x="1918" y="708"/>
                    <a:pt x="1827" y="457"/>
                    <a:pt x="1644" y="274"/>
                  </a:cubicBezTo>
                  <a:cubicBezTo>
                    <a:pt x="1461" y="92"/>
                    <a:pt x="1233" y="0"/>
                    <a:pt x="98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7"/>
            <p:cNvSpPr/>
            <p:nvPr/>
          </p:nvSpPr>
          <p:spPr>
            <a:xfrm flipH="1">
              <a:off x="6056859" y="1498642"/>
              <a:ext cx="685369" cy="891918"/>
            </a:xfrm>
            <a:custGeom>
              <a:rect b="b" l="l" r="r" t="t"/>
              <a:pathLst>
                <a:path extrusionOk="0" h="10843" w="8332">
                  <a:moveTo>
                    <a:pt x="4151" y="1"/>
                  </a:moveTo>
                  <a:cubicBezTo>
                    <a:pt x="4137" y="1"/>
                    <a:pt x="4123" y="1"/>
                    <a:pt x="4109" y="1"/>
                  </a:cubicBezTo>
                  <a:cubicBezTo>
                    <a:pt x="1895" y="47"/>
                    <a:pt x="92" y="1827"/>
                    <a:pt x="23" y="4041"/>
                  </a:cubicBezTo>
                  <a:cubicBezTo>
                    <a:pt x="0" y="5000"/>
                    <a:pt x="297" y="5867"/>
                    <a:pt x="799" y="6575"/>
                  </a:cubicBezTo>
                  <a:cubicBezTo>
                    <a:pt x="1621" y="7716"/>
                    <a:pt x="2100" y="9040"/>
                    <a:pt x="2146" y="10432"/>
                  </a:cubicBezTo>
                  <a:cubicBezTo>
                    <a:pt x="2169" y="10638"/>
                    <a:pt x="2351" y="10820"/>
                    <a:pt x="2557" y="10820"/>
                  </a:cubicBezTo>
                  <a:lnTo>
                    <a:pt x="5684" y="10843"/>
                  </a:lnTo>
                  <a:cubicBezTo>
                    <a:pt x="5889" y="10843"/>
                    <a:pt x="6049" y="10683"/>
                    <a:pt x="6049" y="10501"/>
                  </a:cubicBezTo>
                  <a:cubicBezTo>
                    <a:pt x="6140" y="9131"/>
                    <a:pt x="6643" y="7739"/>
                    <a:pt x="7487" y="6666"/>
                  </a:cubicBezTo>
                  <a:cubicBezTo>
                    <a:pt x="7989" y="5981"/>
                    <a:pt x="8309" y="5114"/>
                    <a:pt x="8309" y="4201"/>
                  </a:cubicBezTo>
                  <a:cubicBezTo>
                    <a:pt x="8332" y="1887"/>
                    <a:pt x="6460" y="1"/>
                    <a:pt x="41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7"/>
            <p:cNvSpPr/>
            <p:nvPr/>
          </p:nvSpPr>
          <p:spPr>
            <a:xfrm flipH="1">
              <a:off x="6053075" y="1494858"/>
              <a:ext cx="694747" cy="899486"/>
            </a:xfrm>
            <a:custGeom>
              <a:rect b="b" l="l" r="r" t="t"/>
              <a:pathLst>
                <a:path extrusionOk="0" h="10935" w="8446">
                  <a:moveTo>
                    <a:pt x="4246" y="115"/>
                  </a:moveTo>
                  <a:cubicBezTo>
                    <a:pt x="5318" y="115"/>
                    <a:pt x="6345" y="526"/>
                    <a:pt x="7122" y="1302"/>
                  </a:cubicBezTo>
                  <a:cubicBezTo>
                    <a:pt x="7920" y="2078"/>
                    <a:pt x="8354" y="3128"/>
                    <a:pt x="8331" y="4247"/>
                  </a:cubicBezTo>
                  <a:cubicBezTo>
                    <a:pt x="8331" y="5137"/>
                    <a:pt x="8035" y="5982"/>
                    <a:pt x="7510" y="6666"/>
                  </a:cubicBezTo>
                  <a:cubicBezTo>
                    <a:pt x="6665" y="7762"/>
                    <a:pt x="6163" y="9131"/>
                    <a:pt x="6072" y="10524"/>
                  </a:cubicBezTo>
                  <a:cubicBezTo>
                    <a:pt x="6072" y="10706"/>
                    <a:pt x="5912" y="10843"/>
                    <a:pt x="5752" y="10843"/>
                  </a:cubicBezTo>
                  <a:lnTo>
                    <a:pt x="2625" y="10821"/>
                  </a:lnTo>
                  <a:cubicBezTo>
                    <a:pt x="2442" y="10821"/>
                    <a:pt x="2283" y="10661"/>
                    <a:pt x="2283" y="10478"/>
                  </a:cubicBezTo>
                  <a:cubicBezTo>
                    <a:pt x="2214" y="9086"/>
                    <a:pt x="1735" y="7739"/>
                    <a:pt x="913" y="6598"/>
                  </a:cubicBezTo>
                  <a:cubicBezTo>
                    <a:pt x="388" y="5867"/>
                    <a:pt x="114" y="5000"/>
                    <a:pt x="137" y="4087"/>
                  </a:cubicBezTo>
                  <a:cubicBezTo>
                    <a:pt x="205" y="1919"/>
                    <a:pt x="2009" y="138"/>
                    <a:pt x="4177" y="115"/>
                  </a:cubicBezTo>
                  <a:close/>
                  <a:moveTo>
                    <a:pt x="4263" y="0"/>
                  </a:moveTo>
                  <a:cubicBezTo>
                    <a:pt x="4234" y="0"/>
                    <a:pt x="4206" y="1"/>
                    <a:pt x="4177" y="1"/>
                  </a:cubicBezTo>
                  <a:cubicBezTo>
                    <a:pt x="1963" y="24"/>
                    <a:pt x="91" y="1873"/>
                    <a:pt x="46" y="4087"/>
                  </a:cubicBezTo>
                  <a:cubicBezTo>
                    <a:pt x="0" y="5023"/>
                    <a:pt x="274" y="5913"/>
                    <a:pt x="822" y="6666"/>
                  </a:cubicBezTo>
                  <a:cubicBezTo>
                    <a:pt x="1643" y="7785"/>
                    <a:pt x="2100" y="9109"/>
                    <a:pt x="2168" y="10478"/>
                  </a:cubicBezTo>
                  <a:cubicBezTo>
                    <a:pt x="2191" y="10729"/>
                    <a:pt x="2374" y="10912"/>
                    <a:pt x="2625" y="10912"/>
                  </a:cubicBezTo>
                  <a:lnTo>
                    <a:pt x="5752" y="10935"/>
                  </a:lnTo>
                  <a:cubicBezTo>
                    <a:pt x="5980" y="10935"/>
                    <a:pt x="6163" y="10775"/>
                    <a:pt x="6186" y="10547"/>
                  </a:cubicBezTo>
                  <a:cubicBezTo>
                    <a:pt x="6277" y="9200"/>
                    <a:pt x="6779" y="7808"/>
                    <a:pt x="7578" y="6735"/>
                  </a:cubicBezTo>
                  <a:cubicBezTo>
                    <a:pt x="8126" y="6027"/>
                    <a:pt x="8423" y="5160"/>
                    <a:pt x="8445" y="4247"/>
                  </a:cubicBezTo>
                  <a:cubicBezTo>
                    <a:pt x="8445" y="3106"/>
                    <a:pt x="8012" y="2033"/>
                    <a:pt x="7190" y="1234"/>
                  </a:cubicBezTo>
                  <a:cubicBezTo>
                    <a:pt x="6411" y="433"/>
                    <a:pt x="5372" y="0"/>
                    <a:pt x="426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7"/>
            <p:cNvSpPr/>
            <p:nvPr/>
          </p:nvSpPr>
          <p:spPr>
            <a:xfrm flipH="1">
              <a:off x="6334732" y="1969797"/>
              <a:ext cx="135231" cy="469608"/>
            </a:xfrm>
            <a:custGeom>
              <a:rect b="b" l="l" r="r" t="t"/>
              <a:pathLst>
                <a:path extrusionOk="0" h="5709" w="1644">
                  <a:moveTo>
                    <a:pt x="801" y="1"/>
                  </a:moveTo>
                  <a:cubicBezTo>
                    <a:pt x="387" y="1"/>
                    <a:pt x="46" y="312"/>
                    <a:pt x="46" y="687"/>
                  </a:cubicBezTo>
                  <a:lnTo>
                    <a:pt x="0" y="5686"/>
                  </a:lnTo>
                  <a:lnTo>
                    <a:pt x="1598" y="5708"/>
                  </a:lnTo>
                  <a:lnTo>
                    <a:pt x="1644" y="687"/>
                  </a:lnTo>
                  <a:cubicBezTo>
                    <a:pt x="1644" y="322"/>
                    <a:pt x="1278" y="2"/>
                    <a:pt x="845" y="2"/>
                  </a:cubicBezTo>
                  <a:cubicBezTo>
                    <a:pt x="830" y="1"/>
                    <a:pt x="815" y="1"/>
                    <a:pt x="8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7"/>
            <p:cNvSpPr/>
            <p:nvPr/>
          </p:nvSpPr>
          <p:spPr>
            <a:xfrm flipH="1">
              <a:off x="6330948" y="1964286"/>
              <a:ext cx="144691" cy="478903"/>
            </a:xfrm>
            <a:custGeom>
              <a:rect b="b" l="l" r="r" t="t"/>
              <a:pathLst>
                <a:path extrusionOk="0" h="5822" w="1759">
                  <a:moveTo>
                    <a:pt x="914" y="115"/>
                  </a:moveTo>
                  <a:cubicBezTo>
                    <a:pt x="1119" y="115"/>
                    <a:pt x="1302" y="183"/>
                    <a:pt x="1439" y="320"/>
                  </a:cubicBezTo>
                  <a:cubicBezTo>
                    <a:pt x="1576" y="434"/>
                    <a:pt x="1644" y="594"/>
                    <a:pt x="1644" y="754"/>
                  </a:cubicBezTo>
                  <a:lnTo>
                    <a:pt x="1598" y="5707"/>
                  </a:lnTo>
                  <a:lnTo>
                    <a:pt x="115" y="5707"/>
                  </a:lnTo>
                  <a:lnTo>
                    <a:pt x="160" y="754"/>
                  </a:lnTo>
                  <a:cubicBezTo>
                    <a:pt x="160" y="571"/>
                    <a:pt x="252" y="412"/>
                    <a:pt x="389" y="297"/>
                  </a:cubicBezTo>
                  <a:cubicBezTo>
                    <a:pt x="526" y="183"/>
                    <a:pt x="708" y="115"/>
                    <a:pt x="914" y="115"/>
                  </a:cubicBezTo>
                  <a:close/>
                  <a:moveTo>
                    <a:pt x="914" y="1"/>
                  </a:moveTo>
                  <a:cubicBezTo>
                    <a:pt x="685" y="1"/>
                    <a:pt x="480" y="92"/>
                    <a:pt x="320" y="229"/>
                  </a:cubicBezTo>
                  <a:cubicBezTo>
                    <a:pt x="138" y="366"/>
                    <a:pt x="46" y="548"/>
                    <a:pt x="46" y="754"/>
                  </a:cubicBezTo>
                  <a:lnTo>
                    <a:pt x="1" y="5798"/>
                  </a:lnTo>
                  <a:lnTo>
                    <a:pt x="1713" y="5821"/>
                  </a:lnTo>
                  <a:lnTo>
                    <a:pt x="1758" y="754"/>
                  </a:lnTo>
                  <a:cubicBezTo>
                    <a:pt x="1758" y="571"/>
                    <a:pt x="1667" y="366"/>
                    <a:pt x="1507" y="229"/>
                  </a:cubicBezTo>
                  <a:cubicBezTo>
                    <a:pt x="1347" y="92"/>
                    <a:pt x="1142" y="1"/>
                    <a:pt x="91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p:nvPr/>
          </p:nvSpPr>
          <p:spPr>
            <a:xfrm flipH="1">
              <a:off x="6362864" y="2185881"/>
              <a:ext cx="82751" cy="253518"/>
            </a:xfrm>
            <a:custGeom>
              <a:rect b="b" l="l" r="r" t="t"/>
              <a:pathLst>
                <a:path extrusionOk="0" h="3082" w="1006">
                  <a:moveTo>
                    <a:pt x="526" y="0"/>
                  </a:moveTo>
                  <a:cubicBezTo>
                    <a:pt x="252" y="0"/>
                    <a:pt x="47" y="183"/>
                    <a:pt x="24" y="388"/>
                  </a:cubicBezTo>
                  <a:lnTo>
                    <a:pt x="1" y="3059"/>
                  </a:lnTo>
                  <a:lnTo>
                    <a:pt x="982" y="3081"/>
                  </a:lnTo>
                  <a:lnTo>
                    <a:pt x="1005" y="388"/>
                  </a:lnTo>
                  <a:cubicBezTo>
                    <a:pt x="1005" y="183"/>
                    <a:pt x="800" y="23"/>
                    <a:pt x="5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7"/>
            <p:cNvSpPr/>
            <p:nvPr/>
          </p:nvSpPr>
          <p:spPr>
            <a:xfrm flipH="1">
              <a:off x="6359163" y="2182097"/>
              <a:ext cx="90154" cy="261085"/>
            </a:xfrm>
            <a:custGeom>
              <a:rect b="b" l="l" r="r" t="t"/>
              <a:pathLst>
                <a:path extrusionOk="0" h="3174" w="1096">
                  <a:moveTo>
                    <a:pt x="571" y="115"/>
                  </a:moveTo>
                  <a:cubicBezTo>
                    <a:pt x="685" y="115"/>
                    <a:pt x="799" y="137"/>
                    <a:pt x="868" y="206"/>
                  </a:cubicBezTo>
                  <a:cubicBezTo>
                    <a:pt x="959" y="274"/>
                    <a:pt x="1005" y="343"/>
                    <a:pt x="1005" y="434"/>
                  </a:cubicBezTo>
                  <a:lnTo>
                    <a:pt x="982" y="3059"/>
                  </a:lnTo>
                  <a:lnTo>
                    <a:pt x="114" y="3059"/>
                  </a:lnTo>
                  <a:lnTo>
                    <a:pt x="137" y="434"/>
                  </a:lnTo>
                  <a:cubicBezTo>
                    <a:pt x="137" y="343"/>
                    <a:pt x="183" y="274"/>
                    <a:pt x="251" y="206"/>
                  </a:cubicBezTo>
                  <a:cubicBezTo>
                    <a:pt x="343" y="137"/>
                    <a:pt x="457" y="115"/>
                    <a:pt x="571" y="115"/>
                  </a:cubicBezTo>
                  <a:close/>
                  <a:moveTo>
                    <a:pt x="571" y="0"/>
                  </a:moveTo>
                  <a:cubicBezTo>
                    <a:pt x="434" y="0"/>
                    <a:pt x="297" y="46"/>
                    <a:pt x="183" y="115"/>
                  </a:cubicBezTo>
                  <a:cubicBezTo>
                    <a:pt x="92" y="206"/>
                    <a:pt x="23" y="297"/>
                    <a:pt x="23" y="434"/>
                  </a:cubicBezTo>
                  <a:lnTo>
                    <a:pt x="0" y="3150"/>
                  </a:lnTo>
                  <a:lnTo>
                    <a:pt x="1073" y="3173"/>
                  </a:lnTo>
                  <a:lnTo>
                    <a:pt x="1096" y="434"/>
                  </a:lnTo>
                  <a:cubicBezTo>
                    <a:pt x="1096" y="320"/>
                    <a:pt x="1050" y="206"/>
                    <a:pt x="936" y="137"/>
                  </a:cubicBezTo>
                  <a:cubicBezTo>
                    <a:pt x="845" y="46"/>
                    <a:pt x="708" y="0"/>
                    <a:pt x="57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7"/>
            <p:cNvSpPr/>
            <p:nvPr/>
          </p:nvSpPr>
          <p:spPr>
            <a:xfrm flipH="1">
              <a:off x="6252143" y="2388639"/>
              <a:ext cx="306080" cy="73291"/>
            </a:xfrm>
            <a:custGeom>
              <a:rect b="b" l="l" r="r" t="t"/>
              <a:pathLst>
                <a:path extrusionOk="0" h="891" w="3721">
                  <a:moveTo>
                    <a:pt x="320" y="0"/>
                  </a:moveTo>
                  <a:cubicBezTo>
                    <a:pt x="160" y="0"/>
                    <a:pt x="0" y="137"/>
                    <a:pt x="0" y="320"/>
                  </a:cubicBezTo>
                  <a:lnTo>
                    <a:pt x="0" y="525"/>
                  </a:lnTo>
                  <a:cubicBezTo>
                    <a:pt x="0" y="708"/>
                    <a:pt x="137" y="845"/>
                    <a:pt x="320" y="845"/>
                  </a:cubicBezTo>
                  <a:lnTo>
                    <a:pt x="3401" y="890"/>
                  </a:lnTo>
                  <a:cubicBezTo>
                    <a:pt x="3584" y="890"/>
                    <a:pt x="3721" y="731"/>
                    <a:pt x="3721" y="548"/>
                  </a:cubicBezTo>
                  <a:lnTo>
                    <a:pt x="3721" y="365"/>
                  </a:lnTo>
                  <a:cubicBezTo>
                    <a:pt x="3721" y="183"/>
                    <a:pt x="3584" y="23"/>
                    <a:pt x="3401" y="23"/>
                  </a:cubicBezTo>
                  <a:lnTo>
                    <a:pt x="320"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flipH="1">
              <a:off x="6246467" y="2384855"/>
              <a:ext cx="315540" cy="80859"/>
            </a:xfrm>
            <a:custGeom>
              <a:rect b="b" l="l" r="r" t="t"/>
              <a:pathLst>
                <a:path extrusionOk="0" h="983" w="3836">
                  <a:moveTo>
                    <a:pt x="366" y="92"/>
                  </a:moveTo>
                  <a:lnTo>
                    <a:pt x="3447" y="137"/>
                  </a:lnTo>
                  <a:cubicBezTo>
                    <a:pt x="3607" y="137"/>
                    <a:pt x="3721" y="252"/>
                    <a:pt x="3721" y="411"/>
                  </a:cubicBezTo>
                  <a:lnTo>
                    <a:pt x="3721" y="594"/>
                  </a:lnTo>
                  <a:cubicBezTo>
                    <a:pt x="3721" y="754"/>
                    <a:pt x="3584" y="868"/>
                    <a:pt x="3447" y="868"/>
                  </a:cubicBezTo>
                  <a:lnTo>
                    <a:pt x="366" y="845"/>
                  </a:lnTo>
                  <a:cubicBezTo>
                    <a:pt x="297" y="845"/>
                    <a:pt x="229" y="822"/>
                    <a:pt x="183" y="754"/>
                  </a:cubicBezTo>
                  <a:cubicBezTo>
                    <a:pt x="138" y="708"/>
                    <a:pt x="92" y="640"/>
                    <a:pt x="92" y="571"/>
                  </a:cubicBezTo>
                  <a:lnTo>
                    <a:pt x="92" y="366"/>
                  </a:lnTo>
                  <a:cubicBezTo>
                    <a:pt x="92" y="297"/>
                    <a:pt x="138" y="229"/>
                    <a:pt x="183" y="183"/>
                  </a:cubicBezTo>
                  <a:cubicBezTo>
                    <a:pt x="229" y="115"/>
                    <a:pt x="297" y="92"/>
                    <a:pt x="366" y="92"/>
                  </a:cubicBezTo>
                  <a:close/>
                  <a:moveTo>
                    <a:pt x="366" y="1"/>
                  </a:moveTo>
                  <a:cubicBezTo>
                    <a:pt x="275" y="1"/>
                    <a:pt x="183" y="23"/>
                    <a:pt x="115" y="92"/>
                  </a:cubicBezTo>
                  <a:cubicBezTo>
                    <a:pt x="46" y="160"/>
                    <a:pt x="1" y="274"/>
                    <a:pt x="1" y="366"/>
                  </a:cubicBezTo>
                  <a:lnTo>
                    <a:pt x="1" y="571"/>
                  </a:lnTo>
                  <a:cubicBezTo>
                    <a:pt x="1" y="662"/>
                    <a:pt x="24" y="754"/>
                    <a:pt x="92" y="845"/>
                  </a:cubicBezTo>
                  <a:cubicBezTo>
                    <a:pt x="183" y="914"/>
                    <a:pt x="275" y="959"/>
                    <a:pt x="366" y="959"/>
                  </a:cubicBezTo>
                  <a:lnTo>
                    <a:pt x="3447" y="982"/>
                  </a:lnTo>
                  <a:cubicBezTo>
                    <a:pt x="3653" y="982"/>
                    <a:pt x="3813" y="822"/>
                    <a:pt x="3813" y="594"/>
                  </a:cubicBezTo>
                  <a:lnTo>
                    <a:pt x="3835" y="411"/>
                  </a:lnTo>
                  <a:cubicBezTo>
                    <a:pt x="3835" y="183"/>
                    <a:pt x="3653" y="23"/>
                    <a:pt x="3447" y="23"/>
                  </a:cubicBezTo>
                  <a:lnTo>
                    <a:pt x="36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flipH="1">
              <a:off x="6274682" y="2458062"/>
              <a:ext cx="262895" cy="60212"/>
            </a:xfrm>
            <a:custGeom>
              <a:rect b="b" l="l" r="r" t="t"/>
              <a:pathLst>
                <a:path extrusionOk="0" h="732" w="3196">
                  <a:moveTo>
                    <a:pt x="183" y="1"/>
                  </a:moveTo>
                  <a:cubicBezTo>
                    <a:pt x="92" y="1"/>
                    <a:pt x="23" y="69"/>
                    <a:pt x="0" y="160"/>
                  </a:cubicBezTo>
                  <a:lnTo>
                    <a:pt x="0" y="526"/>
                  </a:lnTo>
                  <a:cubicBezTo>
                    <a:pt x="0" y="617"/>
                    <a:pt x="69" y="708"/>
                    <a:pt x="160" y="708"/>
                  </a:cubicBezTo>
                  <a:lnTo>
                    <a:pt x="3036" y="731"/>
                  </a:lnTo>
                  <a:cubicBezTo>
                    <a:pt x="3128" y="731"/>
                    <a:pt x="3196" y="663"/>
                    <a:pt x="3196" y="571"/>
                  </a:cubicBezTo>
                  <a:lnTo>
                    <a:pt x="3196" y="206"/>
                  </a:lnTo>
                  <a:cubicBezTo>
                    <a:pt x="3196" y="115"/>
                    <a:pt x="3128" y="46"/>
                    <a:pt x="3036" y="24"/>
                  </a:cubicBezTo>
                  <a:lnTo>
                    <a:pt x="18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7"/>
            <p:cNvSpPr/>
            <p:nvPr/>
          </p:nvSpPr>
          <p:spPr>
            <a:xfrm flipH="1">
              <a:off x="6269006" y="2454361"/>
              <a:ext cx="272355" cy="67616"/>
            </a:xfrm>
            <a:custGeom>
              <a:rect b="b" l="l" r="r" t="t"/>
              <a:pathLst>
                <a:path extrusionOk="0" h="822" w="3311">
                  <a:moveTo>
                    <a:pt x="229" y="114"/>
                  </a:moveTo>
                  <a:lnTo>
                    <a:pt x="3082" y="137"/>
                  </a:lnTo>
                  <a:cubicBezTo>
                    <a:pt x="3151" y="137"/>
                    <a:pt x="3196" y="183"/>
                    <a:pt x="3196" y="251"/>
                  </a:cubicBezTo>
                  <a:lnTo>
                    <a:pt x="3196" y="616"/>
                  </a:lnTo>
                  <a:cubicBezTo>
                    <a:pt x="3196" y="639"/>
                    <a:pt x="3174" y="662"/>
                    <a:pt x="3151" y="685"/>
                  </a:cubicBezTo>
                  <a:cubicBezTo>
                    <a:pt x="3151" y="708"/>
                    <a:pt x="3105" y="708"/>
                    <a:pt x="3082" y="708"/>
                  </a:cubicBezTo>
                  <a:lnTo>
                    <a:pt x="206" y="685"/>
                  </a:lnTo>
                  <a:cubicBezTo>
                    <a:pt x="161" y="685"/>
                    <a:pt x="115" y="639"/>
                    <a:pt x="115" y="571"/>
                  </a:cubicBezTo>
                  <a:lnTo>
                    <a:pt x="115" y="205"/>
                  </a:lnTo>
                  <a:cubicBezTo>
                    <a:pt x="115" y="183"/>
                    <a:pt x="115" y="160"/>
                    <a:pt x="138" y="137"/>
                  </a:cubicBezTo>
                  <a:cubicBezTo>
                    <a:pt x="161" y="114"/>
                    <a:pt x="183" y="114"/>
                    <a:pt x="229" y="114"/>
                  </a:cubicBezTo>
                  <a:close/>
                  <a:moveTo>
                    <a:pt x="229" y="0"/>
                  </a:moveTo>
                  <a:cubicBezTo>
                    <a:pt x="92" y="0"/>
                    <a:pt x="1" y="91"/>
                    <a:pt x="1" y="205"/>
                  </a:cubicBezTo>
                  <a:lnTo>
                    <a:pt x="1" y="571"/>
                  </a:lnTo>
                  <a:cubicBezTo>
                    <a:pt x="1" y="708"/>
                    <a:pt x="92" y="799"/>
                    <a:pt x="206" y="799"/>
                  </a:cubicBezTo>
                  <a:lnTo>
                    <a:pt x="3082" y="822"/>
                  </a:lnTo>
                  <a:cubicBezTo>
                    <a:pt x="3151" y="822"/>
                    <a:pt x="3196" y="799"/>
                    <a:pt x="3242" y="753"/>
                  </a:cubicBezTo>
                  <a:cubicBezTo>
                    <a:pt x="3265" y="730"/>
                    <a:pt x="3288" y="662"/>
                    <a:pt x="3288" y="616"/>
                  </a:cubicBezTo>
                  <a:lnTo>
                    <a:pt x="3310" y="251"/>
                  </a:lnTo>
                  <a:cubicBezTo>
                    <a:pt x="3310" y="114"/>
                    <a:pt x="3219" y="23"/>
                    <a:pt x="3082" y="23"/>
                  </a:cubicBezTo>
                  <a:lnTo>
                    <a:pt x="22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7"/>
            <p:cNvSpPr/>
            <p:nvPr/>
          </p:nvSpPr>
          <p:spPr>
            <a:xfrm flipH="1">
              <a:off x="6469876" y="1614703"/>
              <a:ext cx="189768" cy="183023"/>
            </a:xfrm>
            <a:custGeom>
              <a:rect b="b" l="l" r="r" t="t"/>
              <a:pathLst>
                <a:path extrusionOk="0" h="2225" w="2307">
                  <a:moveTo>
                    <a:pt x="1355" y="1"/>
                  </a:moveTo>
                  <a:cubicBezTo>
                    <a:pt x="998" y="1"/>
                    <a:pt x="614" y="204"/>
                    <a:pt x="366" y="576"/>
                  </a:cubicBezTo>
                  <a:cubicBezTo>
                    <a:pt x="1" y="1101"/>
                    <a:pt x="46" y="1786"/>
                    <a:pt x="480" y="2082"/>
                  </a:cubicBezTo>
                  <a:cubicBezTo>
                    <a:pt x="621" y="2179"/>
                    <a:pt x="786" y="2224"/>
                    <a:pt x="957" y="2224"/>
                  </a:cubicBezTo>
                  <a:cubicBezTo>
                    <a:pt x="1312" y="2224"/>
                    <a:pt x="1694" y="2026"/>
                    <a:pt x="1941" y="1671"/>
                  </a:cubicBezTo>
                  <a:cubicBezTo>
                    <a:pt x="2306" y="1124"/>
                    <a:pt x="2261" y="462"/>
                    <a:pt x="1827" y="142"/>
                  </a:cubicBezTo>
                  <a:cubicBezTo>
                    <a:pt x="1687" y="47"/>
                    <a:pt x="1524" y="1"/>
                    <a:pt x="1355"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7"/>
            <p:cNvSpPr/>
            <p:nvPr/>
          </p:nvSpPr>
          <p:spPr>
            <a:xfrm flipH="1">
              <a:off x="6464282" y="1611002"/>
              <a:ext cx="191578" cy="191907"/>
            </a:xfrm>
            <a:custGeom>
              <a:rect b="b" l="l" r="r" t="t"/>
              <a:pathLst>
                <a:path extrusionOk="0" h="2333" w="2329">
                  <a:moveTo>
                    <a:pt x="1301" y="96"/>
                  </a:moveTo>
                  <a:cubicBezTo>
                    <a:pt x="1461" y="96"/>
                    <a:pt x="1621" y="141"/>
                    <a:pt x="1758" y="233"/>
                  </a:cubicBezTo>
                  <a:cubicBezTo>
                    <a:pt x="2146" y="529"/>
                    <a:pt x="2215" y="1169"/>
                    <a:pt x="1849" y="1671"/>
                  </a:cubicBezTo>
                  <a:cubicBezTo>
                    <a:pt x="1618" y="2025"/>
                    <a:pt x="1251" y="2224"/>
                    <a:pt x="911" y="2224"/>
                  </a:cubicBezTo>
                  <a:cubicBezTo>
                    <a:pt x="748" y="2224"/>
                    <a:pt x="590" y="2178"/>
                    <a:pt x="457" y="2082"/>
                  </a:cubicBezTo>
                  <a:cubicBezTo>
                    <a:pt x="274" y="1945"/>
                    <a:pt x="137" y="1739"/>
                    <a:pt x="137" y="1465"/>
                  </a:cubicBezTo>
                  <a:cubicBezTo>
                    <a:pt x="115" y="1191"/>
                    <a:pt x="183" y="895"/>
                    <a:pt x="366" y="644"/>
                  </a:cubicBezTo>
                  <a:cubicBezTo>
                    <a:pt x="594" y="301"/>
                    <a:pt x="959" y="96"/>
                    <a:pt x="1301" y="96"/>
                  </a:cubicBezTo>
                  <a:close/>
                  <a:moveTo>
                    <a:pt x="1314" y="1"/>
                  </a:moveTo>
                  <a:cubicBezTo>
                    <a:pt x="940" y="1"/>
                    <a:pt x="539" y="210"/>
                    <a:pt x="274" y="598"/>
                  </a:cubicBezTo>
                  <a:cubicBezTo>
                    <a:pt x="92" y="849"/>
                    <a:pt x="0" y="1169"/>
                    <a:pt x="23" y="1465"/>
                  </a:cubicBezTo>
                  <a:cubicBezTo>
                    <a:pt x="46" y="1762"/>
                    <a:pt x="183" y="2013"/>
                    <a:pt x="411" y="2173"/>
                  </a:cubicBezTo>
                  <a:cubicBezTo>
                    <a:pt x="548" y="2287"/>
                    <a:pt x="731" y="2333"/>
                    <a:pt x="913" y="2333"/>
                  </a:cubicBezTo>
                  <a:cubicBezTo>
                    <a:pt x="1279" y="2333"/>
                    <a:pt x="1667" y="2127"/>
                    <a:pt x="1941" y="1739"/>
                  </a:cubicBezTo>
                  <a:cubicBezTo>
                    <a:pt x="2329" y="1191"/>
                    <a:pt x="2260" y="461"/>
                    <a:pt x="1804" y="141"/>
                  </a:cubicBezTo>
                  <a:cubicBezTo>
                    <a:pt x="1658" y="47"/>
                    <a:pt x="1489" y="1"/>
                    <a:pt x="131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7"/>
            <p:cNvSpPr/>
            <p:nvPr/>
          </p:nvSpPr>
          <p:spPr>
            <a:xfrm flipH="1">
              <a:off x="6576894" y="1850610"/>
              <a:ext cx="56429" cy="58485"/>
            </a:xfrm>
            <a:custGeom>
              <a:rect b="b" l="l" r="r" t="t"/>
              <a:pathLst>
                <a:path extrusionOk="0" h="711" w="686">
                  <a:moveTo>
                    <a:pt x="463" y="0"/>
                  </a:moveTo>
                  <a:cubicBezTo>
                    <a:pt x="353" y="0"/>
                    <a:pt x="221" y="85"/>
                    <a:pt x="137" y="219"/>
                  </a:cubicBezTo>
                  <a:cubicBezTo>
                    <a:pt x="0" y="401"/>
                    <a:pt x="0" y="607"/>
                    <a:pt x="114" y="675"/>
                  </a:cubicBezTo>
                  <a:cubicBezTo>
                    <a:pt x="145" y="700"/>
                    <a:pt x="182" y="711"/>
                    <a:pt x="222" y="711"/>
                  </a:cubicBezTo>
                  <a:cubicBezTo>
                    <a:pt x="332" y="711"/>
                    <a:pt x="465" y="626"/>
                    <a:pt x="548" y="492"/>
                  </a:cubicBezTo>
                  <a:cubicBezTo>
                    <a:pt x="662" y="310"/>
                    <a:pt x="685" y="104"/>
                    <a:pt x="571" y="36"/>
                  </a:cubicBezTo>
                  <a:cubicBezTo>
                    <a:pt x="540" y="12"/>
                    <a:pt x="503" y="0"/>
                    <a:pt x="46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7"/>
            <p:cNvSpPr/>
            <p:nvPr/>
          </p:nvSpPr>
          <p:spPr>
            <a:xfrm flipH="1">
              <a:off x="6575084" y="1845839"/>
              <a:ext cx="60130" cy="67862"/>
            </a:xfrm>
            <a:custGeom>
              <a:rect b="b" l="l" r="r" t="t"/>
              <a:pathLst>
                <a:path extrusionOk="0" h="825" w="731">
                  <a:moveTo>
                    <a:pt x="480" y="117"/>
                  </a:moveTo>
                  <a:cubicBezTo>
                    <a:pt x="503" y="117"/>
                    <a:pt x="548" y="117"/>
                    <a:pt x="571" y="140"/>
                  </a:cubicBezTo>
                  <a:cubicBezTo>
                    <a:pt x="617" y="162"/>
                    <a:pt x="617" y="231"/>
                    <a:pt x="617" y="277"/>
                  </a:cubicBezTo>
                  <a:cubicBezTo>
                    <a:pt x="617" y="368"/>
                    <a:pt x="571" y="459"/>
                    <a:pt x="526" y="528"/>
                  </a:cubicBezTo>
                  <a:cubicBezTo>
                    <a:pt x="435" y="655"/>
                    <a:pt x="315" y="724"/>
                    <a:pt x="224" y="724"/>
                  </a:cubicBezTo>
                  <a:cubicBezTo>
                    <a:pt x="200" y="724"/>
                    <a:pt x="179" y="720"/>
                    <a:pt x="160" y="710"/>
                  </a:cubicBezTo>
                  <a:cubicBezTo>
                    <a:pt x="137" y="665"/>
                    <a:pt x="115" y="619"/>
                    <a:pt x="115" y="550"/>
                  </a:cubicBezTo>
                  <a:cubicBezTo>
                    <a:pt x="115" y="459"/>
                    <a:pt x="137" y="391"/>
                    <a:pt x="206" y="299"/>
                  </a:cubicBezTo>
                  <a:cubicBezTo>
                    <a:pt x="252" y="231"/>
                    <a:pt x="320" y="162"/>
                    <a:pt x="389" y="140"/>
                  </a:cubicBezTo>
                  <a:cubicBezTo>
                    <a:pt x="411" y="117"/>
                    <a:pt x="457" y="117"/>
                    <a:pt x="480" y="117"/>
                  </a:cubicBezTo>
                  <a:close/>
                  <a:moveTo>
                    <a:pt x="469" y="1"/>
                  </a:moveTo>
                  <a:cubicBezTo>
                    <a:pt x="435" y="1"/>
                    <a:pt x="401" y="8"/>
                    <a:pt x="366" y="25"/>
                  </a:cubicBezTo>
                  <a:cubicBezTo>
                    <a:pt x="274" y="71"/>
                    <a:pt x="183" y="140"/>
                    <a:pt x="115" y="231"/>
                  </a:cubicBezTo>
                  <a:cubicBezTo>
                    <a:pt x="46" y="345"/>
                    <a:pt x="1" y="436"/>
                    <a:pt x="1" y="550"/>
                  </a:cubicBezTo>
                  <a:cubicBezTo>
                    <a:pt x="1" y="642"/>
                    <a:pt x="46" y="733"/>
                    <a:pt x="115" y="779"/>
                  </a:cubicBezTo>
                  <a:cubicBezTo>
                    <a:pt x="137" y="824"/>
                    <a:pt x="183" y="824"/>
                    <a:pt x="229" y="824"/>
                  </a:cubicBezTo>
                  <a:cubicBezTo>
                    <a:pt x="366" y="824"/>
                    <a:pt x="503" y="733"/>
                    <a:pt x="617" y="596"/>
                  </a:cubicBezTo>
                  <a:cubicBezTo>
                    <a:pt x="685" y="482"/>
                    <a:pt x="731" y="391"/>
                    <a:pt x="731" y="277"/>
                  </a:cubicBezTo>
                  <a:cubicBezTo>
                    <a:pt x="731" y="185"/>
                    <a:pt x="685" y="94"/>
                    <a:pt x="617" y="48"/>
                  </a:cubicBezTo>
                  <a:cubicBezTo>
                    <a:pt x="574" y="20"/>
                    <a:pt x="523" y="1"/>
                    <a:pt x="46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5" name="Shape 2285"/>
        <p:cNvGrpSpPr/>
        <p:nvPr/>
      </p:nvGrpSpPr>
      <p:grpSpPr>
        <a:xfrm>
          <a:off x="0" y="0"/>
          <a:ext cx="0" cy="0"/>
          <a:chOff x="0" y="0"/>
          <a:chExt cx="0" cy="0"/>
        </a:xfrm>
      </p:grpSpPr>
      <p:sp>
        <p:nvSpPr>
          <p:cNvPr id="2286" name="Google Shape;2286;p55"/>
          <p:cNvSpPr/>
          <p:nvPr/>
        </p:nvSpPr>
        <p:spPr>
          <a:xfrm>
            <a:off x="1448550" y="3498325"/>
            <a:ext cx="6246900" cy="1098600"/>
          </a:xfrm>
          <a:prstGeom prst="roundRect">
            <a:avLst>
              <a:gd fmla="val 12561"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55"/>
          <p:cNvSpPr/>
          <p:nvPr/>
        </p:nvSpPr>
        <p:spPr>
          <a:xfrm>
            <a:off x="1448550" y="2322025"/>
            <a:ext cx="6246900" cy="1098600"/>
          </a:xfrm>
          <a:prstGeom prst="roundRect">
            <a:avLst>
              <a:gd fmla="val 12561"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55"/>
          <p:cNvSpPr/>
          <p:nvPr/>
        </p:nvSpPr>
        <p:spPr>
          <a:xfrm>
            <a:off x="1448550" y="1145725"/>
            <a:ext cx="6246900" cy="1098600"/>
          </a:xfrm>
          <a:prstGeom prst="roundRect">
            <a:avLst>
              <a:gd fmla="val 12561"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5"/>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2290" name="Google Shape;2290;p55"/>
          <p:cNvSpPr/>
          <p:nvPr/>
        </p:nvSpPr>
        <p:spPr>
          <a:xfrm>
            <a:off x="3296425" y="1327513"/>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5"/>
          <p:cNvSpPr/>
          <p:nvPr/>
        </p:nvSpPr>
        <p:spPr>
          <a:xfrm>
            <a:off x="3730026" y="1327513"/>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55"/>
          <p:cNvSpPr/>
          <p:nvPr/>
        </p:nvSpPr>
        <p:spPr>
          <a:xfrm>
            <a:off x="4163627" y="1327513"/>
            <a:ext cx="303600" cy="3036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55"/>
          <p:cNvSpPr/>
          <p:nvPr/>
        </p:nvSpPr>
        <p:spPr>
          <a:xfrm>
            <a:off x="4597227" y="1327513"/>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5"/>
          <p:cNvSpPr/>
          <p:nvPr/>
        </p:nvSpPr>
        <p:spPr>
          <a:xfrm>
            <a:off x="5030828" y="1327513"/>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5"/>
          <p:cNvSpPr/>
          <p:nvPr/>
        </p:nvSpPr>
        <p:spPr>
          <a:xfrm>
            <a:off x="3296425" y="1758941"/>
            <a:ext cx="303600" cy="3036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55"/>
          <p:cNvSpPr/>
          <p:nvPr/>
        </p:nvSpPr>
        <p:spPr>
          <a:xfrm>
            <a:off x="3730026" y="1758941"/>
            <a:ext cx="303600" cy="3036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5"/>
          <p:cNvSpPr/>
          <p:nvPr/>
        </p:nvSpPr>
        <p:spPr>
          <a:xfrm>
            <a:off x="4163627" y="1758941"/>
            <a:ext cx="303600" cy="3036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5"/>
          <p:cNvSpPr/>
          <p:nvPr/>
        </p:nvSpPr>
        <p:spPr>
          <a:xfrm>
            <a:off x="4597227" y="1758941"/>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5"/>
          <p:cNvSpPr/>
          <p:nvPr/>
        </p:nvSpPr>
        <p:spPr>
          <a:xfrm>
            <a:off x="5030828" y="1758941"/>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0" name="Google Shape;2300;p55"/>
          <p:cNvGrpSpPr/>
          <p:nvPr/>
        </p:nvGrpSpPr>
        <p:grpSpPr>
          <a:xfrm>
            <a:off x="5662650" y="1281623"/>
            <a:ext cx="1683262" cy="826803"/>
            <a:chOff x="1468223" y="1631138"/>
            <a:chExt cx="1702500" cy="826803"/>
          </a:xfrm>
        </p:grpSpPr>
        <p:sp>
          <p:nvSpPr>
            <p:cNvPr id="2301" name="Google Shape;2301;p55"/>
            <p:cNvSpPr txBox="1"/>
            <p:nvPr/>
          </p:nvSpPr>
          <p:spPr>
            <a:xfrm>
              <a:off x="1468223"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Advertising</a:t>
              </a:r>
              <a:endParaRPr sz="2000">
                <a:solidFill>
                  <a:srgbClr val="20DD20"/>
                </a:solidFill>
                <a:latin typeface="Staatliches"/>
                <a:ea typeface="Staatliches"/>
                <a:cs typeface="Staatliches"/>
                <a:sym typeface="Staatliches"/>
              </a:endParaRPr>
            </a:p>
          </p:txBody>
        </p:sp>
        <p:sp>
          <p:nvSpPr>
            <p:cNvPr id="2302" name="Google Shape;2302;p55"/>
            <p:cNvSpPr txBox="1"/>
            <p:nvPr/>
          </p:nvSpPr>
          <p:spPr>
            <a:xfrm>
              <a:off x="1468223" y="1943440"/>
              <a:ext cx="1702500" cy="5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sp>
        <p:nvSpPr>
          <p:cNvPr id="2303" name="Google Shape;2303;p55"/>
          <p:cNvSpPr txBox="1"/>
          <p:nvPr/>
        </p:nvSpPr>
        <p:spPr>
          <a:xfrm>
            <a:off x="1754800" y="1375684"/>
            <a:ext cx="1296600" cy="6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Staatliches"/>
                <a:ea typeface="Staatliches"/>
                <a:cs typeface="Staatliches"/>
                <a:sym typeface="Staatliches"/>
              </a:rPr>
              <a:t>25%</a:t>
            </a:r>
            <a:endParaRPr sz="3000">
              <a:solidFill>
                <a:schemeClr val="dk1"/>
              </a:solidFill>
              <a:latin typeface="Staatliches"/>
              <a:ea typeface="Staatliches"/>
              <a:cs typeface="Staatliches"/>
              <a:sym typeface="Staatliches"/>
            </a:endParaRPr>
          </a:p>
        </p:txBody>
      </p:sp>
      <p:sp>
        <p:nvSpPr>
          <p:cNvPr id="2304" name="Google Shape;2304;p55"/>
          <p:cNvSpPr/>
          <p:nvPr/>
        </p:nvSpPr>
        <p:spPr>
          <a:xfrm>
            <a:off x="3296425" y="2503813"/>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5"/>
          <p:cNvSpPr/>
          <p:nvPr/>
        </p:nvSpPr>
        <p:spPr>
          <a:xfrm>
            <a:off x="3730026" y="2503813"/>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55"/>
          <p:cNvSpPr/>
          <p:nvPr/>
        </p:nvSpPr>
        <p:spPr>
          <a:xfrm>
            <a:off x="4163627" y="2503813"/>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5"/>
          <p:cNvSpPr/>
          <p:nvPr/>
        </p:nvSpPr>
        <p:spPr>
          <a:xfrm>
            <a:off x="4597227" y="2503813"/>
            <a:ext cx="303600" cy="303600"/>
          </a:xfrm>
          <a:prstGeom prst="roundRect">
            <a:avLst>
              <a:gd fmla="val 16667" name="adj"/>
            </a:avLst>
          </a:pr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55"/>
          <p:cNvSpPr/>
          <p:nvPr/>
        </p:nvSpPr>
        <p:spPr>
          <a:xfrm>
            <a:off x="5030828" y="2503813"/>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55"/>
          <p:cNvSpPr/>
          <p:nvPr/>
        </p:nvSpPr>
        <p:spPr>
          <a:xfrm>
            <a:off x="3296425" y="2935241"/>
            <a:ext cx="303600" cy="3036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55"/>
          <p:cNvSpPr/>
          <p:nvPr/>
        </p:nvSpPr>
        <p:spPr>
          <a:xfrm>
            <a:off x="3730026" y="2935241"/>
            <a:ext cx="303600" cy="3036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55"/>
          <p:cNvSpPr/>
          <p:nvPr/>
        </p:nvSpPr>
        <p:spPr>
          <a:xfrm>
            <a:off x="4163627" y="2935241"/>
            <a:ext cx="303600" cy="3036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55"/>
          <p:cNvSpPr/>
          <p:nvPr/>
        </p:nvSpPr>
        <p:spPr>
          <a:xfrm>
            <a:off x="4597227" y="2935241"/>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55"/>
          <p:cNvSpPr/>
          <p:nvPr/>
        </p:nvSpPr>
        <p:spPr>
          <a:xfrm>
            <a:off x="5030828" y="2935241"/>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4" name="Google Shape;2314;p55"/>
          <p:cNvGrpSpPr/>
          <p:nvPr/>
        </p:nvGrpSpPr>
        <p:grpSpPr>
          <a:xfrm>
            <a:off x="5662650" y="2457923"/>
            <a:ext cx="1683262" cy="826803"/>
            <a:chOff x="1468223" y="1631138"/>
            <a:chExt cx="1702500" cy="826803"/>
          </a:xfrm>
        </p:grpSpPr>
        <p:sp>
          <p:nvSpPr>
            <p:cNvPr id="2315" name="Google Shape;2315;p55"/>
            <p:cNvSpPr txBox="1"/>
            <p:nvPr/>
          </p:nvSpPr>
          <p:spPr>
            <a:xfrm>
              <a:off x="1468223"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Pr</a:t>
              </a:r>
              <a:endParaRPr sz="2000">
                <a:solidFill>
                  <a:srgbClr val="20DD20"/>
                </a:solidFill>
                <a:latin typeface="Staatliches"/>
                <a:ea typeface="Staatliches"/>
                <a:cs typeface="Staatliches"/>
                <a:sym typeface="Staatliches"/>
              </a:endParaRPr>
            </a:p>
          </p:txBody>
        </p:sp>
        <p:sp>
          <p:nvSpPr>
            <p:cNvPr id="2316" name="Google Shape;2316;p55"/>
            <p:cNvSpPr txBox="1"/>
            <p:nvPr/>
          </p:nvSpPr>
          <p:spPr>
            <a:xfrm>
              <a:off x="1468223" y="1943440"/>
              <a:ext cx="1702500" cy="5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Earth is the third planet from the Sun</a:t>
              </a:r>
              <a:endParaRPr sz="1200">
                <a:solidFill>
                  <a:srgbClr val="242424"/>
                </a:solidFill>
                <a:latin typeface="Cairo"/>
                <a:ea typeface="Cairo"/>
                <a:cs typeface="Cairo"/>
                <a:sym typeface="Cairo"/>
              </a:endParaRPr>
            </a:p>
          </p:txBody>
        </p:sp>
      </p:grpSp>
      <p:sp>
        <p:nvSpPr>
          <p:cNvPr id="2317" name="Google Shape;2317;p55"/>
          <p:cNvSpPr txBox="1"/>
          <p:nvPr/>
        </p:nvSpPr>
        <p:spPr>
          <a:xfrm>
            <a:off x="1754800" y="2551984"/>
            <a:ext cx="1296600" cy="6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Staatliches"/>
                <a:ea typeface="Staatliches"/>
                <a:cs typeface="Staatliches"/>
                <a:sym typeface="Staatliches"/>
              </a:rPr>
              <a:t>4</a:t>
            </a:r>
            <a:r>
              <a:rPr lang="en" sz="3000">
                <a:solidFill>
                  <a:schemeClr val="dk1"/>
                </a:solidFill>
                <a:latin typeface="Staatliches"/>
                <a:ea typeface="Staatliches"/>
                <a:cs typeface="Staatliches"/>
                <a:sym typeface="Staatliches"/>
              </a:rPr>
              <a:t>5%</a:t>
            </a:r>
            <a:endParaRPr sz="3000">
              <a:solidFill>
                <a:schemeClr val="dk1"/>
              </a:solidFill>
              <a:latin typeface="Staatliches"/>
              <a:ea typeface="Staatliches"/>
              <a:cs typeface="Staatliches"/>
              <a:sym typeface="Staatliches"/>
            </a:endParaRPr>
          </a:p>
        </p:txBody>
      </p:sp>
      <p:sp>
        <p:nvSpPr>
          <p:cNvPr id="2318" name="Google Shape;2318;p55"/>
          <p:cNvSpPr/>
          <p:nvPr/>
        </p:nvSpPr>
        <p:spPr>
          <a:xfrm>
            <a:off x="3296425" y="3680113"/>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5"/>
          <p:cNvSpPr/>
          <p:nvPr/>
        </p:nvSpPr>
        <p:spPr>
          <a:xfrm>
            <a:off x="3730026" y="3680113"/>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5"/>
          <p:cNvSpPr/>
          <p:nvPr/>
        </p:nvSpPr>
        <p:spPr>
          <a:xfrm>
            <a:off x="4163627" y="3680113"/>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5"/>
          <p:cNvSpPr/>
          <p:nvPr/>
        </p:nvSpPr>
        <p:spPr>
          <a:xfrm>
            <a:off x="4597227" y="3680113"/>
            <a:ext cx="303600" cy="303600"/>
          </a:xfrm>
          <a:prstGeom prst="roundRect">
            <a:avLst>
              <a:gd fmla="val 16667" name="adj"/>
            </a:avLst>
          </a:pr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5"/>
          <p:cNvSpPr/>
          <p:nvPr/>
        </p:nvSpPr>
        <p:spPr>
          <a:xfrm>
            <a:off x="5030828" y="3680113"/>
            <a:ext cx="303600" cy="303600"/>
          </a:xfrm>
          <a:prstGeom prst="roundRect">
            <a:avLst>
              <a:gd fmla="val 16667" name="adj"/>
            </a:avLst>
          </a:pr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55"/>
          <p:cNvSpPr/>
          <p:nvPr/>
        </p:nvSpPr>
        <p:spPr>
          <a:xfrm>
            <a:off x="3296425" y="4111541"/>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55"/>
          <p:cNvSpPr/>
          <p:nvPr/>
        </p:nvSpPr>
        <p:spPr>
          <a:xfrm>
            <a:off x="3730026" y="4111541"/>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5"/>
          <p:cNvSpPr/>
          <p:nvPr/>
        </p:nvSpPr>
        <p:spPr>
          <a:xfrm>
            <a:off x="4163627" y="4111541"/>
            <a:ext cx="303600" cy="303600"/>
          </a:xfrm>
          <a:prstGeom prst="roundRect">
            <a:avLst>
              <a:gd fmla="val 16667" name="adj"/>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5"/>
          <p:cNvSpPr/>
          <p:nvPr/>
        </p:nvSpPr>
        <p:spPr>
          <a:xfrm>
            <a:off x="4597227" y="4111541"/>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55"/>
          <p:cNvSpPr/>
          <p:nvPr/>
        </p:nvSpPr>
        <p:spPr>
          <a:xfrm>
            <a:off x="5030828" y="4111541"/>
            <a:ext cx="303600" cy="3036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8" name="Google Shape;2328;p55"/>
          <p:cNvGrpSpPr/>
          <p:nvPr/>
        </p:nvGrpSpPr>
        <p:grpSpPr>
          <a:xfrm>
            <a:off x="5662650" y="3634223"/>
            <a:ext cx="1683262" cy="826803"/>
            <a:chOff x="1468223" y="1631138"/>
            <a:chExt cx="1702500" cy="826803"/>
          </a:xfrm>
        </p:grpSpPr>
        <p:sp>
          <p:nvSpPr>
            <p:cNvPr id="2329" name="Google Shape;2329;p55"/>
            <p:cNvSpPr txBox="1"/>
            <p:nvPr/>
          </p:nvSpPr>
          <p:spPr>
            <a:xfrm>
              <a:off x="1468223"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Online</a:t>
              </a:r>
              <a:endParaRPr sz="2000">
                <a:solidFill>
                  <a:srgbClr val="20DD20"/>
                </a:solidFill>
                <a:latin typeface="Staatliches"/>
                <a:ea typeface="Staatliches"/>
                <a:cs typeface="Staatliches"/>
                <a:sym typeface="Staatliches"/>
              </a:endParaRPr>
            </a:p>
          </p:txBody>
        </p:sp>
        <p:sp>
          <p:nvSpPr>
            <p:cNvPr id="2330" name="Google Shape;2330;p55"/>
            <p:cNvSpPr txBox="1"/>
            <p:nvPr/>
          </p:nvSpPr>
          <p:spPr>
            <a:xfrm>
              <a:off x="1468223" y="1943440"/>
              <a:ext cx="1702500" cy="5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very cold</a:t>
              </a:r>
              <a:endParaRPr sz="1200">
                <a:solidFill>
                  <a:srgbClr val="242424"/>
                </a:solidFill>
                <a:latin typeface="Cairo"/>
                <a:ea typeface="Cairo"/>
                <a:cs typeface="Cairo"/>
                <a:sym typeface="Cairo"/>
              </a:endParaRPr>
            </a:p>
          </p:txBody>
        </p:sp>
      </p:grpSp>
      <p:sp>
        <p:nvSpPr>
          <p:cNvPr id="2331" name="Google Shape;2331;p55"/>
          <p:cNvSpPr txBox="1"/>
          <p:nvPr/>
        </p:nvSpPr>
        <p:spPr>
          <a:xfrm>
            <a:off x="1754800" y="3728284"/>
            <a:ext cx="1296600" cy="6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Staatliches"/>
                <a:ea typeface="Staatliches"/>
                <a:cs typeface="Staatliches"/>
                <a:sym typeface="Staatliches"/>
              </a:rPr>
              <a:t>80</a:t>
            </a:r>
            <a:r>
              <a:rPr lang="en" sz="3000">
                <a:solidFill>
                  <a:schemeClr val="dk1"/>
                </a:solidFill>
                <a:latin typeface="Staatliches"/>
                <a:ea typeface="Staatliches"/>
                <a:cs typeface="Staatliches"/>
                <a:sym typeface="Staatliches"/>
              </a:rPr>
              <a:t>%</a:t>
            </a:r>
            <a:endParaRPr sz="3000">
              <a:solidFill>
                <a:schemeClr val="dk1"/>
              </a:solidFill>
              <a:latin typeface="Staatliches"/>
              <a:ea typeface="Staatliches"/>
              <a:cs typeface="Staatliches"/>
              <a:sym typeface="Staatliches"/>
            </a:endParaRPr>
          </a:p>
        </p:txBody>
      </p:sp>
      <p:grpSp>
        <p:nvGrpSpPr>
          <p:cNvPr id="2332" name="Google Shape;2332;p55"/>
          <p:cNvGrpSpPr/>
          <p:nvPr/>
        </p:nvGrpSpPr>
        <p:grpSpPr>
          <a:xfrm>
            <a:off x="7193713" y="1939625"/>
            <a:ext cx="1196340" cy="2699366"/>
            <a:chOff x="2225413" y="-2517931"/>
            <a:chExt cx="928619" cy="2095293"/>
          </a:xfrm>
        </p:grpSpPr>
        <p:sp>
          <p:nvSpPr>
            <p:cNvPr id="2333" name="Google Shape;2333;p55"/>
            <p:cNvSpPr/>
            <p:nvPr/>
          </p:nvSpPr>
          <p:spPr>
            <a:xfrm>
              <a:off x="2621848" y="-2517931"/>
              <a:ext cx="349247" cy="268140"/>
            </a:xfrm>
            <a:custGeom>
              <a:rect b="b" l="l" r="r" t="t"/>
              <a:pathLst>
                <a:path extrusionOk="0" h="11409" w="14860">
                  <a:moveTo>
                    <a:pt x="5880" y="0"/>
                  </a:moveTo>
                  <a:cubicBezTo>
                    <a:pt x="4404" y="0"/>
                    <a:pt x="2881" y="458"/>
                    <a:pt x="2397" y="1343"/>
                  </a:cubicBezTo>
                  <a:cubicBezTo>
                    <a:pt x="2101" y="1891"/>
                    <a:pt x="1" y="9446"/>
                    <a:pt x="92" y="10062"/>
                  </a:cubicBezTo>
                  <a:lnTo>
                    <a:pt x="14061" y="11409"/>
                  </a:lnTo>
                  <a:cubicBezTo>
                    <a:pt x="14860" y="9492"/>
                    <a:pt x="10934" y="2187"/>
                    <a:pt x="8400" y="590"/>
                  </a:cubicBezTo>
                  <a:cubicBezTo>
                    <a:pt x="7780" y="194"/>
                    <a:pt x="6840" y="0"/>
                    <a:pt x="58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55"/>
            <p:cNvSpPr/>
            <p:nvPr/>
          </p:nvSpPr>
          <p:spPr>
            <a:xfrm>
              <a:off x="2634186" y="-2486344"/>
              <a:ext cx="205482" cy="312983"/>
            </a:xfrm>
            <a:custGeom>
              <a:rect b="b" l="l" r="r" t="t"/>
              <a:pathLst>
                <a:path extrusionOk="0" h="13317" w="8743">
                  <a:moveTo>
                    <a:pt x="4451" y="0"/>
                  </a:moveTo>
                  <a:cubicBezTo>
                    <a:pt x="3493" y="0"/>
                    <a:pt x="1812" y="380"/>
                    <a:pt x="1051" y="2989"/>
                  </a:cubicBezTo>
                  <a:cubicBezTo>
                    <a:pt x="1" y="6527"/>
                    <a:pt x="1667" y="6710"/>
                    <a:pt x="2101" y="7143"/>
                  </a:cubicBezTo>
                  <a:cubicBezTo>
                    <a:pt x="2123" y="7166"/>
                    <a:pt x="1690" y="12119"/>
                    <a:pt x="1690" y="12119"/>
                  </a:cubicBezTo>
                  <a:cubicBezTo>
                    <a:pt x="1675" y="13017"/>
                    <a:pt x="2271" y="13316"/>
                    <a:pt x="3072" y="13316"/>
                  </a:cubicBezTo>
                  <a:cubicBezTo>
                    <a:pt x="4675" y="13316"/>
                    <a:pt x="7099" y="12119"/>
                    <a:pt x="7099" y="12119"/>
                  </a:cubicBezTo>
                  <a:cubicBezTo>
                    <a:pt x="7099" y="12119"/>
                    <a:pt x="5456" y="11183"/>
                    <a:pt x="6004" y="9083"/>
                  </a:cubicBezTo>
                  <a:cubicBezTo>
                    <a:pt x="6255" y="8148"/>
                    <a:pt x="6415" y="7371"/>
                    <a:pt x="6734" y="7029"/>
                  </a:cubicBezTo>
                  <a:cubicBezTo>
                    <a:pt x="6825" y="6915"/>
                    <a:pt x="7191" y="6892"/>
                    <a:pt x="7328" y="6869"/>
                  </a:cubicBezTo>
                  <a:cubicBezTo>
                    <a:pt x="7875" y="6846"/>
                    <a:pt x="8743" y="6322"/>
                    <a:pt x="8629" y="5408"/>
                  </a:cubicBezTo>
                  <a:cubicBezTo>
                    <a:pt x="8529" y="4615"/>
                    <a:pt x="7912" y="4563"/>
                    <a:pt x="7513" y="4563"/>
                  </a:cubicBezTo>
                  <a:cubicBezTo>
                    <a:pt x="7453" y="4563"/>
                    <a:pt x="7398" y="4564"/>
                    <a:pt x="7350" y="4564"/>
                  </a:cubicBezTo>
                  <a:cubicBezTo>
                    <a:pt x="7282" y="4564"/>
                    <a:pt x="7213" y="4495"/>
                    <a:pt x="7213" y="4404"/>
                  </a:cubicBezTo>
                  <a:cubicBezTo>
                    <a:pt x="7328" y="250"/>
                    <a:pt x="5547" y="136"/>
                    <a:pt x="5022" y="45"/>
                  </a:cubicBezTo>
                  <a:cubicBezTo>
                    <a:pt x="4900" y="26"/>
                    <a:pt x="4700" y="0"/>
                    <a:pt x="4451" y="0"/>
                  </a:cubicBezTo>
                  <a:close/>
                </a:path>
              </a:pathLst>
            </a:custGeom>
            <a:solidFill>
              <a:srgbClr val="FF9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5"/>
            <p:cNvSpPr/>
            <p:nvPr/>
          </p:nvSpPr>
          <p:spPr>
            <a:xfrm>
              <a:off x="2637947" y="-2487966"/>
              <a:ext cx="205482" cy="312983"/>
            </a:xfrm>
            <a:custGeom>
              <a:rect b="b" l="l" r="r" t="t"/>
              <a:pathLst>
                <a:path extrusionOk="0" h="13317" w="8743">
                  <a:moveTo>
                    <a:pt x="4442" y="1"/>
                  </a:moveTo>
                  <a:cubicBezTo>
                    <a:pt x="3478" y="1"/>
                    <a:pt x="1807" y="380"/>
                    <a:pt x="1028" y="2990"/>
                  </a:cubicBezTo>
                  <a:cubicBezTo>
                    <a:pt x="0" y="6527"/>
                    <a:pt x="1644" y="6710"/>
                    <a:pt x="2078" y="7144"/>
                  </a:cubicBezTo>
                  <a:cubicBezTo>
                    <a:pt x="2100" y="7167"/>
                    <a:pt x="1667" y="12120"/>
                    <a:pt x="1667" y="12120"/>
                  </a:cubicBezTo>
                  <a:cubicBezTo>
                    <a:pt x="1651" y="13017"/>
                    <a:pt x="2250" y="13317"/>
                    <a:pt x="3055" y="13317"/>
                  </a:cubicBezTo>
                  <a:cubicBezTo>
                    <a:pt x="4664" y="13317"/>
                    <a:pt x="7099" y="12120"/>
                    <a:pt x="7099" y="12120"/>
                  </a:cubicBezTo>
                  <a:cubicBezTo>
                    <a:pt x="7099" y="12120"/>
                    <a:pt x="5456" y="11184"/>
                    <a:pt x="6004" y="9084"/>
                  </a:cubicBezTo>
                  <a:cubicBezTo>
                    <a:pt x="6232" y="8148"/>
                    <a:pt x="6392" y="7372"/>
                    <a:pt x="6711" y="7030"/>
                  </a:cubicBezTo>
                  <a:cubicBezTo>
                    <a:pt x="6802" y="6915"/>
                    <a:pt x="7168" y="6893"/>
                    <a:pt x="7327" y="6893"/>
                  </a:cubicBezTo>
                  <a:cubicBezTo>
                    <a:pt x="7852" y="6847"/>
                    <a:pt x="8743" y="6322"/>
                    <a:pt x="8628" y="5409"/>
                  </a:cubicBezTo>
                  <a:cubicBezTo>
                    <a:pt x="8529" y="4615"/>
                    <a:pt x="7895" y="4563"/>
                    <a:pt x="7506" y="4563"/>
                  </a:cubicBezTo>
                  <a:cubicBezTo>
                    <a:pt x="7448" y="4563"/>
                    <a:pt x="7395" y="4564"/>
                    <a:pt x="7350" y="4564"/>
                  </a:cubicBezTo>
                  <a:cubicBezTo>
                    <a:pt x="7259" y="4564"/>
                    <a:pt x="7190" y="4496"/>
                    <a:pt x="7190" y="4405"/>
                  </a:cubicBezTo>
                  <a:cubicBezTo>
                    <a:pt x="7327" y="251"/>
                    <a:pt x="5524" y="136"/>
                    <a:pt x="5022" y="45"/>
                  </a:cubicBezTo>
                  <a:cubicBezTo>
                    <a:pt x="4895" y="26"/>
                    <a:pt x="4692" y="1"/>
                    <a:pt x="4442"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55"/>
            <p:cNvSpPr/>
            <p:nvPr/>
          </p:nvSpPr>
          <p:spPr>
            <a:xfrm>
              <a:off x="2720557" y="-2505475"/>
              <a:ext cx="134552" cy="133142"/>
            </a:xfrm>
            <a:custGeom>
              <a:rect b="b" l="l" r="r" t="t"/>
              <a:pathLst>
                <a:path extrusionOk="0" h="5665" w="5725">
                  <a:moveTo>
                    <a:pt x="1975" y="0"/>
                  </a:moveTo>
                  <a:cubicBezTo>
                    <a:pt x="1441" y="0"/>
                    <a:pt x="790" y="109"/>
                    <a:pt x="1" y="356"/>
                  </a:cubicBezTo>
                  <a:cubicBezTo>
                    <a:pt x="1" y="356"/>
                    <a:pt x="1051" y="5081"/>
                    <a:pt x="2329" y="5583"/>
                  </a:cubicBezTo>
                  <a:cubicBezTo>
                    <a:pt x="2483" y="5641"/>
                    <a:pt x="2619" y="5665"/>
                    <a:pt x="2738" y="5665"/>
                  </a:cubicBezTo>
                  <a:cubicBezTo>
                    <a:pt x="3439" y="5665"/>
                    <a:pt x="3590" y="4829"/>
                    <a:pt x="3672" y="4829"/>
                  </a:cubicBezTo>
                  <a:cubicBezTo>
                    <a:pt x="3705" y="4829"/>
                    <a:pt x="3726" y="4962"/>
                    <a:pt x="3767" y="5332"/>
                  </a:cubicBezTo>
                  <a:cubicBezTo>
                    <a:pt x="3767" y="5332"/>
                    <a:pt x="5725" y="0"/>
                    <a:pt x="19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55"/>
            <p:cNvSpPr/>
            <p:nvPr/>
          </p:nvSpPr>
          <p:spPr>
            <a:xfrm>
              <a:off x="2798349" y="-2362840"/>
              <a:ext cx="29519" cy="19178"/>
            </a:xfrm>
            <a:custGeom>
              <a:rect b="b" l="l" r="r" t="t"/>
              <a:pathLst>
                <a:path extrusionOk="0" h="816" w="1256">
                  <a:moveTo>
                    <a:pt x="755" y="0"/>
                  </a:moveTo>
                  <a:cubicBezTo>
                    <a:pt x="547" y="0"/>
                    <a:pt x="287" y="187"/>
                    <a:pt x="0" y="815"/>
                  </a:cubicBezTo>
                  <a:lnTo>
                    <a:pt x="1256" y="405"/>
                  </a:lnTo>
                  <a:cubicBezTo>
                    <a:pt x="1256" y="405"/>
                    <a:pt x="1062" y="0"/>
                    <a:pt x="7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55"/>
            <p:cNvSpPr/>
            <p:nvPr/>
          </p:nvSpPr>
          <p:spPr>
            <a:xfrm>
              <a:off x="2677101" y="-2415038"/>
              <a:ext cx="18261" cy="29002"/>
            </a:xfrm>
            <a:custGeom>
              <a:rect b="b" l="l" r="r" t="t"/>
              <a:pathLst>
                <a:path extrusionOk="0" h="1234" w="777">
                  <a:moveTo>
                    <a:pt x="777" y="1"/>
                  </a:moveTo>
                  <a:lnTo>
                    <a:pt x="1" y="1028"/>
                  </a:lnTo>
                  <a:lnTo>
                    <a:pt x="434" y="1233"/>
                  </a:lnTo>
                  <a:lnTo>
                    <a:pt x="77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55"/>
            <p:cNvSpPr/>
            <p:nvPr/>
          </p:nvSpPr>
          <p:spPr>
            <a:xfrm>
              <a:off x="2713577" y="-2430620"/>
              <a:ext cx="18261" cy="17227"/>
            </a:xfrm>
            <a:custGeom>
              <a:rect b="b" l="l" r="r" t="t"/>
              <a:pathLst>
                <a:path extrusionOk="0" h="733" w="777">
                  <a:moveTo>
                    <a:pt x="188" y="0"/>
                  </a:moveTo>
                  <a:cubicBezTo>
                    <a:pt x="93" y="0"/>
                    <a:pt x="14" y="53"/>
                    <a:pt x="1" y="162"/>
                  </a:cubicBezTo>
                  <a:cubicBezTo>
                    <a:pt x="69" y="276"/>
                    <a:pt x="320" y="253"/>
                    <a:pt x="526" y="435"/>
                  </a:cubicBezTo>
                  <a:cubicBezTo>
                    <a:pt x="617" y="527"/>
                    <a:pt x="663" y="641"/>
                    <a:pt x="731" y="732"/>
                  </a:cubicBezTo>
                  <a:cubicBezTo>
                    <a:pt x="731" y="595"/>
                    <a:pt x="777" y="435"/>
                    <a:pt x="708" y="321"/>
                  </a:cubicBezTo>
                  <a:cubicBezTo>
                    <a:pt x="663" y="230"/>
                    <a:pt x="457" y="116"/>
                    <a:pt x="389" y="70"/>
                  </a:cubicBezTo>
                  <a:cubicBezTo>
                    <a:pt x="324" y="24"/>
                    <a:pt x="253" y="0"/>
                    <a:pt x="18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5"/>
            <p:cNvSpPr/>
            <p:nvPr/>
          </p:nvSpPr>
          <p:spPr>
            <a:xfrm>
              <a:off x="2670215" y="-2442700"/>
              <a:ext cx="24607" cy="8907"/>
            </a:xfrm>
            <a:custGeom>
              <a:rect b="b" l="l" r="r" t="t"/>
              <a:pathLst>
                <a:path extrusionOk="0" h="379" w="1047">
                  <a:moveTo>
                    <a:pt x="498" y="0"/>
                  </a:moveTo>
                  <a:cubicBezTo>
                    <a:pt x="435" y="0"/>
                    <a:pt x="370" y="10"/>
                    <a:pt x="317" y="36"/>
                  </a:cubicBezTo>
                  <a:cubicBezTo>
                    <a:pt x="195" y="77"/>
                    <a:pt x="0" y="226"/>
                    <a:pt x="40" y="226"/>
                  </a:cubicBezTo>
                  <a:cubicBezTo>
                    <a:pt x="45" y="226"/>
                    <a:pt x="53" y="224"/>
                    <a:pt x="65" y="219"/>
                  </a:cubicBezTo>
                  <a:cubicBezTo>
                    <a:pt x="125" y="203"/>
                    <a:pt x="181" y="197"/>
                    <a:pt x="233" y="197"/>
                  </a:cubicBezTo>
                  <a:cubicBezTo>
                    <a:pt x="504" y="197"/>
                    <a:pt x="670" y="378"/>
                    <a:pt x="810" y="378"/>
                  </a:cubicBezTo>
                  <a:cubicBezTo>
                    <a:pt x="836" y="378"/>
                    <a:pt x="862" y="372"/>
                    <a:pt x="887" y="356"/>
                  </a:cubicBezTo>
                  <a:cubicBezTo>
                    <a:pt x="1047" y="219"/>
                    <a:pt x="956" y="59"/>
                    <a:pt x="750" y="36"/>
                  </a:cubicBezTo>
                  <a:cubicBezTo>
                    <a:pt x="695" y="23"/>
                    <a:pt x="597" y="0"/>
                    <a:pt x="4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55"/>
            <p:cNvSpPr/>
            <p:nvPr/>
          </p:nvSpPr>
          <p:spPr>
            <a:xfrm>
              <a:off x="2703917" y="-2407071"/>
              <a:ext cx="8625" cy="13232"/>
            </a:xfrm>
            <a:custGeom>
              <a:rect b="b" l="l" r="r" t="t"/>
              <a:pathLst>
                <a:path extrusionOk="0" h="563" w="367">
                  <a:moveTo>
                    <a:pt x="275" y="1"/>
                  </a:moveTo>
                  <a:cubicBezTo>
                    <a:pt x="206" y="1"/>
                    <a:pt x="108" y="89"/>
                    <a:pt x="47" y="232"/>
                  </a:cubicBezTo>
                  <a:cubicBezTo>
                    <a:pt x="1" y="392"/>
                    <a:pt x="1" y="529"/>
                    <a:pt x="69" y="552"/>
                  </a:cubicBezTo>
                  <a:cubicBezTo>
                    <a:pt x="80" y="559"/>
                    <a:pt x="91" y="562"/>
                    <a:pt x="104" y="562"/>
                  </a:cubicBezTo>
                  <a:cubicBezTo>
                    <a:pt x="172" y="562"/>
                    <a:pt x="263" y="462"/>
                    <a:pt x="321" y="346"/>
                  </a:cubicBezTo>
                  <a:cubicBezTo>
                    <a:pt x="366" y="187"/>
                    <a:pt x="366" y="50"/>
                    <a:pt x="298" y="4"/>
                  </a:cubicBezTo>
                  <a:cubicBezTo>
                    <a:pt x="291" y="2"/>
                    <a:pt x="283" y="1"/>
                    <a:pt x="27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55"/>
            <p:cNvSpPr/>
            <p:nvPr/>
          </p:nvSpPr>
          <p:spPr>
            <a:xfrm>
              <a:off x="2676561" y="-2419410"/>
              <a:ext cx="8625" cy="12527"/>
            </a:xfrm>
            <a:custGeom>
              <a:rect b="b" l="l" r="r" t="t"/>
              <a:pathLst>
                <a:path extrusionOk="0" h="533" w="367">
                  <a:moveTo>
                    <a:pt x="275" y="1"/>
                  </a:moveTo>
                  <a:cubicBezTo>
                    <a:pt x="206" y="1"/>
                    <a:pt x="110" y="87"/>
                    <a:pt x="69" y="209"/>
                  </a:cubicBezTo>
                  <a:cubicBezTo>
                    <a:pt x="1" y="346"/>
                    <a:pt x="24" y="483"/>
                    <a:pt x="92" y="529"/>
                  </a:cubicBezTo>
                  <a:cubicBezTo>
                    <a:pt x="99" y="531"/>
                    <a:pt x="106" y="533"/>
                    <a:pt x="114" y="533"/>
                  </a:cubicBezTo>
                  <a:cubicBezTo>
                    <a:pt x="179" y="533"/>
                    <a:pt x="259" y="444"/>
                    <a:pt x="320" y="301"/>
                  </a:cubicBezTo>
                  <a:cubicBezTo>
                    <a:pt x="366" y="164"/>
                    <a:pt x="366" y="27"/>
                    <a:pt x="298" y="4"/>
                  </a:cubicBezTo>
                  <a:cubicBezTo>
                    <a:pt x="291" y="2"/>
                    <a:pt x="283" y="1"/>
                    <a:pt x="27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55"/>
            <p:cNvSpPr/>
            <p:nvPr/>
          </p:nvSpPr>
          <p:spPr>
            <a:xfrm>
              <a:off x="2667442" y="-2384462"/>
              <a:ext cx="27921" cy="18402"/>
            </a:xfrm>
            <a:custGeom>
              <a:rect b="b" l="l" r="r" t="t"/>
              <a:pathLst>
                <a:path extrusionOk="0" h="783" w="1188">
                  <a:moveTo>
                    <a:pt x="161" y="1"/>
                  </a:moveTo>
                  <a:lnTo>
                    <a:pt x="161" y="1"/>
                  </a:lnTo>
                  <a:cubicBezTo>
                    <a:pt x="161" y="1"/>
                    <a:pt x="1" y="640"/>
                    <a:pt x="275" y="731"/>
                  </a:cubicBezTo>
                  <a:cubicBezTo>
                    <a:pt x="371" y="768"/>
                    <a:pt x="465" y="782"/>
                    <a:pt x="554" y="782"/>
                  </a:cubicBezTo>
                  <a:cubicBezTo>
                    <a:pt x="910" y="782"/>
                    <a:pt x="1188" y="549"/>
                    <a:pt x="1188" y="549"/>
                  </a:cubicBezTo>
                  <a:lnTo>
                    <a:pt x="16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5"/>
            <p:cNvSpPr/>
            <p:nvPr/>
          </p:nvSpPr>
          <p:spPr>
            <a:xfrm>
              <a:off x="2602529" y="-624382"/>
              <a:ext cx="100896" cy="141814"/>
            </a:xfrm>
            <a:custGeom>
              <a:rect b="b" l="l" r="r" t="t"/>
              <a:pathLst>
                <a:path extrusionOk="0" h="6034" w="4293">
                  <a:moveTo>
                    <a:pt x="1" y="0"/>
                  </a:moveTo>
                  <a:lnTo>
                    <a:pt x="298" y="4200"/>
                  </a:lnTo>
                  <a:cubicBezTo>
                    <a:pt x="298" y="4200"/>
                    <a:pt x="1119" y="4748"/>
                    <a:pt x="1964" y="5798"/>
                  </a:cubicBezTo>
                  <a:cubicBezTo>
                    <a:pt x="2100" y="5964"/>
                    <a:pt x="2238" y="6033"/>
                    <a:pt x="2374" y="6033"/>
                  </a:cubicBezTo>
                  <a:cubicBezTo>
                    <a:pt x="3079" y="6033"/>
                    <a:pt x="3722" y="4155"/>
                    <a:pt x="3722" y="4155"/>
                  </a:cubicBezTo>
                  <a:lnTo>
                    <a:pt x="4292" y="115"/>
                  </a:lnTo>
                  <a:lnTo>
                    <a:pt x="1"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5"/>
            <p:cNvSpPr/>
            <p:nvPr/>
          </p:nvSpPr>
          <p:spPr>
            <a:xfrm>
              <a:off x="3020421" y="-629224"/>
              <a:ext cx="85338" cy="113776"/>
            </a:xfrm>
            <a:custGeom>
              <a:rect b="b" l="l" r="r" t="t"/>
              <a:pathLst>
                <a:path extrusionOk="0" h="4841" w="3631">
                  <a:moveTo>
                    <a:pt x="1" y="1"/>
                  </a:moveTo>
                  <a:lnTo>
                    <a:pt x="1256" y="4041"/>
                  </a:lnTo>
                  <a:cubicBezTo>
                    <a:pt x="1256" y="4041"/>
                    <a:pt x="2189" y="4840"/>
                    <a:pt x="2543" y="4840"/>
                  </a:cubicBezTo>
                  <a:cubicBezTo>
                    <a:pt x="2548" y="4840"/>
                    <a:pt x="2553" y="4840"/>
                    <a:pt x="2557" y="4840"/>
                  </a:cubicBezTo>
                  <a:cubicBezTo>
                    <a:pt x="3196" y="4817"/>
                    <a:pt x="3516" y="3721"/>
                    <a:pt x="3516" y="3721"/>
                  </a:cubicBezTo>
                  <a:lnTo>
                    <a:pt x="3630"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55"/>
            <p:cNvSpPr/>
            <p:nvPr/>
          </p:nvSpPr>
          <p:spPr>
            <a:xfrm>
              <a:off x="2519402" y="-541913"/>
              <a:ext cx="181862" cy="89215"/>
            </a:xfrm>
            <a:custGeom>
              <a:rect b="b" l="l" r="r" t="t"/>
              <a:pathLst>
                <a:path extrusionOk="0" h="3796" w="7738">
                  <a:moveTo>
                    <a:pt x="7206" y="0"/>
                  </a:moveTo>
                  <a:cubicBezTo>
                    <a:pt x="7127" y="0"/>
                    <a:pt x="7041" y="38"/>
                    <a:pt x="6985" y="75"/>
                  </a:cubicBezTo>
                  <a:cubicBezTo>
                    <a:pt x="6674" y="385"/>
                    <a:pt x="5763" y="1221"/>
                    <a:pt x="5170" y="1221"/>
                  </a:cubicBezTo>
                  <a:cubicBezTo>
                    <a:pt x="5110" y="1221"/>
                    <a:pt x="5052" y="1213"/>
                    <a:pt x="4999" y="1193"/>
                  </a:cubicBezTo>
                  <a:cubicBezTo>
                    <a:pt x="4611" y="1056"/>
                    <a:pt x="4109" y="828"/>
                    <a:pt x="3972" y="691"/>
                  </a:cubicBezTo>
                  <a:cubicBezTo>
                    <a:pt x="3911" y="642"/>
                    <a:pt x="3823" y="620"/>
                    <a:pt x="3738" y="620"/>
                  </a:cubicBezTo>
                  <a:cubicBezTo>
                    <a:pt x="3664" y="620"/>
                    <a:pt x="3591" y="637"/>
                    <a:pt x="3538" y="668"/>
                  </a:cubicBezTo>
                  <a:lnTo>
                    <a:pt x="160" y="3407"/>
                  </a:lnTo>
                  <a:cubicBezTo>
                    <a:pt x="0" y="3544"/>
                    <a:pt x="114" y="3750"/>
                    <a:pt x="365" y="3750"/>
                  </a:cubicBezTo>
                  <a:lnTo>
                    <a:pt x="5364" y="3795"/>
                  </a:lnTo>
                  <a:cubicBezTo>
                    <a:pt x="5478" y="3795"/>
                    <a:pt x="5592" y="3750"/>
                    <a:pt x="5615" y="3659"/>
                  </a:cubicBezTo>
                  <a:lnTo>
                    <a:pt x="6003" y="2905"/>
                  </a:lnTo>
                  <a:cubicBezTo>
                    <a:pt x="6063" y="2785"/>
                    <a:pt x="6148" y="2722"/>
                    <a:pt x="6212" y="2722"/>
                  </a:cubicBezTo>
                  <a:cubicBezTo>
                    <a:pt x="6270" y="2722"/>
                    <a:pt x="6311" y="2774"/>
                    <a:pt x="6300" y="2882"/>
                  </a:cubicBezTo>
                  <a:lnTo>
                    <a:pt x="6482" y="3636"/>
                  </a:lnTo>
                  <a:cubicBezTo>
                    <a:pt x="6482" y="3687"/>
                    <a:pt x="6723" y="3711"/>
                    <a:pt x="6988" y="3711"/>
                  </a:cubicBezTo>
                  <a:cubicBezTo>
                    <a:pt x="7311" y="3711"/>
                    <a:pt x="7669" y="3676"/>
                    <a:pt x="7669" y="3613"/>
                  </a:cubicBezTo>
                  <a:cubicBezTo>
                    <a:pt x="7738" y="2951"/>
                    <a:pt x="7601" y="783"/>
                    <a:pt x="7487" y="189"/>
                  </a:cubicBezTo>
                  <a:cubicBezTo>
                    <a:pt x="7464" y="98"/>
                    <a:pt x="7373" y="29"/>
                    <a:pt x="7259" y="6"/>
                  </a:cubicBezTo>
                  <a:cubicBezTo>
                    <a:pt x="7242" y="2"/>
                    <a:pt x="7224" y="0"/>
                    <a:pt x="7206" y="0"/>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55"/>
            <p:cNvSpPr/>
            <p:nvPr/>
          </p:nvSpPr>
          <p:spPr>
            <a:xfrm>
              <a:off x="3035462" y="-545391"/>
              <a:ext cx="118570" cy="122754"/>
            </a:xfrm>
            <a:custGeom>
              <a:rect b="b" l="l" r="r" t="t"/>
              <a:pathLst>
                <a:path extrusionOk="0" h="5223" w="5045">
                  <a:moveTo>
                    <a:pt x="2865" y="0"/>
                  </a:moveTo>
                  <a:cubicBezTo>
                    <a:pt x="2842" y="0"/>
                    <a:pt x="2819" y="6"/>
                    <a:pt x="2808" y="18"/>
                  </a:cubicBezTo>
                  <a:cubicBezTo>
                    <a:pt x="2808" y="18"/>
                    <a:pt x="2534" y="611"/>
                    <a:pt x="2419" y="816"/>
                  </a:cubicBezTo>
                  <a:cubicBezTo>
                    <a:pt x="2332" y="955"/>
                    <a:pt x="2099" y="1024"/>
                    <a:pt x="1865" y="1024"/>
                  </a:cubicBezTo>
                  <a:cubicBezTo>
                    <a:pt x="1674" y="1024"/>
                    <a:pt x="1483" y="977"/>
                    <a:pt x="1370" y="885"/>
                  </a:cubicBezTo>
                  <a:lnTo>
                    <a:pt x="639" y="223"/>
                  </a:lnTo>
                  <a:cubicBezTo>
                    <a:pt x="622" y="206"/>
                    <a:pt x="601" y="198"/>
                    <a:pt x="582" y="198"/>
                  </a:cubicBezTo>
                  <a:cubicBezTo>
                    <a:pt x="551" y="198"/>
                    <a:pt x="525" y="218"/>
                    <a:pt x="525" y="246"/>
                  </a:cubicBezTo>
                  <a:lnTo>
                    <a:pt x="46" y="3464"/>
                  </a:lnTo>
                  <a:cubicBezTo>
                    <a:pt x="0" y="3807"/>
                    <a:pt x="320" y="4080"/>
                    <a:pt x="730" y="4263"/>
                  </a:cubicBezTo>
                  <a:cubicBezTo>
                    <a:pt x="1337" y="4510"/>
                    <a:pt x="2387" y="5222"/>
                    <a:pt x="3072" y="5222"/>
                  </a:cubicBezTo>
                  <a:cubicBezTo>
                    <a:pt x="3083" y="5222"/>
                    <a:pt x="3094" y="5222"/>
                    <a:pt x="3104" y="5222"/>
                  </a:cubicBezTo>
                  <a:cubicBezTo>
                    <a:pt x="3469" y="5222"/>
                    <a:pt x="3972" y="4491"/>
                    <a:pt x="4565" y="4149"/>
                  </a:cubicBezTo>
                  <a:cubicBezTo>
                    <a:pt x="4930" y="3921"/>
                    <a:pt x="5044" y="3555"/>
                    <a:pt x="4839" y="3236"/>
                  </a:cubicBezTo>
                  <a:lnTo>
                    <a:pt x="2922" y="18"/>
                  </a:lnTo>
                  <a:cubicBezTo>
                    <a:pt x="2910" y="6"/>
                    <a:pt x="2887" y="0"/>
                    <a:pt x="2865" y="0"/>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55"/>
            <p:cNvSpPr/>
            <p:nvPr/>
          </p:nvSpPr>
          <p:spPr>
            <a:xfrm>
              <a:off x="2473784" y="-1884288"/>
              <a:ext cx="638939" cy="1284224"/>
            </a:xfrm>
            <a:custGeom>
              <a:rect b="b" l="l" r="r" t="t"/>
              <a:pathLst>
                <a:path extrusionOk="0" h="54642" w="27186">
                  <a:moveTo>
                    <a:pt x="9295" y="1"/>
                  </a:moveTo>
                  <a:cubicBezTo>
                    <a:pt x="8403" y="1"/>
                    <a:pt x="7534" y="42"/>
                    <a:pt x="6712" y="152"/>
                  </a:cubicBezTo>
                  <a:cubicBezTo>
                    <a:pt x="1" y="11268"/>
                    <a:pt x="4452" y="45505"/>
                    <a:pt x="5274" y="54567"/>
                  </a:cubicBezTo>
                  <a:cubicBezTo>
                    <a:pt x="5607" y="54606"/>
                    <a:pt x="6388" y="54641"/>
                    <a:pt x="7222" y="54641"/>
                  </a:cubicBezTo>
                  <a:cubicBezTo>
                    <a:pt x="8328" y="54641"/>
                    <a:pt x="9530" y="54580"/>
                    <a:pt x="9907" y="54384"/>
                  </a:cubicBezTo>
                  <a:cubicBezTo>
                    <a:pt x="10409" y="45483"/>
                    <a:pt x="11391" y="24050"/>
                    <a:pt x="10752" y="18777"/>
                  </a:cubicBezTo>
                  <a:cubicBezTo>
                    <a:pt x="10714" y="18384"/>
                    <a:pt x="11035" y="18160"/>
                    <a:pt x="11356" y="18160"/>
                  </a:cubicBezTo>
                  <a:cubicBezTo>
                    <a:pt x="11612" y="18160"/>
                    <a:pt x="11868" y="18303"/>
                    <a:pt x="11939" y="18617"/>
                  </a:cubicBezTo>
                  <a:cubicBezTo>
                    <a:pt x="13034" y="23228"/>
                    <a:pt x="20612" y="46921"/>
                    <a:pt x="23169" y="54247"/>
                  </a:cubicBezTo>
                  <a:cubicBezTo>
                    <a:pt x="23593" y="54271"/>
                    <a:pt x="24309" y="54319"/>
                    <a:pt x="25079" y="54319"/>
                  </a:cubicBezTo>
                  <a:cubicBezTo>
                    <a:pt x="25800" y="54319"/>
                    <a:pt x="26568" y="54277"/>
                    <a:pt x="27186" y="54133"/>
                  </a:cubicBezTo>
                  <a:cubicBezTo>
                    <a:pt x="26707" y="46784"/>
                    <a:pt x="20932" y="12660"/>
                    <a:pt x="19905" y="8620"/>
                  </a:cubicBezTo>
                  <a:cubicBezTo>
                    <a:pt x="19014" y="5128"/>
                    <a:pt x="18193" y="3119"/>
                    <a:pt x="16641" y="380"/>
                  </a:cubicBezTo>
                  <a:cubicBezTo>
                    <a:pt x="14365" y="313"/>
                    <a:pt x="11745" y="1"/>
                    <a:pt x="929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55"/>
            <p:cNvSpPr/>
            <p:nvPr/>
          </p:nvSpPr>
          <p:spPr>
            <a:xfrm>
              <a:off x="2576794" y="-1852302"/>
              <a:ext cx="64397" cy="1178063"/>
            </a:xfrm>
            <a:custGeom>
              <a:rect b="b" l="l" r="r" t="t"/>
              <a:pathLst>
                <a:path extrusionOk="0" fill="none" h="50125" w="2740">
                  <a:moveTo>
                    <a:pt x="2739" y="0"/>
                  </a:moveTo>
                  <a:cubicBezTo>
                    <a:pt x="2739" y="0"/>
                    <a:pt x="0" y="6779"/>
                    <a:pt x="0" y="16320"/>
                  </a:cubicBezTo>
                  <a:cubicBezTo>
                    <a:pt x="0" y="25884"/>
                    <a:pt x="1781" y="50125"/>
                    <a:pt x="1781" y="50125"/>
                  </a:cubicBez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55"/>
            <p:cNvSpPr/>
            <p:nvPr/>
          </p:nvSpPr>
          <p:spPr>
            <a:xfrm>
              <a:off x="2829466" y="-1859822"/>
              <a:ext cx="230160" cy="1182904"/>
            </a:xfrm>
            <a:custGeom>
              <a:rect b="b" l="l" r="r" t="t"/>
              <a:pathLst>
                <a:path extrusionOk="0" fill="none" h="50331" w="9793">
                  <a:moveTo>
                    <a:pt x="9792" y="50331"/>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5"/>
            <p:cNvSpPr/>
            <p:nvPr/>
          </p:nvSpPr>
          <p:spPr>
            <a:xfrm>
              <a:off x="2784389" y="-1853383"/>
              <a:ext cx="94433" cy="206023"/>
            </a:xfrm>
            <a:custGeom>
              <a:rect b="b" l="l" r="r" t="t"/>
              <a:pathLst>
                <a:path extrusionOk="0" fill="none" h="8766" w="4018">
                  <a:moveTo>
                    <a:pt x="1" y="1"/>
                  </a:moveTo>
                  <a:cubicBezTo>
                    <a:pt x="1" y="1"/>
                    <a:pt x="92" y="8766"/>
                    <a:pt x="4018" y="8058"/>
                  </a:cubicBez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55"/>
            <p:cNvSpPr/>
            <p:nvPr/>
          </p:nvSpPr>
          <p:spPr>
            <a:xfrm>
              <a:off x="2592893" y="-1842642"/>
              <a:ext cx="92294" cy="204401"/>
            </a:xfrm>
            <a:custGeom>
              <a:rect b="b" l="l" r="r" t="t"/>
              <a:pathLst>
                <a:path extrusionOk="0" fill="none" h="8697" w="3927">
                  <a:moveTo>
                    <a:pt x="0" y="8012"/>
                  </a:moveTo>
                  <a:cubicBezTo>
                    <a:pt x="3926" y="8697"/>
                    <a:pt x="3287" y="0"/>
                    <a:pt x="3287" y="0"/>
                  </a:cubicBez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55"/>
            <p:cNvSpPr/>
            <p:nvPr/>
          </p:nvSpPr>
          <p:spPr>
            <a:xfrm>
              <a:off x="2589133" y="-673737"/>
              <a:ext cx="120732" cy="2703"/>
            </a:xfrm>
            <a:custGeom>
              <a:rect b="b" l="l" r="r" t="t"/>
              <a:pathLst>
                <a:path extrusionOk="0" fill="none" h="115" w="5137">
                  <a:moveTo>
                    <a:pt x="5136" y="115"/>
                  </a:moveTo>
                  <a:lnTo>
                    <a:pt x="0" y="0"/>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55"/>
            <p:cNvSpPr/>
            <p:nvPr/>
          </p:nvSpPr>
          <p:spPr>
            <a:xfrm>
              <a:off x="2997906" y="-674277"/>
              <a:ext cx="108911" cy="3243"/>
            </a:xfrm>
            <a:custGeom>
              <a:rect b="b" l="l" r="r" t="t"/>
              <a:pathLst>
                <a:path extrusionOk="0" fill="none" h="138" w="4634">
                  <a:moveTo>
                    <a:pt x="4634" y="138"/>
                  </a:moveTo>
                  <a:lnTo>
                    <a:pt x="0" y="1"/>
                  </a:lnTo>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55"/>
            <p:cNvSpPr/>
            <p:nvPr/>
          </p:nvSpPr>
          <p:spPr>
            <a:xfrm>
              <a:off x="2225413" y="-2225681"/>
              <a:ext cx="444738" cy="378132"/>
            </a:xfrm>
            <a:custGeom>
              <a:rect b="b" l="l" r="r" t="t"/>
              <a:pathLst>
                <a:path extrusionOk="0" h="16089" w="18923">
                  <a:moveTo>
                    <a:pt x="18877" y="1"/>
                  </a:moveTo>
                  <a:lnTo>
                    <a:pt x="18877" y="1"/>
                  </a:lnTo>
                  <a:cubicBezTo>
                    <a:pt x="16785" y="235"/>
                    <a:pt x="16025" y="3423"/>
                    <a:pt x="14925" y="6398"/>
                  </a:cubicBezTo>
                  <a:lnTo>
                    <a:pt x="14925" y="6398"/>
                  </a:lnTo>
                  <a:cubicBezTo>
                    <a:pt x="15799" y="5202"/>
                    <a:pt x="18216" y="1830"/>
                    <a:pt x="18626" y="526"/>
                  </a:cubicBezTo>
                  <a:cubicBezTo>
                    <a:pt x="18695" y="366"/>
                    <a:pt x="18923" y="1"/>
                    <a:pt x="18877" y="1"/>
                  </a:cubicBezTo>
                  <a:close/>
                  <a:moveTo>
                    <a:pt x="14925" y="6398"/>
                  </a:moveTo>
                  <a:cubicBezTo>
                    <a:pt x="14728" y="6667"/>
                    <a:pt x="14609" y="6826"/>
                    <a:pt x="14609" y="6826"/>
                  </a:cubicBezTo>
                  <a:cubicBezTo>
                    <a:pt x="14609" y="6868"/>
                    <a:pt x="14631" y="6948"/>
                    <a:pt x="14670" y="7063"/>
                  </a:cubicBezTo>
                  <a:lnTo>
                    <a:pt x="14670" y="7063"/>
                  </a:lnTo>
                  <a:cubicBezTo>
                    <a:pt x="14758" y="6843"/>
                    <a:pt x="14842" y="6621"/>
                    <a:pt x="14925" y="6398"/>
                  </a:cubicBezTo>
                  <a:close/>
                  <a:moveTo>
                    <a:pt x="232" y="4864"/>
                  </a:moveTo>
                  <a:cubicBezTo>
                    <a:pt x="206" y="4864"/>
                    <a:pt x="189" y="4871"/>
                    <a:pt x="183" y="4886"/>
                  </a:cubicBezTo>
                  <a:cubicBezTo>
                    <a:pt x="1" y="5319"/>
                    <a:pt x="1804" y="6643"/>
                    <a:pt x="1804" y="6643"/>
                  </a:cubicBezTo>
                  <a:cubicBezTo>
                    <a:pt x="1804" y="6643"/>
                    <a:pt x="1804" y="6871"/>
                    <a:pt x="1621" y="7054"/>
                  </a:cubicBezTo>
                  <a:cubicBezTo>
                    <a:pt x="1439" y="7237"/>
                    <a:pt x="1370" y="7442"/>
                    <a:pt x="1393" y="7762"/>
                  </a:cubicBezTo>
                  <a:cubicBezTo>
                    <a:pt x="1439" y="8104"/>
                    <a:pt x="1211" y="8378"/>
                    <a:pt x="1233" y="8583"/>
                  </a:cubicBezTo>
                  <a:cubicBezTo>
                    <a:pt x="1233" y="8766"/>
                    <a:pt x="2854" y="9679"/>
                    <a:pt x="3653" y="9884"/>
                  </a:cubicBezTo>
                  <a:cubicBezTo>
                    <a:pt x="3653" y="9884"/>
                    <a:pt x="12959" y="16088"/>
                    <a:pt x="15957" y="16088"/>
                  </a:cubicBezTo>
                  <a:cubicBezTo>
                    <a:pt x="16331" y="16088"/>
                    <a:pt x="16607" y="15991"/>
                    <a:pt x="16755" y="15773"/>
                  </a:cubicBezTo>
                  <a:cubicBezTo>
                    <a:pt x="16755" y="15773"/>
                    <a:pt x="18284" y="13514"/>
                    <a:pt x="14997" y="7921"/>
                  </a:cubicBezTo>
                  <a:cubicBezTo>
                    <a:pt x="14854" y="7548"/>
                    <a:pt x="14737" y="7256"/>
                    <a:pt x="14670" y="7063"/>
                  </a:cubicBezTo>
                  <a:lnTo>
                    <a:pt x="14670" y="7063"/>
                  </a:lnTo>
                  <a:cubicBezTo>
                    <a:pt x="14108" y="8481"/>
                    <a:pt x="13436" y="9793"/>
                    <a:pt x="12463" y="10638"/>
                  </a:cubicBezTo>
                  <a:cubicBezTo>
                    <a:pt x="12461" y="10639"/>
                    <a:pt x="12457" y="10640"/>
                    <a:pt x="12451" y="10640"/>
                  </a:cubicBezTo>
                  <a:cubicBezTo>
                    <a:pt x="12097" y="10640"/>
                    <a:pt x="4748" y="7396"/>
                    <a:pt x="4748" y="7396"/>
                  </a:cubicBezTo>
                  <a:cubicBezTo>
                    <a:pt x="4748" y="7396"/>
                    <a:pt x="733" y="4864"/>
                    <a:pt x="232" y="4864"/>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55"/>
            <p:cNvSpPr/>
            <p:nvPr/>
          </p:nvSpPr>
          <p:spPr>
            <a:xfrm>
              <a:off x="2345039" y="-2236398"/>
              <a:ext cx="343889" cy="399354"/>
            </a:xfrm>
            <a:custGeom>
              <a:rect b="b" l="l" r="r" t="t"/>
              <a:pathLst>
                <a:path extrusionOk="0" h="16992" w="14632">
                  <a:moveTo>
                    <a:pt x="13810" y="0"/>
                  </a:moveTo>
                  <a:cubicBezTo>
                    <a:pt x="13810" y="1"/>
                    <a:pt x="12235" y="229"/>
                    <a:pt x="11140" y="2329"/>
                  </a:cubicBezTo>
                  <a:cubicBezTo>
                    <a:pt x="10295" y="3972"/>
                    <a:pt x="7031" y="10888"/>
                    <a:pt x="7031" y="10888"/>
                  </a:cubicBezTo>
                  <a:lnTo>
                    <a:pt x="594" y="8126"/>
                  </a:lnTo>
                  <a:lnTo>
                    <a:pt x="1" y="12144"/>
                  </a:lnTo>
                  <a:cubicBezTo>
                    <a:pt x="1" y="12144"/>
                    <a:pt x="8049" y="16991"/>
                    <a:pt x="10903" y="16991"/>
                  </a:cubicBezTo>
                  <a:cubicBezTo>
                    <a:pt x="11219" y="16991"/>
                    <a:pt x="11471" y="16932"/>
                    <a:pt x="11642" y="16800"/>
                  </a:cubicBezTo>
                  <a:cubicBezTo>
                    <a:pt x="13354" y="15476"/>
                    <a:pt x="14632" y="2123"/>
                    <a:pt x="13810" y="0"/>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55"/>
            <p:cNvSpPr/>
            <p:nvPr/>
          </p:nvSpPr>
          <p:spPr>
            <a:xfrm>
              <a:off x="2590237" y="-2239077"/>
              <a:ext cx="357802" cy="386076"/>
            </a:xfrm>
            <a:custGeom>
              <a:rect b="b" l="l" r="r" t="t"/>
              <a:pathLst>
                <a:path extrusionOk="0" h="16427" w="15224">
                  <a:moveTo>
                    <a:pt x="3674" y="0"/>
                  </a:moveTo>
                  <a:lnTo>
                    <a:pt x="3674" y="0"/>
                  </a:lnTo>
                  <a:cubicBezTo>
                    <a:pt x="3674" y="4"/>
                    <a:pt x="3675" y="8"/>
                    <a:pt x="3675" y="12"/>
                  </a:cubicBezTo>
                  <a:lnTo>
                    <a:pt x="3675" y="12"/>
                  </a:lnTo>
                  <a:cubicBezTo>
                    <a:pt x="3676" y="7"/>
                    <a:pt x="3675" y="3"/>
                    <a:pt x="3674" y="0"/>
                  </a:cubicBezTo>
                  <a:close/>
                  <a:moveTo>
                    <a:pt x="3675" y="12"/>
                  </a:moveTo>
                  <a:lnTo>
                    <a:pt x="3675" y="12"/>
                  </a:lnTo>
                  <a:cubicBezTo>
                    <a:pt x="3666" y="404"/>
                    <a:pt x="1" y="7721"/>
                    <a:pt x="113" y="9815"/>
                  </a:cubicBezTo>
                  <a:cubicBezTo>
                    <a:pt x="227" y="11961"/>
                    <a:pt x="1688" y="15567"/>
                    <a:pt x="1574" y="15887"/>
                  </a:cubicBezTo>
                  <a:cubicBezTo>
                    <a:pt x="1574" y="15887"/>
                    <a:pt x="2265" y="16426"/>
                    <a:pt x="5209" y="16426"/>
                  </a:cubicBezTo>
                  <a:cubicBezTo>
                    <a:pt x="6835" y="16426"/>
                    <a:pt x="9150" y="16262"/>
                    <a:pt x="12416" y="15750"/>
                  </a:cubicBezTo>
                  <a:cubicBezTo>
                    <a:pt x="15223" y="13285"/>
                    <a:pt x="12758" y="4908"/>
                    <a:pt x="11800" y="2260"/>
                  </a:cubicBezTo>
                  <a:cubicBezTo>
                    <a:pt x="11800" y="2260"/>
                    <a:pt x="9312" y="1895"/>
                    <a:pt x="8239" y="594"/>
                  </a:cubicBezTo>
                  <a:cubicBezTo>
                    <a:pt x="8239" y="594"/>
                    <a:pt x="6639" y="1843"/>
                    <a:pt x="5323" y="1843"/>
                  </a:cubicBezTo>
                  <a:cubicBezTo>
                    <a:pt x="4544" y="1843"/>
                    <a:pt x="3865" y="1406"/>
                    <a:pt x="3675" y="12"/>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55"/>
            <p:cNvSpPr/>
            <p:nvPr/>
          </p:nvSpPr>
          <p:spPr>
            <a:xfrm>
              <a:off x="2442150" y="-1993385"/>
              <a:ext cx="269315" cy="159347"/>
            </a:xfrm>
            <a:custGeom>
              <a:rect b="b" l="l" r="r" t="t"/>
              <a:pathLst>
                <a:path extrusionOk="0" h="6780" w="11459">
                  <a:moveTo>
                    <a:pt x="5912" y="0"/>
                  </a:moveTo>
                  <a:lnTo>
                    <a:pt x="0" y="46"/>
                  </a:lnTo>
                  <a:lnTo>
                    <a:pt x="4542" y="6277"/>
                  </a:lnTo>
                  <a:lnTo>
                    <a:pt x="7213" y="6665"/>
                  </a:lnTo>
                  <a:cubicBezTo>
                    <a:pt x="7373" y="6688"/>
                    <a:pt x="11459" y="6779"/>
                    <a:pt x="11459" y="6779"/>
                  </a:cubicBezTo>
                  <a:lnTo>
                    <a:pt x="59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55"/>
            <p:cNvSpPr/>
            <p:nvPr/>
          </p:nvSpPr>
          <p:spPr>
            <a:xfrm>
              <a:off x="2636325" y="-1926334"/>
              <a:ext cx="31681" cy="35418"/>
            </a:xfrm>
            <a:custGeom>
              <a:rect b="b" l="l" r="r" t="t"/>
              <a:pathLst>
                <a:path extrusionOk="0" h="1507" w="1348">
                  <a:moveTo>
                    <a:pt x="1" y="0"/>
                  </a:moveTo>
                  <a:lnTo>
                    <a:pt x="1" y="1005"/>
                  </a:lnTo>
                  <a:lnTo>
                    <a:pt x="1348" y="1507"/>
                  </a:lnTo>
                  <a:lnTo>
                    <a:pt x="1" y="0"/>
                  </a:lnTo>
                  <a:close/>
                </a:path>
              </a:pathLst>
            </a:custGeom>
            <a:solidFill>
              <a:srgbClr val="020F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55"/>
            <p:cNvSpPr/>
            <p:nvPr/>
          </p:nvSpPr>
          <p:spPr>
            <a:xfrm>
              <a:off x="2546218" y="-1925793"/>
              <a:ext cx="226940" cy="123412"/>
            </a:xfrm>
            <a:custGeom>
              <a:rect b="b" l="l" r="r" t="t"/>
              <a:pathLst>
                <a:path extrusionOk="0" h="5251" w="9656">
                  <a:moveTo>
                    <a:pt x="2283" y="2211"/>
                  </a:moveTo>
                  <a:cubicBezTo>
                    <a:pt x="2378" y="2243"/>
                    <a:pt x="2434" y="2262"/>
                    <a:pt x="2432" y="2262"/>
                  </a:cubicBezTo>
                  <a:cubicBezTo>
                    <a:pt x="2431" y="2262"/>
                    <a:pt x="2406" y="2254"/>
                    <a:pt x="2351" y="2237"/>
                  </a:cubicBezTo>
                  <a:cubicBezTo>
                    <a:pt x="2347" y="2235"/>
                    <a:pt x="2323" y="2226"/>
                    <a:pt x="2283" y="2211"/>
                  </a:cubicBezTo>
                  <a:close/>
                  <a:moveTo>
                    <a:pt x="3812" y="0"/>
                  </a:moveTo>
                  <a:lnTo>
                    <a:pt x="3812" y="0"/>
                  </a:lnTo>
                  <a:cubicBezTo>
                    <a:pt x="4086" y="251"/>
                    <a:pt x="4223" y="913"/>
                    <a:pt x="4086" y="982"/>
                  </a:cubicBezTo>
                  <a:cubicBezTo>
                    <a:pt x="4031" y="1013"/>
                    <a:pt x="3923" y="1028"/>
                    <a:pt x="3788" y="1028"/>
                  </a:cubicBezTo>
                  <a:cubicBezTo>
                    <a:pt x="3530" y="1028"/>
                    <a:pt x="3177" y="973"/>
                    <a:pt x="2922" y="868"/>
                  </a:cubicBezTo>
                  <a:cubicBezTo>
                    <a:pt x="2543" y="720"/>
                    <a:pt x="1059" y="30"/>
                    <a:pt x="633" y="30"/>
                  </a:cubicBezTo>
                  <a:cubicBezTo>
                    <a:pt x="596" y="30"/>
                    <a:pt x="568" y="35"/>
                    <a:pt x="548" y="46"/>
                  </a:cubicBezTo>
                  <a:cubicBezTo>
                    <a:pt x="320" y="206"/>
                    <a:pt x="2557" y="1530"/>
                    <a:pt x="2511" y="1621"/>
                  </a:cubicBezTo>
                  <a:cubicBezTo>
                    <a:pt x="2507" y="1627"/>
                    <a:pt x="2494" y="1630"/>
                    <a:pt x="2474" y="1630"/>
                  </a:cubicBezTo>
                  <a:cubicBezTo>
                    <a:pt x="2271" y="1630"/>
                    <a:pt x="1347" y="1347"/>
                    <a:pt x="1347" y="1347"/>
                  </a:cubicBezTo>
                  <a:cubicBezTo>
                    <a:pt x="1314" y="1347"/>
                    <a:pt x="623" y="1182"/>
                    <a:pt x="260" y="1182"/>
                  </a:cubicBezTo>
                  <a:cubicBezTo>
                    <a:pt x="118" y="1182"/>
                    <a:pt x="27" y="1208"/>
                    <a:pt x="46" y="1279"/>
                  </a:cubicBezTo>
                  <a:cubicBezTo>
                    <a:pt x="73" y="1426"/>
                    <a:pt x="1069" y="1794"/>
                    <a:pt x="1766" y="2036"/>
                  </a:cubicBezTo>
                  <a:lnTo>
                    <a:pt x="1766" y="2036"/>
                  </a:lnTo>
                  <a:cubicBezTo>
                    <a:pt x="1255" y="1871"/>
                    <a:pt x="543" y="1664"/>
                    <a:pt x="201" y="1664"/>
                  </a:cubicBezTo>
                  <a:cubicBezTo>
                    <a:pt x="76" y="1664"/>
                    <a:pt x="0" y="1692"/>
                    <a:pt x="0" y="1758"/>
                  </a:cubicBezTo>
                  <a:cubicBezTo>
                    <a:pt x="0" y="2009"/>
                    <a:pt x="2077" y="2694"/>
                    <a:pt x="2146" y="2785"/>
                  </a:cubicBezTo>
                  <a:cubicBezTo>
                    <a:pt x="2149" y="2788"/>
                    <a:pt x="2148" y="2789"/>
                    <a:pt x="2145" y="2789"/>
                  </a:cubicBezTo>
                  <a:cubicBezTo>
                    <a:pt x="2084" y="2789"/>
                    <a:pt x="946" y="2285"/>
                    <a:pt x="574" y="2285"/>
                  </a:cubicBezTo>
                  <a:cubicBezTo>
                    <a:pt x="501" y="2285"/>
                    <a:pt x="457" y="2305"/>
                    <a:pt x="457" y="2351"/>
                  </a:cubicBezTo>
                  <a:cubicBezTo>
                    <a:pt x="457" y="2488"/>
                    <a:pt x="1324" y="2899"/>
                    <a:pt x="1621" y="2990"/>
                  </a:cubicBezTo>
                  <a:cubicBezTo>
                    <a:pt x="2146" y="3173"/>
                    <a:pt x="4953" y="4269"/>
                    <a:pt x="9564" y="5250"/>
                  </a:cubicBezTo>
                  <a:lnTo>
                    <a:pt x="9655" y="2420"/>
                  </a:lnTo>
                  <a:lnTo>
                    <a:pt x="5798" y="1667"/>
                  </a:lnTo>
                  <a:cubicBezTo>
                    <a:pt x="5798" y="1667"/>
                    <a:pt x="5570" y="1279"/>
                    <a:pt x="5319" y="982"/>
                  </a:cubicBezTo>
                  <a:cubicBezTo>
                    <a:pt x="4839" y="457"/>
                    <a:pt x="3812" y="0"/>
                    <a:pt x="3812"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55"/>
            <p:cNvSpPr/>
            <p:nvPr/>
          </p:nvSpPr>
          <p:spPr>
            <a:xfrm>
              <a:off x="2677642" y="-2198677"/>
              <a:ext cx="328870" cy="426030"/>
            </a:xfrm>
            <a:custGeom>
              <a:rect b="b" l="l" r="r" t="t"/>
              <a:pathLst>
                <a:path extrusionOk="0" h="18127" w="13993">
                  <a:moveTo>
                    <a:pt x="7247" y="1"/>
                  </a:moveTo>
                  <a:cubicBezTo>
                    <a:pt x="5656" y="1"/>
                    <a:pt x="6163" y="3280"/>
                    <a:pt x="6163" y="3280"/>
                  </a:cubicBezTo>
                  <a:lnTo>
                    <a:pt x="7168" y="13483"/>
                  </a:lnTo>
                  <a:lnTo>
                    <a:pt x="799" y="12433"/>
                  </a:lnTo>
                  <a:lnTo>
                    <a:pt x="1" y="16838"/>
                  </a:lnTo>
                  <a:cubicBezTo>
                    <a:pt x="1" y="16838"/>
                    <a:pt x="5345" y="18127"/>
                    <a:pt x="9088" y="18127"/>
                  </a:cubicBezTo>
                  <a:cubicBezTo>
                    <a:pt x="11003" y="18127"/>
                    <a:pt x="12499" y="17790"/>
                    <a:pt x="12646" y="16770"/>
                  </a:cubicBezTo>
                  <a:cubicBezTo>
                    <a:pt x="13992" y="7480"/>
                    <a:pt x="10500" y="495"/>
                    <a:pt x="7442" y="16"/>
                  </a:cubicBezTo>
                  <a:cubicBezTo>
                    <a:pt x="7374" y="6"/>
                    <a:pt x="7309" y="1"/>
                    <a:pt x="7247" y="1"/>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5" name="Shape 2365"/>
        <p:cNvGrpSpPr/>
        <p:nvPr/>
      </p:nvGrpSpPr>
      <p:grpSpPr>
        <a:xfrm>
          <a:off x="0" y="0"/>
          <a:ext cx="0" cy="0"/>
          <a:chOff x="0" y="0"/>
          <a:chExt cx="0" cy="0"/>
        </a:xfrm>
      </p:grpSpPr>
      <p:sp>
        <p:nvSpPr>
          <p:cNvPr id="2366" name="Google Shape;2366;p56"/>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2367" name="Google Shape;2367;p56"/>
          <p:cNvSpPr txBox="1"/>
          <p:nvPr/>
        </p:nvSpPr>
        <p:spPr>
          <a:xfrm>
            <a:off x="3868491" y="1359900"/>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Our team</a:t>
            </a:r>
            <a:endParaRPr sz="2000">
              <a:solidFill>
                <a:schemeClr val="dk1"/>
              </a:solidFill>
              <a:latin typeface="Staatliches"/>
              <a:ea typeface="Staatliches"/>
              <a:cs typeface="Staatliches"/>
              <a:sym typeface="Staatliches"/>
            </a:endParaRPr>
          </a:p>
        </p:txBody>
      </p:sp>
      <p:sp>
        <p:nvSpPr>
          <p:cNvPr id="2368" name="Google Shape;2368;p56"/>
          <p:cNvSpPr/>
          <p:nvPr/>
        </p:nvSpPr>
        <p:spPr>
          <a:xfrm>
            <a:off x="3532488" y="1254600"/>
            <a:ext cx="2079000" cy="572700"/>
          </a:xfrm>
          <a:prstGeom prst="roundRect">
            <a:avLst>
              <a:gd fmla="val 1432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grpSp>
        <p:nvGrpSpPr>
          <p:cNvPr id="2369" name="Google Shape;2369;p56"/>
          <p:cNvGrpSpPr/>
          <p:nvPr/>
        </p:nvGrpSpPr>
        <p:grpSpPr>
          <a:xfrm>
            <a:off x="666702" y="3522525"/>
            <a:ext cx="1205410" cy="1030500"/>
            <a:chOff x="1468212" y="1631150"/>
            <a:chExt cx="1979977" cy="1030500"/>
          </a:xfrm>
        </p:grpSpPr>
        <p:sp>
          <p:nvSpPr>
            <p:cNvPr id="2370" name="Google Shape;2370;p56"/>
            <p:cNvSpPr txBox="1"/>
            <p:nvPr/>
          </p:nvSpPr>
          <p:spPr>
            <a:xfrm>
              <a:off x="1472689" y="1631150"/>
              <a:ext cx="1975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Jenna Doe</a:t>
              </a:r>
              <a:endParaRPr sz="2000">
                <a:solidFill>
                  <a:srgbClr val="20DD20"/>
                </a:solidFill>
                <a:latin typeface="Staatliches"/>
                <a:ea typeface="Staatliches"/>
                <a:cs typeface="Staatliches"/>
                <a:sym typeface="Staatliches"/>
              </a:endParaRPr>
            </a:p>
          </p:txBody>
        </p:sp>
        <p:sp>
          <p:nvSpPr>
            <p:cNvPr id="2371" name="Google Shape;2371;p56"/>
            <p:cNvSpPr txBox="1"/>
            <p:nvPr/>
          </p:nvSpPr>
          <p:spPr>
            <a:xfrm>
              <a:off x="1468212" y="1943450"/>
              <a:ext cx="1975500" cy="7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grpSp>
      <p:cxnSp>
        <p:nvCxnSpPr>
          <p:cNvPr id="2372" name="Google Shape;2372;p56"/>
          <p:cNvCxnSpPr>
            <a:stCxn id="2373" idx="2"/>
            <a:endCxn id="2370" idx="0"/>
          </p:cNvCxnSpPr>
          <p:nvPr/>
        </p:nvCxnSpPr>
        <p:spPr>
          <a:xfrm rot="5400000">
            <a:off x="1662263" y="2634413"/>
            <a:ext cx="496500" cy="1279500"/>
          </a:xfrm>
          <a:prstGeom prst="bentConnector3">
            <a:avLst>
              <a:gd fmla="val 50011" name="adj1"/>
            </a:avLst>
          </a:prstGeom>
          <a:noFill/>
          <a:ln cap="flat" cmpd="sng" w="9525">
            <a:solidFill>
              <a:schemeClr val="dk1"/>
            </a:solidFill>
            <a:prstDash val="solid"/>
            <a:round/>
            <a:headEnd len="med" w="med" type="none"/>
            <a:tailEnd len="med" w="med" type="none"/>
          </a:ln>
        </p:spPr>
      </p:cxnSp>
      <p:grpSp>
        <p:nvGrpSpPr>
          <p:cNvPr id="2374" name="Google Shape;2374;p56"/>
          <p:cNvGrpSpPr/>
          <p:nvPr/>
        </p:nvGrpSpPr>
        <p:grpSpPr>
          <a:xfrm>
            <a:off x="1949605" y="3025913"/>
            <a:ext cx="1205410" cy="1527113"/>
            <a:chOff x="1949605" y="3025913"/>
            <a:chExt cx="1205410" cy="1527113"/>
          </a:xfrm>
        </p:grpSpPr>
        <p:grpSp>
          <p:nvGrpSpPr>
            <p:cNvPr id="2375" name="Google Shape;2375;p56"/>
            <p:cNvGrpSpPr/>
            <p:nvPr/>
          </p:nvGrpSpPr>
          <p:grpSpPr>
            <a:xfrm>
              <a:off x="1949605" y="3522525"/>
              <a:ext cx="1205410" cy="1030500"/>
              <a:chOff x="1468192" y="1631150"/>
              <a:chExt cx="1979977" cy="1030500"/>
            </a:xfrm>
          </p:grpSpPr>
          <p:sp>
            <p:nvSpPr>
              <p:cNvPr id="2376" name="Google Shape;2376;p56"/>
              <p:cNvSpPr txBox="1"/>
              <p:nvPr/>
            </p:nvSpPr>
            <p:spPr>
              <a:xfrm>
                <a:off x="1472669" y="1631150"/>
                <a:ext cx="1975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Paul Smith</a:t>
                </a:r>
                <a:endParaRPr sz="2000">
                  <a:solidFill>
                    <a:srgbClr val="20DD20"/>
                  </a:solidFill>
                  <a:latin typeface="Staatliches"/>
                  <a:ea typeface="Staatliches"/>
                  <a:cs typeface="Staatliches"/>
                  <a:sym typeface="Staatliches"/>
                </a:endParaRPr>
              </a:p>
            </p:txBody>
          </p:sp>
          <p:sp>
            <p:nvSpPr>
              <p:cNvPr id="2377" name="Google Shape;2377;p56"/>
              <p:cNvSpPr txBox="1"/>
              <p:nvPr/>
            </p:nvSpPr>
            <p:spPr>
              <a:xfrm>
                <a:off x="1468192" y="1943450"/>
                <a:ext cx="1975500" cy="7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grpSp>
        <p:cxnSp>
          <p:nvCxnSpPr>
            <p:cNvPr id="2378" name="Google Shape;2378;p56"/>
            <p:cNvCxnSpPr>
              <a:stCxn id="2373" idx="2"/>
              <a:endCxn id="2376" idx="0"/>
            </p:cNvCxnSpPr>
            <p:nvPr/>
          </p:nvCxnSpPr>
          <p:spPr>
            <a:xfrm flipH="1" rot="-5400000">
              <a:off x="2303663" y="3272513"/>
              <a:ext cx="496500" cy="3300"/>
            </a:xfrm>
            <a:prstGeom prst="bentConnector3">
              <a:avLst>
                <a:gd fmla="val 50011" name="adj1"/>
              </a:avLst>
            </a:prstGeom>
            <a:noFill/>
            <a:ln cap="flat" cmpd="sng" w="9525">
              <a:solidFill>
                <a:schemeClr val="dk1"/>
              </a:solidFill>
              <a:prstDash val="solid"/>
              <a:round/>
              <a:headEnd len="med" w="med" type="none"/>
              <a:tailEnd len="med" w="med" type="none"/>
            </a:ln>
          </p:spPr>
        </p:cxnSp>
      </p:grpSp>
      <p:grpSp>
        <p:nvGrpSpPr>
          <p:cNvPr id="2379" name="Google Shape;2379;p56"/>
          <p:cNvGrpSpPr/>
          <p:nvPr/>
        </p:nvGrpSpPr>
        <p:grpSpPr>
          <a:xfrm>
            <a:off x="2550263" y="3025913"/>
            <a:ext cx="1887680" cy="1527113"/>
            <a:chOff x="2550263" y="3025913"/>
            <a:chExt cx="1887680" cy="1527113"/>
          </a:xfrm>
        </p:grpSpPr>
        <p:grpSp>
          <p:nvGrpSpPr>
            <p:cNvPr id="2380" name="Google Shape;2380;p56"/>
            <p:cNvGrpSpPr/>
            <p:nvPr/>
          </p:nvGrpSpPr>
          <p:grpSpPr>
            <a:xfrm>
              <a:off x="3232533" y="3522525"/>
              <a:ext cx="1205410" cy="1030500"/>
              <a:chOff x="1468212" y="1631150"/>
              <a:chExt cx="1979977" cy="1030500"/>
            </a:xfrm>
          </p:grpSpPr>
          <p:sp>
            <p:nvSpPr>
              <p:cNvPr id="2381" name="Google Shape;2381;p56"/>
              <p:cNvSpPr txBox="1"/>
              <p:nvPr/>
            </p:nvSpPr>
            <p:spPr>
              <a:xfrm>
                <a:off x="1472689" y="1631150"/>
                <a:ext cx="1975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Lily Bones</a:t>
                </a:r>
                <a:endParaRPr sz="2000">
                  <a:solidFill>
                    <a:srgbClr val="20DD20"/>
                  </a:solidFill>
                  <a:latin typeface="Staatliches"/>
                  <a:ea typeface="Staatliches"/>
                  <a:cs typeface="Staatliches"/>
                  <a:sym typeface="Staatliches"/>
                </a:endParaRPr>
              </a:p>
            </p:txBody>
          </p:sp>
          <p:sp>
            <p:nvSpPr>
              <p:cNvPr id="2382" name="Google Shape;2382;p56"/>
              <p:cNvSpPr txBox="1"/>
              <p:nvPr/>
            </p:nvSpPr>
            <p:spPr>
              <a:xfrm>
                <a:off x="1468212" y="1943450"/>
                <a:ext cx="1975500" cy="7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grpSp>
        <p:cxnSp>
          <p:nvCxnSpPr>
            <p:cNvPr id="2383" name="Google Shape;2383;p56"/>
            <p:cNvCxnSpPr>
              <a:stCxn id="2373" idx="2"/>
              <a:endCxn id="2381" idx="0"/>
            </p:cNvCxnSpPr>
            <p:nvPr/>
          </p:nvCxnSpPr>
          <p:spPr>
            <a:xfrm flipH="1" rot="-5400000">
              <a:off x="2945213" y="2630963"/>
              <a:ext cx="496500" cy="1286400"/>
            </a:xfrm>
            <a:prstGeom prst="bentConnector3">
              <a:avLst>
                <a:gd fmla="val 50011" name="adj1"/>
              </a:avLst>
            </a:prstGeom>
            <a:noFill/>
            <a:ln cap="flat" cmpd="sng" w="9525">
              <a:solidFill>
                <a:schemeClr val="dk1"/>
              </a:solidFill>
              <a:prstDash val="solid"/>
              <a:round/>
              <a:headEnd len="med" w="med" type="none"/>
              <a:tailEnd len="med" w="med" type="none"/>
            </a:ln>
          </p:spPr>
        </p:cxnSp>
      </p:grpSp>
      <p:grpSp>
        <p:nvGrpSpPr>
          <p:cNvPr id="2384" name="Google Shape;2384;p56"/>
          <p:cNvGrpSpPr/>
          <p:nvPr/>
        </p:nvGrpSpPr>
        <p:grpSpPr>
          <a:xfrm>
            <a:off x="4704284" y="3025913"/>
            <a:ext cx="1884754" cy="1527113"/>
            <a:chOff x="4706034" y="3003713"/>
            <a:chExt cx="1884754" cy="1527113"/>
          </a:xfrm>
        </p:grpSpPr>
        <p:grpSp>
          <p:nvGrpSpPr>
            <p:cNvPr id="2385" name="Google Shape;2385;p56"/>
            <p:cNvGrpSpPr/>
            <p:nvPr/>
          </p:nvGrpSpPr>
          <p:grpSpPr>
            <a:xfrm>
              <a:off x="4706034" y="3500325"/>
              <a:ext cx="1205410" cy="1030500"/>
              <a:chOff x="1468212" y="1631150"/>
              <a:chExt cx="1979977" cy="1030500"/>
            </a:xfrm>
          </p:grpSpPr>
          <p:sp>
            <p:nvSpPr>
              <p:cNvPr id="2386" name="Google Shape;2386;p56"/>
              <p:cNvSpPr txBox="1"/>
              <p:nvPr/>
            </p:nvSpPr>
            <p:spPr>
              <a:xfrm>
                <a:off x="1472689" y="1631150"/>
                <a:ext cx="1975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Kim Davis</a:t>
                </a:r>
                <a:endParaRPr sz="2000">
                  <a:solidFill>
                    <a:srgbClr val="20DD20"/>
                  </a:solidFill>
                  <a:latin typeface="Staatliches"/>
                  <a:ea typeface="Staatliches"/>
                  <a:cs typeface="Staatliches"/>
                  <a:sym typeface="Staatliches"/>
                </a:endParaRPr>
              </a:p>
            </p:txBody>
          </p:sp>
          <p:sp>
            <p:nvSpPr>
              <p:cNvPr id="2387" name="Google Shape;2387;p56"/>
              <p:cNvSpPr txBox="1"/>
              <p:nvPr/>
            </p:nvSpPr>
            <p:spPr>
              <a:xfrm>
                <a:off x="1468212" y="1943450"/>
                <a:ext cx="1975500" cy="7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grpSp>
        <p:cxnSp>
          <p:nvCxnSpPr>
            <p:cNvPr id="2388" name="Google Shape;2388;p56"/>
            <p:cNvCxnSpPr>
              <a:stCxn id="2389" idx="2"/>
              <a:endCxn id="2386" idx="0"/>
            </p:cNvCxnSpPr>
            <p:nvPr/>
          </p:nvCxnSpPr>
          <p:spPr>
            <a:xfrm rot="5400000">
              <a:off x="5702188" y="2611613"/>
              <a:ext cx="496500" cy="1280700"/>
            </a:xfrm>
            <a:prstGeom prst="bentConnector3">
              <a:avLst>
                <a:gd fmla="val 50011" name="adj1"/>
              </a:avLst>
            </a:prstGeom>
            <a:noFill/>
            <a:ln cap="flat" cmpd="sng" w="9525">
              <a:solidFill>
                <a:schemeClr val="dk1"/>
              </a:solidFill>
              <a:prstDash val="solid"/>
              <a:round/>
              <a:headEnd len="med" w="med" type="none"/>
              <a:tailEnd len="med" w="med" type="none"/>
            </a:ln>
          </p:spPr>
        </p:cxnSp>
      </p:grpSp>
      <p:grpSp>
        <p:nvGrpSpPr>
          <p:cNvPr id="2390" name="Google Shape;2390;p56"/>
          <p:cNvGrpSpPr/>
          <p:nvPr/>
        </p:nvGrpSpPr>
        <p:grpSpPr>
          <a:xfrm>
            <a:off x="5987200" y="3025913"/>
            <a:ext cx="1205410" cy="1527113"/>
            <a:chOff x="5988950" y="3003713"/>
            <a:chExt cx="1205410" cy="1527113"/>
          </a:xfrm>
        </p:grpSpPr>
        <p:grpSp>
          <p:nvGrpSpPr>
            <p:cNvPr id="2391" name="Google Shape;2391;p56"/>
            <p:cNvGrpSpPr/>
            <p:nvPr/>
          </p:nvGrpSpPr>
          <p:grpSpPr>
            <a:xfrm>
              <a:off x="5988950" y="3500325"/>
              <a:ext cx="1205410" cy="1030500"/>
              <a:chOff x="1468212" y="1631150"/>
              <a:chExt cx="1979977" cy="1030500"/>
            </a:xfrm>
          </p:grpSpPr>
          <p:sp>
            <p:nvSpPr>
              <p:cNvPr id="2392" name="Google Shape;2392;p56"/>
              <p:cNvSpPr txBox="1"/>
              <p:nvPr/>
            </p:nvSpPr>
            <p:spPr>
              <a:xfrm>
                <a:off x="1472689" y="1631150"/>
                <a:ext cx="1975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Tom Brown</a:t>
                </a:r>
                <a:endParaRPr sz="2000">
                  <a:solidFill>
                    <a:srgbClr val="20DD20"/>
                  </a:solidFill>
                  <a:latin typeface="Staatliches"/>
                  <a:ea typeface="Staatliches"/>
                  <a:cs typeface="Staatliches"/>
                  <a:sym typeface="Staatliches"/>
                </a:endParaRPr>
              </a:p>
            </p:txBody>
          </p:sp>
          <p:sp>
            <p:nvSpPr>
              <p:cNvPr id="2393" name="Google Shape;2393;p56"/>
              <p:cNvSpPr txBox="1"/>
              <p:nvPr/>
            </p:nvSpPr>
            <p:spPr>
              <a:xfrm>
                <a:off x="1468212" y="1943450"/>
                <a:ext cx="1975500" cy="7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grpSp>
        <p:cxnSp>
          <p:nvCxnSpPr>
            <p:cNvPr id="2394" name="Google Shape;2394;p56"/>
            <p:cNvCxnSpPr>
              <a:stCxn id="2389" idx="2"/>
              <a:endCxn id="2392" idx="0"/>
            </p:cNvCxnSpPr>
            <p:nvPr/>
          </p:nvCxnSpPr>
          <p:spPr>
            <a:xfrm flipH="1" rot="-5400000">
              <a:off x="6343588" y="3250913"/>
              <a:ext cx="496500" cy="2100"/>
            </a:xfrm>
            <a:prstGeom prst="bentConnector3">
              <a:avLst>
                <a:gd fmla="val 50011" name="adj1"/>
              </a:avLst>
            </a:prstGeom>
            <a:noFill/>
            <a:ln cap="flat" cmpd="sng" w="9525">
              <a:solidFill>
                <a:schemeClr val="dk1"/>
              </a:solidFill>
              <a:prstDash val="solid"/>
              <a:round/>
              <a:headEnd len="med" w="med" type="none"/>
              <a:tailEnd len="med" w="med" type="none"/>
            </a:ln>
          </p:spPr>
        </p:cxnSp>
      </p:grpSp>
      <p:grpSp>
        <p:nvGrpSpPr>
          <p:cNvPr id="2395" name="Google Shape;2395;p56"/>
          <p:cNvGrpSpPr/>
          <p:nvPr/>
        </p:nvGrpSpPr>
        <p:grpSpPr>
          <a:xfrm>
            <a:off x="6589038" y="3025913"/>
            <a:ext cx="1886487" cy="1527113"/>
            <a:chOff x="6590788" y="3003713"/>
            <a:chExt cx="1886487" cy="1527113"/>
          </a:xfrm>
        </p:grpSpPr>
        <p:grpSp>
          <p:nvGrpSpPr>
            <p:cNvPr id="2396" name="Google Shape;2396;p56"/>
            <p:cNvGrpSpPr/>
            <p:nvPr/>
          </p:nvGrpSpPr>
          <p:grpSpPr>
            <a:xfrm>
              <a:off x="7271865" y="3500325"/>
              <a:ext cx="1205410" cy="1030500"/>
              <a:chOff x="1468212" y="1631150"/>
              <a:chExt cx="1979977" cy="1030500"/>
            </a:xfrm>
          </p:grpSpPr>
          <p:sp>
            <p:nvSpPr>
              <p:cNvPr id="2397" name="Google Shape;2397;p56"/>
              <p:cNvSpPr txBox="1"/>
              <p:nvPr/>
            </p:nvSpPr>
            <p:spPr>
              <a:xfrm>
                <a:off x="1472689" y="1631150"/>
                <a:ext cx="1975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Sam Jones</a:t>
                </a:r>
                <a:endParaRPr sz="2000">
                  <a:solidFill>
                    <a:srgbClr val="20DD20"/>
                  </a:solidFill>
                  <a:latin typeface="Staatliches"/>
                  <a:ea typeface="Staatliches"/>
                  <a:cs typeface="Staatliches"/>
                  <a:sym typeface="Staatliches"/>
                </a:endParaRPr>
              </a:p>
            </p:txBody>
          </p:sp>
          <p:sp>
            <p:nvSpPr>
              <p:cNvPr id="2398" name="Google Shape;2398;p56"/>
              <p:cNvSpPr txBox="1"/>
              <p:nvPr/>
            </p:nvSpPr>
            <p:spPr>
              <a:xfrm>
                <a:off x="1468212" y="1943450"/>
                <a:ext cx="1975500" cy="7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grpSp>
        <p:cxnSp>
          <p:nvCxnSpPr>
            <p:cNvPr id="2399" name="Google Shape;2399;p56"/>
            <p:cNvCxnSpPr>
              <a:stCxn id="2389" idx="2"/>
              <a:endCxn id="2397" idx="0"/>
            </p:cNvCxnSpPr>
            <p:nvPr/>
          </p:nvCxnSpPr>
          <p:spPr>
            <a:xfrm flipH="1" rot="-5400000">
              <a:off x="6985138" y="2609363"/>
              <a:ext cx="496500" cy="1285200"/>
            </a:xfrm>
            <a:prstGeom prst="bentConnector3">
              <a:avLst>
                <a:gd fmla="val 50011" name="adj1"/>
              </a:avLst>
            </a:prstGeom>
            <a:noFill/>
            <a:ln cap="flat" cmpd="sng" w="9525">
              <a:solidFill>
                <a:schemeClr val="dk1"/>
              </a:solidFill>
              <a:prstDash val="solid"/>
              <a:round/>
              <a:headEnd len="med" w="med" type="none"/>
              <a:tailEnd len="med" w="med" type="none"/>
            </a:ln>
          </p:spPr>
        </p:cxnSp>
      </p:grpSp>
      <p:grpSp>
        <p:nvGrpSpPr>
          <p:cNvPr id="2400" name="Google Shape;2400;p56"/>
          <p:cNvGrpSpPr/>
          <p:nvPr/>
        </p:nvGrpSpPr>
        <p:grpSpPr>
          <a:xfrm>
            <a:off x="6393611" y="1346337"/>
            <a:ext cx="392588" cy="389229"/>
            <a:chOff x="1331903" y="4303830"/>
            <a:chExt cx="343292" cy="340354"/>
          </a:xfrm>
        </p:grpSpPr>
        <p:sp>
          <p:nvSpPr>
            <p:cNvPr id="2401" name="Google Shape;2401;p56"/>
            <p:cNvSpPr/>
            <p:nvPr/>
          </p:nvSpPr>
          <p:spPr>
            <a:xfrm>
              <a:off x="1364714" y="4308787"/>
              <a:ext cx="277671" cy="91062"/>
            </a:xfrm>
            <a:custGeom>
              <a:rect b="b" l="l" r="r" t="t"/>
              <a:pathLst>
                <a:path extrusionOk="0" h="3472" w="10587">
                  <a:moveTo>
                    <a:pt x="5304" y="0"/>
                  </a:moveTo>
                  <a:cubicBezTo>
                    <a:pt x="5278" y="0"/>
                    <a:pt x="5253" y="7"/>
                    <a:pt x="5231" y="22"/>
                  </a:cubicBezTo>
                  <a:lnTo>
                    <a:pt x="0" y="3063"/>
                  </a:lnTo>
                  <a:lnTo>
                    <a:pt x="385" y="3472"/>
                  </a:lnTo>
                  <a:lnTo>
                    <a:pt x="10221" y="3472"/>
                  </a:lnTo>
                  <a:lnTo>
                    <a:pt x="10586" y="3068"/>
                  </a:lnTo>
                  <a:lnTo>
                    <a:pt x="5380" y="22"/>
                  </a:lnTo>
                  <a:cubicBezTo>
                    <a:pt x="5356" y="7"/>
                    <a:pt x="5329" y="0"/>
                    <a:pt x="53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56"/>
            <p:cNvSpPr/>
            <p:nvPr/>
          </p:nvSpPr>
          <p:spPr>
            <a:xfrm>
              <a:off x="1398652" y="4332104"/>
              <a:ext cx="209663" cy="68769"/>
            </a:xfrm>
            <a:custGeom>
              <a:rect b="b" l="l" r="r" t="t"/>
              <a:pathLst>
                <a:path extrusionOk="0" h="2622" w="7994">
                  <a:moveTo>
                    <a:pt x="4004" y="0"/>
                  </a:moveTo>
                  <a:cubicBezTo>
                    <a:pt x="3985" y="0"/>
                    <a:pt x="3966" y="6"/>
                    <a:pt x="3946" y="18"/>
                  </a:cubicBezTo>
                  <a:lnTo>
                    <a:pt x="1" y="2313"/>
                  </a:lnTo>
                  <a:lnTo>
                    <a:pt x="290" y="2621"/>
                  </a:lnTo>
                  <a:lnTo>
                    <a:pt x="7719" y="2621"/>
                  </a:lnTo>
                  <a:lnTo>
                    <a:pt x="7993" y="2318"/>
                  </a:lnTo>
                  <a:lnTo>
                    <a:pt x="4062" y="18"/>
                  </a:lnTo>
                  <a:cubicBezTo>
                    <a:pt x="4043" y="6"/>
                    <a:pt x="4023" y="0"/>
                    <a:pt x="40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56"/>
            <p:cNvSpPr/>
            <p:nvPr/>
          </p:nvSpPr>
          <p:spPr>
            <a:xfrm>
              <a:off x="1363822" y="4598732"/>
              <a:ext cx="279559" cy="20195"/>
            </a:xfrm>
            <a:custGeom>
              <a:rect b="b" l="l" r="r" t="t"/>
              <a:pathLst>
                <a:path extrusionOk="0" h="770" w="10659">
                  <a:moveTo>
                    <a:pt x="362" y="0"/>
                  </a:moveTo>
                  <a:cubicBezTo>
                    <a:pt x="160" y="0"/>
                    <a:pt x="1" y="164"/>
                    <a:pt x="1" y="361"/>
                  </a:cubicBezTo>
                  <a:lnTo>
                    <a:pt x="1" y="770"/>
                  </a:lnTo>
                  <a:lnTo>
                    <a:pt x="10654" y="770"/>
                  </a:lnTo>
                  <a:lnTo>
                    <a:pt x="10659" y="361"/>
                  </a:lnTo>
                  <a:cubicBezTo>
                    <a:pt x="10659" y="164"/>
                    <a:pt x="10495" y="0"/>
                    <a:pt x="102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56"/>
            <p:cNvSpPr/>
            <p:nvPr/>
          </p:nvSpPr>
          <p:spPr>
            <a:xfrm>
              <a:off x="1353357" y="4619032"/>
              <a:ext cx="300252" cy="20090"/>
            </a:xfrm>
            <a:custGeom>
              <a:rect b="b" l="l" r="r" t="t"/>
              <a:pathLst>
                <a:path extrusionOk="0" h="766" w="11448">
                  <a:moveTo>
                    <a:pt x="371" y="1"/>
                  </a:moveTo>
                  <a:cubicBezTo>
                    <a:pt x="169" y="1"/>
                    <a:pt x="0" y="164"/>
                    <a:pt x="0" y="371"/>
                  </a:cubicBezTo>
                  <a:lnTo>
                    <a:pt x="0" y="766"/>
                  </a:lnTo>
                  <a:lnTo>
                    <a:pt x="11448" y="766"/>
                  </a:lnTo>
                  <a:lnTo>
                    <a:pt x="11448" y="371"/>
                  </a:lnTo>
                  <a:cubicBezTo>
                    <a:pt x="11448" y="164"/>
                    <a:pt x="11284" y="1"/>
                    <a:pt x="110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56"/>
            <p:cNvSpPr/>
            <p:nvPr/>
          </p:nvSpPr>
          <p:spPr>
            <a:xfrm>
              <a:off x="1362327" y="4388598"/>
              <a:ext cx="282313" cy="33965"/>
            </a:xfrm>
            <a:custGeom>
              <a:rect b="b" l="l" r="r" t="t"/>
              <a:pathLst>
                <a:path extrusionOk="0" h="1295" w="10764">
                  <a:moveTo>
                    <a:pt x="178" y="1"/>
                  </a:moveTo>
                  <a:cubicBezTo>
                    <a:pt x="82" y="1"/>
                    <a:pt x="0" y="82"/>
                    <a:pt x="0" y="183"/>
                  </a:cubicBezTo>
                  <a:lnTo>
                    <a:pt x="0" y="1117"/>
                  </a:lnTo>
                  <a:cubicBezTo>
                    <a:pt x="0" y="1213"/>
                    <a:pt x="82" y="1295"/>
                    <a:pt x="178" y="1295"/>
                  </a:cubicBezTo>
                  <a:lnTo>
                    <a:pt x="10586" y="1295"/>
                  </a:lnTo>
                  <a:cubicBezTo>
                    <a:pt x="10682" y="1295"/>
                    <a:pt x="10764" y="1218"/>
                    <a:pt x="10764" y="1122"/>
                  </a:cubicBezTo>
                  <a:lnTo>
                    <a:pt x="10764" y="183"/>
                  </a:lnTo>
                  <a:cubicBezTo>
                    <a:pt x="10764" y="82"/>
                    <a:pt x="10682" y="1"/>
                    <a:pt x="10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56"/>
            <p:cNvSpPr/>
            <p:nvPr/>
          </p:nvSpPr>
          <p:spPr>
            <a:xfrm>
              <a:off x="1405471" y="4422536"/>
              <a:ext cx="200824" cy="176327"/>
            </a:xfrm>
            <a:custGeom>
              <a:rect b="b" l="l" r="r" t="t"/>
              <a:pathLst>
                <a:path extrusionOk="0" h="6723" w="7657">
                  <a:moveTo>
                    <a:pt x="1" y="1"/>
                  </a:moveTo>
                  <a:lnTo>
                    <a:pt x="1" y="6723"/>
                  </a:lnTo>
                  <a:lnTo>
                    <a:pt x="7656" y="6723"/>
                  </a:lnTo>
                  <a:lnTo>
                    <a:pt x="76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56"/>
            <p:cNvSpPr/>
            <p:nvPr/>
          </p:nvSpPr>
          <p:spPr>
            <a:xfrm>
              <a:off x="1405471" y="4422536"/>
              <a:ext cx="200824" cy="176327"/>
            </a:xfrm>
            <a:custGeom>
              <a:rect b="b" l="l" r="r" t="t"/>
              <a:pathLst>
                <a:path extrusionOk="0" h="6723" w="7657">
                  <a:moveTo>
                    <a:pt x="1" y="1"/>
                  </a:moveTo>
                  <a:lnTo>
                    <a:pt x="1" y="1127"/>
                  </a:lnTo>
                  <a:lnTo>
                    <a:pt x="4432" y="1127"/>
                  </a:lnTo>
                  <a:cubicBezTo>
                    <a:pt x="6068" y="1127"/>
                    <a:pt x="7396" y="2455"/>
                    <a:pt x="7396" y="4091"/>
                  </a:cubicBezTo>
                  <a:lnTo>
                    <a:pt x="7396" y="6723"/>
                  </a:lnTo>
                  <a:lnTo>
                    <a:pt x="7656" y="6723"/>
                  </a:lnTo>
                  <a:lnTo>
                    <a:pt x="76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56"/>
            <p:cNvSpPr/>
            <p:nvPr/>
          </p:nvSpPr>
          <p:spPr>
            <a:xfrm>
              <a:off x="1368674" y="4422536"/>
              <a:ext cx="69136" cy="160696"/>
            </a:xfrm>
            <a:custGeom>
              <a:rect b="b" l="l" r="r" t="t"/>
              <a:pathLst>
                <a:path extrusionOk="0" h="6127" w="2636">
                  <a:moveTo>
                    <a:pt x="398" y="1"/>
                  </a:moveTo>
                  <a:cubicBezTo>
                    <a:pt x="196" y="1"/>
                    <a:pt x="28" y="155"/>
                    <a:pt x="13" y="357"/>
                  </a:cubicBezTo>
                  <a:cubicBezTo>
                    <a:pt x="0" y="594"/>
                    <a:pt x="190" y="752"/>
                    <a:pt x="389" y="752"/>
                  </a:cubicBezTo>
                  <a:cubicBezTo>
                    <a:pt x="486" y="752"/>
                    <a:pt x="584" y="714"/>
                    <a:pt x="663" y="631"/>
                  </a:cubicBezTo>
                  <a:cubicBezTo>
                    <a:pt x="674" y="618"/>
                    <a:pt x="689" y="612"/>
                    <a:pt x="703" y="612"/>
                  </a:cubicBezTo>
                  <a:cubicBezTo>
                    <a:pt x="732" y="612"/>
                    <a:pt x="759" y="635"/>
                    <a:pt x="759" y="670"/>
                  </a:cubicBezTo>
                  <a:lnTo>
                    <a:pt x="759" y="6126"/>
                  </a:lnTo>
                  <a:lnTo>
                    <a:pt x="1885" y="6126"/>
                  </a:lnTo>
                  <a:lnTo>
                    <a:pt x="1885" y="670"/>
                  </a:lnTo>
                  <a:cubicBezTo>
                    <a:pt x="1885" y="635"/>
                    <a:pt x="1912" y="612"/>
                    <a:pt x="1942" y="612"/>
                  </a:cubicBezTo>
                  <a:cubicBezTo>
                    <a:pt x="1957" y="612"/>
                    <a:pt x="1973" y="618"/>
                    <a:pt x="1986" y="631"/>
                  </a:cubicBezTo>
                  <a:cubicBezTo>
                    <a:pt x="2053" y="708"/>
                    <a:pt x="2159" y="752"/>
                    <a:pt x="2265" y="752"/>
                  </a:cubicBezTo>
                  <a:cubicBezTo>
                    <a:pt x="2472" y="752"/>
                    <a:pt x="2635" y="583"/>
                    <a:pt x="2635" y="376"/>
                  </a:cubicBezTo>
                  <a:cubicBezTo>
                    <a:pt x="2635" y="169"/>
                    <a:pt x="2467" y="1"/>
                    <a:pt x="226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56"/>
            <p:cNvSpPr/>
            <p:nvPr/>
          </p:nvSpPr>
          <p:spPr>
            <a:xfrm>
              <a:off x="1384148" y="4583337"/>
              <a:ext cx="38397" cy="15527"/>
            </a:xfrm>
            <a:custGeom>
              <a:rect b="b" l="l" r="r" t="t"/>
              <a:pathLst>
                <a:path extrusionOk="0" h="592" w="1464">
                  <a:moveTo>
                    <a:pt x="145" y="0"/>
                  </a:moveTo>
                  <a:cubicBezTo>
                    <a:pt x="68" y="0"/>
                    <a:pt x="0" y="63"/>
                    <a:pt x="0" y="140"/>
                  </a:cubicBezTo>
                  <a:lnTo>
                    <a:pt x="0" y="592"/>
                  </a:lnTo>
                  <a:lnTo>
                    <a:pt x="1463" y="592"/>
                  </a:lnTo>
                  <a:lnTo>
                    <a:pt x="1463" y="140"/>
                  </a:lnTo>
                  <a:cubicBezTo>
                    <a:pt x="1463" y="63"/>
                    <a:pt x="1401"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56"/>
            <p:cNvSpPr/>
            <p:nvPr/>
          </p:nvSpPr>
          <p:spPr>
            <a:xfrm>
              <a:off x="1470725" y="4422536"/>
              <a:ext cx="69188" cy="160827"/>
            </a:xfrm>
            <a:custGeom>
              <a:rect b="b" l="l" r="r" t="t"/>
              <a:pathLst>
                <a:path extrusionOk="0" h="6132" w="2638">
                  <a:moveTo>
                    <a:pt x="395" y="1"/>
                  </a:moveTo>
                  <a:cubicBezTo>
                    <a:pt x="193" y="1"/>
                    <a:pt x="24" y="155"/>
                    <a:pt x="10" y="357"/>
                  </a:cubicBezTo>
                  <a:cubicBezTo>
                    <a:pt x="0" y="594"/>
                    <a:pt x="191" y="754"/>
                    <a:pt x="389" y="754"/>
                  </a:cubicBezTo>
                  <a:cubicBezTo>
                    <a:pt x="485" y="754"/>
                    <a:pt x="583" y="716"/>
                    <a:pt x="660" y="631"/>
                  </a:cubicBezTo>
                  <a:cubicBezTo>
                    <a:pt x="672" y="619"/>
                    <a:pt x="687" y="613"/>
                    <a:pt x="701" y="613"/>
                  </a:cubicBezTo>
                  <a:cubicBezTo>
                    <a:pt x="732" y="613"/>
                    <a:pt x="761" y="637"/>
                    <a:pt x="761" y="670"/>
                  </a:cubicBezTo>
                  <a:lnTo>
                    <a:pt x="761" y="6131"/>
                  </a:lnTo>
                  <a:lnTo>
                    <a:pt x="1887" y="6131"/>
                  </a:lnTo>
                  <a:lnTo>
                    <a:pt x="1887" y="670"/>
                  </a:lnTo>
                  <a:cubicBezTo>
                    <a:pt x="1887" y="637"/>
                    <a:pt x="1915" y="616"/>
                    <a:pt x="1944" y="616"/>
                  </a:cubicBezTo>
                  <a:cubicBezTo>
                    <a:pt x="1958" y="616"/>
                    <a:pt x="1972" y="620"/>
                    <a:pt x="1983" y="631"/>
                  </a:cubicBezTo>
                  <a:cubicBezTo>
                    <a:pt x="2051" y="709"/>
                    <a:pt x="2146" y="752"/>
                    <a:pt x="2246" y="752"/>
                  </a:cubicBezTo>
                  <a:cubicBezTo>
                    <a:pt x="2251" y="752"/>
                    <a:pt x="2257" y="752"/>
                    <a:pt x="2262" y="752"/>
                  </a:cubicBezTo>
                  <a:cubicBezTo>
                    <a:pt x="2469" y="752"/>
                    <a:pt x="2637" y="583"/>
                    <a:pt x="2637" y="376"/>
                  </a:cubicBezTo>
                  <a:cubicBezTo>
                    <a:pt x="2632" y="172"/>
                    <a:pt x="2469" y="6"/>
                    <a:pt x="2266" y="6"/>
                  </a:cubicBezTo>
                  <a:cubicBezTo>
                    <a:pt x="2263" y="6"/>
                    <a:pt x="2260" y="6"/>
                    <a:pt x="2257" y="6"/>
                  </a:cubicBezTo>
                  <a:lnTo>
                    <a:pt x="2257"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56"/>
            <p:cNvSpPr/>
            <p:nvPr/>
          </p:nvSpPr>
          <p:spPr>
            <a:xfrm>
              <a:off x="1486252" y="4583337"/>
              <a:ext cx="38371" cy="15527"/>
            </a:xfrm>
            <a:custGeom>
              <a:rect b="b" l="l" r="r" t="t"/>
              <a:pathLst>
                <a:path extrusionOk="0" h="592" w="1463">
                  <a:moveTo>
                    <a:pt x="145" y="0"/>
                  </a:moveTo>
                  <a:cubicBezTo>
                    <a:pt x="63" y="0"/>
                    <a:pt x="0" y="63"/>
                    <a:pt x="0" y="140"/>
                  </a:cubicBezTo>
                  <a:lnTo>
                    <a:pt x="0" y="592"/>
                  </a:lnTo>
                  <a:lnTo>
                    <a:pt x="1458" y="592"/>
                  </a:lnTo>
                  <a:lnTo>
                    <a:pt x="1463" y="140"/>
                  </a:lnTo>
                  <a:cubicBezTo>
                    <a:pt x="1463" y="63"/>
                    <a:pt x="1396"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56"/>
            <p:cNvSpPr/>
            <p:nvPr/>
          </p:nvSpPr>
          <p:spPr>
            <a:xfrm>
              <a:off x="1572724" y="4422536"/>
              <a:ext cx="69162" cy="160827"/>
            </a:xfrm>
            <a:custGeom>
              <a:rect b="b" l="l" r="r" t="t"/>
              <a:pathLst>
                <a:path extrusionOk="0" h="6132" w="2637">
                  <a:moveTo>
                    <a:pt x="399" y="1"/>
                  </a:moveTo>
                  <a:cubicBezTo>
                    <a:pt x="197" y="1"/>
                    <a:pt x="28" y="155"/>
                    <a:pt x="14" y="357"/>
                  </a:cubicBezTo>
                  <a:cubicBezTo>
                    <a:pt x="1" y="594"/>
                    <a:pt x="191" y="754"/>
                    <a:pt x="390" y="754"/>
                  </a:cubicBezTo>
                  <a:cubicBezTo>
                    <a:pt x="486" y="754"/>
                    <a:pt x="585" y="716"/>
                    <a:pt x="663" y="631"/>
                  </a:cubicBezTo>
                  <a:cubicBezTo>
                    <a:pt x="674" y="619"/>
                    <a:pt x="688" y="613"/>
                    <a:pt x="702" y="613"/>
                  </a:cubicBezTo>
                  <a:cubicBezTo>
                    <a:pt x="731" y="613"/>
                    <a:pt x="759" y="637"/>
                    <a:pt x="759" y="670"/>
                  </a:cubicBezTo>
                  <a:lnTo>
                    <a:pt x="759" y="6131"/>
                  </a:lnTo>
                  <a:lnTo>
                    <a:pt x="1885" y="6131"/>
                  </a:lnTo>
                  <a:lnTo>
                    <a:pt x="1885" y="670"/>
                  </a:lnTo>
                  <a:cubicBezTo>
                    <a:pt x="1885" y="637"/>
                    <a:pt x="1914" y="616"/>
                    <a:pt x="1945" y="616"/>
                  </a:cubicBezTo>
                  <a:cubicBezTo>
                    <a:pt x="1959" y="616"/>
                    <a:pt x="1974" y="620"/>
                    <a:pt x="1986" y="631"/>
                  </a:cubicBezTo>
                  <a:cubicBezTo>
                    <a:pt x="2050" y="709"/>
                    <a:pt x="2149" y="752"/>
                    <a:pt x="2250" y="752"/>
                  </a:cubicBezTo>
                  <a:cubicBezTo>
                    <a:pt x="2255" y="752"/>
                    <a:pt x="2260" y="752"/>
                    <a:pt x="2266" y="752"/>
                  </a:cubicBezTo>
                  <a:cubicBezTo>
                    <a:pt x="2472" y="752"/>
                    <a:pt x="2636" y="583"/>
                    <a:pt x="2636" y="376"/>
                  </a:cubicBezTo>
                  <a:cubicBezTo>
                    <a:pt x="2636" y="172"/>
                    <a:pt x="2472" y="6"/>
                    <a:pt x="2269" y="6"/>
                  </a:cubicBezTo>
                  <a:cubicBezTo>
                    <a:pt x="2267" y="6"/>
                    <a:pt x="2264" y="6"/>
                    <a:pt x="2261" y="6"/>
                  </a:cubicBezTo>
                  <a:lnTo>
                    <a:pt x="226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56"/>
            <p:cNvSpPr/>
            <p:nvPr/>
          </p:nvSpPr>
          <p:spPr>
            <a:xfrm>
              <a:off x="1588225" y="4583337"/>
              <a:ext cx="38371" cy="15527"/>
            </a:xfrm>
            <a:custGeom>
              <a:rect b="b" l="l" r="r" t="t"/>
              <a:pathLst>
                <a:path extrusionOk="0" h="592" w="1463">
                  <a:moveTo>
                    <a:pt x="144" y="0"/>
                  </a:moveTo>
                  <a:cubicBezTo>
                    <a:pt x="67" y="0"/>
                    <a:pt x="0" y="63"/>
                    <a:pt x="0" y="140"/>
                  </a:cubicBezTo>
                  <a:lnTo>
                    <a:pt x="0" y="592"/>
                  </a:lnTo>
                  <a:lnTo>
                    <a:pt x="1463" y="592"/>
                  </a:lnTo>
                  <a:lnTo>
                    <a:pt x="1463" y="140"/>
                  </a:lnTo>
                  <a:cubicBezTo>
                    <a:pt x="1463" y="63"/>
                    <a:pt x="1400"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56"/>
            <p:cNvSpPr/>
            <p:nvPr/>
          </p:nvSpPr>
          <p:spPr>
            <a:xfrm>
              <a:off x="1331903" y="4303830"/>
              <a:ext cx="343292" cy="340354"/>
            </a:xfrm>
            <a:custGeom>
              <a:rect b="b" l="l" r="r" t="t"/>
              <a:pathLst>
                <a:path extrusionOk="0" h="12977" w="13089">
                  <a:moveTo>
                    <a:pt x="6554" y="389"/>
                  </a:moveTo>
                  <a:lnTo>
                    <a:pt x="11091" y="3040"/>
                  </a:lnTo>
                  <a:lnTo>
                    <a:pt x="10312" y="3040"/>
                  </a:lnTo>
                  <a:lnTo>
                    <a:pt x="6703" y="933"/>
                  </a:lnTo>
                  <a:cubicBezTo>
                    <a:pt x="6655" y="904"/>
                    <a:pt x="6603" y="889"/>
                    <a:pt x="6552" y="889"/>
                  </a:cubicBezTo>
                  <a:cubicBezTo>
                    <a:pt x="6500" y="889"/>
                    <a:pt x="6448" y="904"/>
                    <a:pt x="6400" y="933"/>
                  </a:cubicBezTo>
                  <a:lnTo>
                    <a:pt x="5443" y="1491"/>
                  </a:lnTo>
                  <a:cubicBezTo>
                    <a:pt x="5246" y="1591"/>
                    <a:pt x="5354" y="1852"/>
                    <a:pt x="5524" y="1852"/>
                  </a:cubicBezTo>
                  <a:cubicBezTo>
                    <a:pt x="5557" y="1852"/>
                    <a:pt x="5593" y="1842"/>
                    <a:pt x="5630" y="1818"/>
                  </a:cubicBezTo>
                  <a:lnTo>
                    <a:pt x="6549" y="1284"/>
                  </a:lnTo>
                  <a:lnTo>
                    <a:pt x="9557" y="3040"/>
                  </a:lnTo>
                  <a:lnTo>
                    <a:pt x="3527" y="3040"/>
                  </a:lnTo>
                  <a:lnTo>
                    <a:pt x="4860" y="2265"/>
                  </a:lnTo>
                  <a:cubicBezTo>
                    <a:pt x="5036" y="2155"/>
                    <a:pt x="4931" y="1913"/>
                    <a:pt x="4765" y="1913"/>
                  </a:cubicBezTo>
                  <a:cubicBezTo>
                    <a:pt x="4736" y="1913"/>
                    <a:pt x="4705" y="1921"/>
                    <a:pt x="4673" y="1938"/>
                  </a:cubicBezTo>
                  <a:lnTo>
                    <a:pt x="2772" y="3040"/>
                  </a:lnTo>
                  <a:lnTo>
                    <a:pt x="1988" y="3040"/>
                  </a:lnTo>
                  <a:lnTo>
                    <a:pt x="6554" y="389"/>
                  </a:lnTo>
                  <a:close/>
                  <a:moveTo>
                    <a:pt x="11736" y="3420"/>
                  </a:moveTo>
                  <a:lnTo>
                    <a:pt x="11736" y="4339"/>
                  </a:lnTo>
                  <a:lnTo>
                    <a:pt x="1353" y="4339"/>
                  </a:lnTo>
                  <a:lnTo>
                    <a:pt x="1353" y="3420"/>
                  </a:lnTo>
                  <a:close/>
                  <a:moveTo>
                    <a:pt x="1791" y="4719"/>
                  </a:moveTo>
                  <a:cubicBezTo>
                    <a:pt x="1794" y="4719"/>
                    <a:pt x="1797" y="4719"/>
                    <a:pt x="1800" y="4719"/>
                  </a:cubicBezTo>
                  <a:lnTo>
                    <a:pt x="3657" y="4719"/>
                  </a:lnTo>
                  <a:cubicBezTo>
                    <a:pt x="3763" y="4719"/>
                    <a:pt x="3850" y="4806"/>
                    <a:pt x="3845" y="4912"/>
                  </a:cubicBezTo>
                  <a:cubicBezTo>
                    <a:pt x="3835" y="5008"/>
                    <a:pt x="3758" y="5085"/>
                    <a:pt x="3662" y="5090"/>
                  </a:cubicBezTo>
                  <a:cubicBezTo>
                    <a:pt x="3609" y="5090"/>
                    <a:pt x="3561" y="5066"/>
                    <a:pt x="3523" y="5027"/>
                  </a:cubicBezTo>
                  <a:cubicBezTo>
                    <a:pt x="3473" y="4973"/>
                    <a:pt x="3409" y="4948"/>
                    <a:pt x="3346" y="4948"/>
                  </a:cubicBezTo>
                  <a:cubicBezTo>
                    <a:pt x="3221" y="4948"/>
                    <a:pt x="3099" y="5045"/>
                    <a:pt x="3099" y="5196"/>
                  </a:cubicBezTo>
                  <a:lnTo>
                    <a:pt x="3099" y="10465"/>
                  </a:lnTo>
                  <a:lnTo>
                    <a:pt x="2353" y="10465"/>
                  </a:lnTo>
                  <a:lnTo>
                    <a:pt x="2353" y="5196"/>
                  </a:lnTo>
                  <a:cubicBezTo>
                    <a:pt x="2350" y="5045"/>
                    <a:pt x="2228" y="4948"/>
                    <a:pt x="2102" y="4948"/>
                  </a:cubicBezTo>
                  <a:cubicBezTo>
                    <a:pt x="2039" y="4948"/>
                    <a:pt x="1975" y="4973"/>
                    <a:pt x="1925" y="5027"/>
                  </a:cubicBezTo>
                  <a:cubicBezTo>
                    <a:pt x="1886" y="5070"/>
                    <a:pt x="1837" y="5089"/>
                    <a:pt x="1789" y="5089"/>
                  </a:cubicBezTo>
                  <a:cubicBezTo>
                    <a:pt x="1690" y="5089"/>
                    <a:pt x="1596" y="5009"/>
                    <a:pt x="1603" y="4893"/>
                  </a:cubicBezTo>
                  <a:cubicBezTo>
                    <a:pt x="1612" y="4795"/>
                    <a:pt x="1694" y="4719"/>
                    <a:pt x="1791" y="4719"/>
                  </a:cubicBezTo>
                  <a:close/>
                  <a:moveTo>
                    <a:pt x="7563" y="4719"/>
                  </a:moveTo>
                  <a:cubicBezTo>
                    <a:pt x="7611" y="4719"/>
                    <a:pt x="7654" y="4742"/>
                    <a:pt x="7685" y="4777"/>
                  </a:cubicBezTo>
                  <a:cubicBezTo>
                    <a:pt x="7718" y="4811"/>
                    <a:pt x="7738" y="4864"/>
                    <a:pt x="7738" y="4912"/>
                  </a:cubicBezTo>
                  <a:cubicBezTo>
                    <a:pt x="7728" y="5008"/>
                    <a:pt x="7651" y="5085"/>
                    <a:pt x="7555" y="5090"/>
                  </a:cubicBezTo>
                  <a:cubicBezTo>
                    <a:pt x="7502" y="5090"/>
                    <a:pt x="7454" y="5066"/>
                    <a:pt x="7415" y="5027"/>
                  </a:cubicBezTo>
                  <a:cubicBezTo>
                    <a:pt x="7365" y="4973"/>
                    <a:pt x="7302" y="4948"/>
                    <a:pt x="7239" y="4948"/>
                  </a:cubicBezTo>
                  <a:cubicBezTo>
                    <a:pt x="7113" y="4948"/>
                    <a:pt x="6992" y="5045"/>
                    <a:pt x="6992" y="5196"/>
                  </a:cubicBezTo>
                  <a:lnTo>
                    <a:pt x="6992" y="10465"/>
                  </a:lnTo>
                  <a:lnTo>
                    <a:pt x="6241" y="10465"/>
                  </a:lnTo>
                  <a:lnTo>
                    <a:pt x="6241" y="5196"/>
                  </a:lnTo>
                  <a:cubicBezTo>
                    <a:pt x="6241" y="5045"/>
                    <a:pt x="6120" y="4948"/>
                    <a:pt x="5993" y="4948"/>
                  </a:cubicBezTo>
                  <a:cubicBezTo>
                    <a:pt x="5930" y="4948"/>
                    <a:pt x="5865" y="4973"/>
                    <a:pt x="5813" y="5027"/>
                  </a:cubicBezTo>
                  <a:cubicBezTo>
                    <a:pt x="5775" y="5070"/>
                    <a:pt x="5727" y="5089"/>
                    <a:pt x="5680" y="5089"/>
                  </a:cubicBezTo>
                  <a:cubicBezTo>
                    <a:pt x="5583" y="5089"/>
                    <a:pt x="5489" y="5009"/>
                    <a:pt x="5495" y="4893"/>
                  </a:cubicBezTo>
                  <a:cubicBezTo>
                    <a:pt x="5505" y="4795"/>
                    <a:pt x="5582" y="4719"/>
                    <a:pt x="5679" y="4719"/>
                  </a:cubicBezTo>
                  <a:cubicBezTo>
                    <a:pt x="5682" y="4719"/>
                    <a:pt x="5685" y="4719"/>
                    <a:pt x="5688" y="4719"/>
                  </a:cubicBezTo>
                  <a:lnTo>
                    <a:pt x="7550" y="4719"/>
                  </a:lnTo>
                  <a:cubicBezTo>
                    <a:pt x="7555" y="4719"/>
                    <a:pt x="7559" y="4719"/>
                    <a:pt x="7563" y="4719"/>
                  </a:cubicBezTo>
                  <a:close/>
                  <a:moveTo>
                    <a:pt x="3268" y="10845"/>
                  </a:moveTo>
                  <a:lnTo>
                    <a:pt x="3268" y="11056"/>
                  </a:lnTo>
                  <a:lnTo>
                    <a:pt x="2185" y="11056"/>
                  </a:lnTo>
                  <a:lnTo>
                    <a:pt x="2185" y="10845"/>
                  </a:lnTo>
                  <a:close/>
                  <a:moveTo>
                    <a:pt x="5144" y="4719"/>
                  </a:moveTo>
                  <a:cubicBezTo>
                    <a:pt x="5077" y="4917"/>
                    <a:pt x="5125" y="5143"/>
                    <a:pt x="5269" y="5292"/>
                  </a:cubicBezTo>
                  <a:cubicBezTo>
                    <a:pt x="5378" y="5408"/>
                    <a:pt x="5525" y="5468"/>
                    <a:pt x="5675" y="5468"/>
                  </a:cubicBezTo>
                  <a:cubicBezTo>
                    <a:pt x="5738" y="5468"/>
                    <a:pt x="5800" y="5457"/>
                    <a:pt x="5861" y="5436"/>
                  </a:cubicBezTo>
                  <a:lnTo>
                    <a:pt x="5861" y="10513"/>
                  </a:lnTo>
                  <a:cubicBezTo>
                    <a:pt x="5760" y="10570"/>
                    <a:pt x="5693" y="10681"/>
                    <a:pt x="5693" y="10801"/>
                  </a:cubicBezTo>
                  <a:lnTo>
                    <a:pt x="5693" y="11056"/>
                  </a:lnTo>
                  <a:lnTo>
                    <a:pt x="3643" y="11056"/>
                  </a:lnTo>
                  <a:lnTo>
                    <a:pt x="3643" y="10801"/>
                  </a:lnTo>
                  <a:cubicBezTo>
                    <a:pt x="3643" y="10681"/>
                    <a:pt x="3580" y="10570"/>
                    <a:pt x="3479" y="10513"/>
                  </a:cubicBezTo>
                  <a:lnTo>
                    <a:pt x="3479" y="5436"/>
                  </a:lnTo>
                  <a:cubicBezTo>
                    <a:pt x="3542" y="5458"/>
                    <a:pt x="3604" y="5468"/>
                    <a:pt x="3666" y="5468"/>
                  </a:cubicBezTo>
                  <a:cubicBezTo>
                    <a:pt x="3954" y="5468"/>
                    <a:pt x="4209" y="5241"/>
                    <a:pt x="4225" y="4931"/>
                  </a:cubicBezTo>
                  <a:cubicBezTo>
                    <a:pt x="4225" y="4859"/>
                    <a:pt x="4216" y="4787"/>
                    <a:pt x="4196" y="4719"/>
                  </a:cubicBezTo>
                  <a:close/>
                  <a:moveTo>
                    <a:pt x="7155" y="10845"/>
                  </a:moveTo>
                  <a:lnTo>
                    <a:pt x="7155" y="11056"/>
                  </a:lnTo>
                  <a:lnTo>
                    <a:pt x="6073" y="11056"/>
                  </a:lnTo>
                  <a:lnTo>
                    <a:pt x="6073" y="10845"/>
                  </a:lnTo>
                  <a:close/>
                  <a:moveTo>
                    <a:pt x="11443" y="4715"/>
                  </a:moveTo>
                  <a:cubicBezTo>
                    <a:pt x="11544" y="4715"/>
                    <a:pt x="11630" y="4806"/>
                    <a:pt x="11626" y="4912"/>
                  </a:cubicBezTo>
                  <a:cubicBezTo>
                    <a:pt x="11621" y="5008"/>
                    <a:pt x="11539" y="5085"/>
                    <a:pt x="11444" y="5090"/>
                  </a:cubicBezTo>
                  <a:lnTo>
                    <a:pt x="11444" y="5090"/>
                  </a:lnTo>
                  <a:cubicBezTo>
                    <a:pt x="11392" y="5089"/>
                    <a:pt x="11341" y="5065"/>
                    <a:pt x="11308" y="5027"/>
                  </a:cubicBezTo>
                  <a:cubicBezTo>
                    <a:pt x="11257" y="4973"/>
                    <a:pt x="11192" y="4948"/>
                    <a:pt x="11128" y="4948"/>
                  </a:cubicBezTo>
                  <a:cubicBezTo>
                    <a:pt x="11001" y="4948"/>
                    <a:pt x="10880" y="5045"/>
                    <a:pt x="10880" y="5196"/>
                  </a:cubicBezTo>
                  <a:lnTo>
                    <a:pt x="10880" y="10465"/>
                  </a:lnTo>
                  <a:lnTo>
                    <a:pt x="10134" y="10465"/>
                  </a:lnTo>
                  <a:lnTo>
                    <a:pt x="10134" y="8564"/>
                  </a:lnTo>
                  <a:cubicBezTo>
                    <a:pt x="10134" y="8436"/>
                    <a:pt x="10039" y="8373"/>
                    <a:pt x="9944" y="8373"/>
                  </a:cubicBezTo>
                  <a:cubicBezTo>
                    <a:pt x="9849" y="8373"/>
                    <a:pt x="9754" y="8436"/>
                    <a:pt x="9754" y="8564"/>
                  </a:cubicBezTo>
                  <a:lnTo>
                    <a:pt x="9754" y="10513"/>
                  </a:lnTo>
                  <a:cubicBezTo>
                    <a:pt x="9648" y="10570"/>
                    <a:pt x="9585" y="10681"/>
                    <a:pt x="9585" y="10801"/>
                  </a:cubicBezTo>
                  <a:lnTo>
                    <a:pt x="9585" y="11056"/>
                  </a:lnTo>
                  <a:lnTo>
                    <a:pt x="7536" y="11056"/>
                  </a:lnTo>
                  <a:lnTo>
                    <a:pt x="7536" y="10801"/>
                  </a:lnTo>
                  <a:cubicBezTo>
                    <a:pt x="7536" y="10681"/>
                    <a:pt x="7473" y="10570"/>
                    <a:pt x="7367" y="10513"/>
                  </a:cubicBezTo>
                  <a:lnTo>
                    <a:pt x="7367" y="5436"/>
                  </a:lnTo>
                  <a:cubicBezTo>
                    <a:pt x="7431" y="5458"/>
                    <a:pt x="7494" y="5468"/>
                    <a:pt x="7555" y="5468"/>
                  </a:cubicBezTo>
                  <a:cubicBezTo>
                    <a:pt x="7923" y="5468"/>
                    <a:pt x="8216" y="5099"/>
                    <a:pt x="8084" y="4715"/>
                  </a:cubicBezTo>
                  <a:lnTo>
                    <a:pt x="9037" y="4715"/>
                  </a:lnTo>
                  <a:cubicBezTo>
                    <a:pt x="8965" y="4917"/>
                    <a:pt x="9013" y="5138"/>
                    <a:pt x="9157" y="5292"/>
                  </a:cubicBezTo>
                  <a:cubicBezTo>
                    <a:pt x="9267" y="5405"/>
                    <a:pt x="9416" y="5467"/>
                    <a:pt x="9567" y="5467"/>
                  </a:cubicBezTo>
                  <a:cubicBezTo>
                    <a:pt x="9628" y="5467"/>
                    <a:pt x="9690" y="5457"/>
                    <a:pt x="9749" y="5436"/>
                  </a:cubicBezTo>
                  <a:lnTo>
                    <a:pt x="9749" y="7630"/>
                  </a:lnTo>
                  <a:cubicBezTo>
                    <a:pt x="9749" y="7758"/>
                    <a:pt x="9844" y="7822"/>
                    <a:pt x="9939" y="7822"/>
                  </a:cubicBezTo>
                  <a:cubicBezTo>
                    <a:pt x="10034" y="7822"/>
                    <a:pt x="10129" y="7758"/>
                    <a:pt x="10129" y="7630"/>
                  </a:cubicBezTo>
                  <a:lnTo>
                    <a:pt x="10129" y="5196"/>
                  </a:lnTo>
                  <a:cubicBezTo>
                    <a:pt x="10129" y="5045"/>
                    <a:pt x="10008" y="4948"/>
                    <a:pt x="9881" y="4948"/>
                  </a:cubicBezTo>
                  <a:cubicBezTo>
                    <a:pt x="9817" y="4948"/>
                    <a:pt x="9752" y="4973"/>
                    <a:pt x="9701" y="5027"/>
                  </a:cubicBezTo>
                  <a:cubicBezTo>
                    <a:pt x="9663" y="5068"/>
                    <a:pt x="9615" y="5086"/>
                    <a:pt x="9568" y="5086"/>
                  </a:cubicBezTo>
                  <a:cubicBezTo>
                    <a:pt x="9471" y="5086"/>
                    <a:pt x="9377" y="5009"/>
                    <a:pt x="9383" y="4893"/>
                  </a:cubicBezTo>
                  <a:cubicBezTo>
                    <a:pt x="9393" y="4792"/>
                    <a:pt x="9480" y="4715"/>
                    <a:pt x="9581" y="4715"/>
                  </a:cubicBezTo>
                  <a:close/>
                  <a:moveTo>
                    <a:pt x="11048" y="10845"/>
                  </a:moveTo>
                  <a:lnTo>
                    <a:pt x="11048" y="11056"/>
                  </a:lnTo>
                  <a:lnTo>
                    <a:pt x="9966" y="11056"/>
                  </a:lnTo>
                  <a:lnTo>
                    <a:pt x="9966" y="10845"/>
                  </a:lnTo>
                  <a:close/>
                  <a:moveTo>
                    <a:pt x="11515" y="11441"/>
                  </a:moveTo>
                  <a:cubicBezTo>
                    <a:pt x="11606" y="11441"/>
                    <a:pt x="11683" y="11518"/>
                    <a:pt x="11683" y="11610"/>
                  </a:cubicBezTo>
                  <a:lnTo>
                    <a:pt x="11683" y="11826"/>
                  </a:lnTo>
                  <a:lnTo>
                    <a:pt x="5486" y="11826"/>
                  </a:lnTo>
                  <a:cubicBezTo>
                    <a:pt x="5231" y="11826"/>
                    <a:pt x="5231" y="12206"/>
                    <a:pt x="5486" y="12206"/>
                  </a:cubicBezTo>
                  <a:lnTo>
                    <a:pt x="11895" y="12206"/>
                  </a:lnTo>
                  <a:cubicBezTo>
                    <a:pt x="11996" y="12206"/>
                    <a:pt x="12073" y="12288"/>
                    <a:pt x="12073" y="12389"/>
                  </a:cubicBezTo>
                  <a:lnTo>
                    <a:pt x="12073" y="12596"/>
                  </a:lnTo>
                  <a:lnTo>
                    <a:pt x="1006" y="12596"/>
                  </a:lnTo>
                  <a:lnTo>
                    <a:pt x="1006" y="12389"/>
                  </a:lnTo>
                  <a:cubicBezTo>
                    <a:pt x="1006" y="12288"/>
                    <a:pt x="1088" y="12206"/>
                    <a:pt x="1189" y="12206"/>
                  </a:cubicBezTo>
                  <a:lnTo>
                    <a:pt x="4538" y="12206"/>
                  </a:lnTo>
                  <a:cubicBezTo>
                    <a:pt x="4793" y="12206"/>
                    <a:pt x="4793" y="11826"/>
                    <a:pt x="4538" y="11826"/>
                  </a:cubicBezTo>
                  <a:lnTo>
                    <a:pt x="1405" y="11826"/>
                  </a:lnTo>
                  <a:lnTo>
                    <a:pt x="1405" y="11610"/>
                  </a:lnTo>
                  <a:cubicBezTo>
                    <a:pt x="1405" y="11518"/>
                    <a:pt x="1478" y="11441"/>
                    <a:pt x="1574" y="11441"/>
                  </a:cubicBezTo>
                  <a:close/>
                  <a:moveTo>
                    <a:pt x="6552" y="0"/>
                  </a:moveTo>
                  <a:cubicBezTo>
                    <a:pt x="6494" y="0"/>
                    <a:pt x="6436" y="16"/>
                    <a:pt x="6386" y="47"/>
                  </a:cubicBezTo>
                  <a:lnTo>
                    <a:pt x="1155" y="3088"/>
                  </a:lnTo>
                  <a:cubicBezTo>
                    <a:pt x="1141" y="3098"/>
                    <a:pt x="1126" y="3107"/>
                    <a:pt x="1112" y="3122"/>
                  </a:cubicBezTo>
                  <a:cubicBezTo>
                    <a:pt x="1025" y="3194"/>
                    <a:pt x="972" y="3300"/>
                    <a:pt x="972" y="3411"/>
                  </a:cubicBezTo>
                  <a:lnTo>
                    <a:pt x="972" y="4349"/>
                  </a:lnTo>
                  <a:cubicBezTo>
                    <a:pt x="972" y="4522"/>
                    <a:pt x="1093" y="4671"/>
                    <a:pt x="1261" y="4710"/>
                  </a:cubicBezTo>
                  <a:cubicBezTo>
                    <a:pt x="1184" y="4912"/>
                    <a:pt x="1232" y="5138"/>
                    <a:pt x="1381" y="5292"/>
                  </a:cubicBezTo>
                  <a:cubicBezTo>
                    <a:pt x="1487" y="5408"/>
                    <a:pt x="1633" y="5468"/>
                    <a:pt x="1783" y="5468"/>
                  </a:cubicBezTo>
                  <a:cubicBezTo>
                    <a:pt x="1845" y="5468"/>
                    <a:pt x="1908" y="5457"/>
                    <a:pt x="1968" y="5436"/>
                  </a:cubicBezTo>
                  <a:lnTo>
                    <a:pt x="1968" y="10513"/>
                  </a:lnTo>
                  <a:cubicBezTo>
                    <a:pt x="1867" y="10570"/>
                    <a:pt x="1805" y="10681"/>
                    <a:pt x="1805" y="10801"/>
                  </a:cubicBezTo>
                  <a:lnTo>
                    <a:pt x="1805" y="11056"/>
                  </a:lnTo>
                  <a:lnTo>
                    <a:pt x="1574" y="11056"/>
                  </a:lnTo>
                  <a:cubicBezTo>
                    <a:pt x="1271" y="11056"/>
                    <a:pt x="1025" y="11307"/>
                    <a:pt x="1025" y="11610"/>
                  </a:cubicBezTo>
                  <a:lnTo>
                    <a:pt x="1025" y="11855"/>
                  </a:lnTo>
                  <a:cubicBezTo>
                    <a:pt x="790" y="11927"/>
                    <a:pt x="631" y="12144"/>
                    <a:pt x="631" y="12389"/>
                  </a:cubicBezTo>
                  <a:lnTo>
                    <a:pt x="631" y="12596"/>
                  </a:lnTo>
                  <a:lnTo>
                    <a:pt x="255" y="12596"/>
                  </a:lnTo>
                  <a:cubicBezTo>
                    <a:pt x="0" y="12596"/>
                    <a:pt x="0" y="12976"/>
                    <a:pt x="255" y="12976"/>
                  </a:cubicBezTo>
                  <a:lnTo>
                    <a:pt x="12838" y="12976"/>
                  </a:lnTo>
                  <a:cubicBezTo>
                    <a:pt x="13088" y="12976"/>
                    <a:pt x="13088" y="12596"/>
                    <a:pt x="12838" y="12596"/>
                  </a:cubicBezTo>
                  <a:lnTo>
                    <a:pt x="12458" y="12596"/>
                  </a:lnTo>
                  <a:lnTo>
                    <a:pt x="12458" y="12389"/>
                  </a:lnTo>
                  <a:cubicBezTo>
                    <a:pt x="12458" y="12144"/>
                    <a:pt x="12299" y="11927"/>
                    <a:pt x="12063" y="11850"/>
                  </a:cubicBezTo>
                  <a:lnTo>
                    <a:pt x="12063" y="11610"/>
                  </a:lnTo>
                  <a:cubicBezTo>
                    <a:pt x="12063" y="11302"/>
                    <a:pt x="11818" y="11056"/>
                    <a:pt x="11515" y="11056"/>
                  </a:cubicBezTo>
                  <a:lnTo>
                    <a:pt x="11424" y="11056"/>
                  </a:lnTo>
                  <a:lnTo>
                    <a:pt x="11424" y="10797"/>
                  </a:lnTo>
                  <a:cubicBezTo>
                    <a:pt x="11424" y="10681"/>
                    <a:pt x="11361" y="10570"/>
                    <a:pt x="11260" y="10513"/>
                  </a:cubicBezTo>
                  <a:lnTo>
                    <a:pt x="11260" y="5436"/>
                  </a:lnTo>
                  <a:cubicBezTo>
                    <a:pt x="11324" y="5458"/>
                    <a:pt x="11387" y="5468"/>
                    <a:pt x="11448" y="5468"/>
                  </a:cubicBezTo>
                  <a:cubicBezTo>
                    <a:pt x="11841" y="5468"/>
                    <a:pt x="12140" y="5048"/>
                    <a:pt x="11953" y="4657"/>
                  </a:cubicBezTo>
                  <a:cubicBezTo>
                    <a:pt x="12054" y="4589"/>
                    <a:pt x="12116" y="4474"/>
                    <a:pt x="12116" y="4349"/>
                  </a:cubicBezTo>
                  <a:lnTo>
                    <a:pt x="12116" y="3415"/>
                  </a:lnTo>
                  <a:cubicBezTo>
                    <a:pt x="12116" y="3276"/>
                    <a:pt x="12039" y="3151"/>
                    <a:pt x="11919" y="3088"/>
                  </a:cubicBezTo>
                  <a:lnTo>
                    <a:pt x="6722" y="47"/>
                  </a:lnTo>
                  <a:cubicBezTo>
                    <a:pt x="6670" y="16"/>
                    <a:pt x="6611" y="0"/>
                    <a:pt x="65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5" name="Google Shape;2415;p56"/>
          <p:cNvGrpSpPr/>
          <p:nvPr/>
        </p:nvGrpSpPr>
        <p:grpSpPr>
          <a:xfrm>
            <a:off x="2336597" y="1337136"/>
            <a:ext cx="413794" cy="407615"/>
            <a:chOff x="5359818" y="1996466"/>
            <a:chExt cx="361835" cy="356432"/>
          </a:xfrm>
        </p:grpSpPr>
        <p:sp>
          <p:nvSpPr>
            <p:cNvPr id="2416" name="Google Shape;2416;p56"/>
            <p:cNvSpPr/>
            <p:nvPr/>
          </p:nvSpPr>
          <p:spPr>
            <a:xfrm>
              <a:off x="5370309" y="2153097"/>
              <a:ext cx="93160" cy="103651"/>
            </a:xfrm>
            <a:custGeom>
              <a:rect b="b" l="l" r="r" t="t"/>
              <a:pathLst>
                <a:path extrusionOk="0" h="3952" w="3552">
                  <a:moveTo>
                    <a:pt x="1035" y="1"/>
                  </a:moveTo>
                  <a:cubicBezTo>
                    <a:pt x="924" y="1"/>
                    <a:pt x="837" y="87"/>
                    <a:pt x="837" y="198"/>
                  </a:cubicBezTo>
                  <a:lnTo>
                    <a:pt x="837" y="1492"/>
                  </a:lnTo>
                  <a:cubicBezTo>
                    <a:pt x="837" y="1502"/>
                    <a:pt x="837" y="1507"/>
                    <a:pt x="837" y="1516"/>
                  </a:cubicBezTo>
                  <a:lnTo>
                    <a:pt x="837" y="1521"/>
                  </a:lnTo>
                  <a:cubicBezTo>
                    <a:pt x="837" y="1531"/>
                    <a:pt x="833" y="1536"/>
                    <a:pt x="833" y="1540"/>
                  </a:cubicBezTo>
                  <a:cubicBezTo>
                    <a:pt x="833" y="1550"/>
                    <a:pt x="828" y="1555"/>
                    <a:pt x="823" y="1564"/>
                  </a:cubicBezTo>
                  <a:cubicBezTo>
                    <a:pt x="823" y="1574"/>
                    <a:pt x="818" y="1579"/>
                    <a:pt x="813" y="1584"/>
                  </a:cubicBezTo>
                  <a:lnTo>
                    <a:pt x="813" y="1588"/>
                  </a:lnTo>
                  <a:cubicBezTo>
                    <a:pt x="813" y="1593"/>
                    <a:pt x="809" y="1598"/>
                    <a:pt x="804" y="1603"/>
                  </a:cubicBezTo>
                  <a:lnTo>
                    <a:pt x="799" y="1608"/>
                  </a:lnTo>
                  <a:lnTo>
                    <a:pt x="784" y="1622"/>
                  </a:lnTo>
                  <a:lnTo>
                    <a:pt x="765" y="1637"/>
                  </a:lnTo>
                  <a:lnTo>
                    <a:pt x="760" y="1637"/>
                  </a:lnTo>
                  <a:lnTo>
                    <a:pt x="741" y="1646"/>
                  </a:lnTo>
                  <a:cubicBezTo>
                    <a:pt x="718" y="1656"/>
                    <a:pt x="695" y="1660"/>
                    <a:pt x="672" y="1660"/>
                  </a:cubicBezTo>
                  <a:cubicBezTo>
                    <a:pt x="581" y="1660"/>
                    <a:pt x="501" y="1588"/>
                    <a:pt x="501" y="1487"/>
                  </a:cubicBezTo>
                  <a:lnTo>
                    <a:pt x="501" y="1223"/>
                  </a:lnTo>
                  <a:lnTo>
                    <a:pt x="703" y="1179"/>
                  </a:lnTo>
                  <a:lnTo>
                    <a:pt x="438" y="1146"/>
                  </a:lnTo>
                  <a:lnTo>
                    <a:pt x="395" y="1141"/>
                  </a:lnTo>
                  <a:lnTo>
                    <a:pt x="255" y="1141"/>
                  </a:lnTo>
                  <a:lnTo>
                    <a:pt x="236" y="1146"/>
                  </a:lnTo>
                  <a:lnTo>
                    <a:pt x="221" y="1151"/>
                  </a:lnTo>
                  <a:lnTo>
                    <a:pt x="202" y="1155"/>
                  </a:lnTo>
                  <a:lnTo>
                    <a:pt x="188" y="1165"/>
                  </a:lnTo>
                  <a:lnTo>
                    <a:pt x="173" y="1170"/>
                  </a:lnTo>
                  <a:cubicBezTo>
                    <a:pt x="169" y="1175"/>
                    <a:pt x="159" y="1179"/>
                    <a:pt x="149" y="1189"/>
                  </a:cubicBezTo>
                  <a:cubicBezTo>
                    <a:pt x="0" y="1314"/>
                    <a:pt x="24" y="1733"/>
                    <a:pt x="48" y="2103"/>
                  </a:cubicBezTo>
                  <a:cubicBezTo>
                    <a:pt x="77" y="2623"/>
                    <a:pt x="630" y="3138"/>
                    <a:pt x="837" y="3297"/>
                  </a:cubicBezTo>
                  <a:cubicBezTo>
                    <a:pt x="881" y="3330"/>
                    <a:pt x="905" y="3378"/>
                    <a:pt x="905" y="3436"/>
                  </a:cubicBezTo>
                  <a:lnTo>
                    <a:pt x="905" y="3951"/>
                  </a:lnTo>
                  <a:lnTo>
                    <a:pt x="3065" y="3951"/>
                  </a:lnTo>
                  <a:lnTo>
                    <a:pt x="3065" y="3234"/>
                  </a:lnTo>
                  <a:cubicBezTo>
                    <a:pt x="3065" y="3181"/>
                    <a:pt x="3089" y="3133"/>
                    <a:pt x="3128" y="3104"/>
                  </a:cubicBezTo>
                  <a:cubicBezTo>
                    <a:pt x="3527" y="2763"/>
                    <a:pt x="3551" y="1997"/>
                    <a:pt x="3527" y="1733"/>
                  </a:cubicBezTo>
                  <a:cubicBezTo>
                    <a:pt x="3518" y="1728"/>
                    <a:pt x="3518" y="1723"/>
                    <a:pt x="3518" y="1718"/>
                  </a:cubicBezTo>
                  <a:lnTo>
                    <a:pt x="3518" y="703"/>
                  </a:lnTo>
                  <a:cubicBezTo>
                    <a:pt x="3513" y="655"/>
                    <a:pt x="3498" y="612"/>
                    <a:pt x="3469" y="578"/>
                  </a:cubicBezTo>
                  <a:lnTo>
                    <a:pt x="3479" y="568"/>
                  </a:lnTo>
                  <a:lnTo>
                    <a:pt x="3426" y="540"/>
                  </a:lnTo>
                  <a:cubicBezTo>
                    <a:pt x="3402" y="520"/>
                    <a:pt x="3373" y="511"/>
                    <a:pt x="3344" y="506"/>
                  </a:cubicBezTo>
                  <a:lnTo>
                    <a:pt x="3296" y="506"/>
                  </a:lnTo>
                  <a:cubicBezTo>
                    <a:pt x="3186" y="506"/>
                    <a:pt x="3099" y="597"/>
                    <a:pt x="3099" y="708"/>
                  </a:cubicBezTo>
                  <a:lnTo>
                    <a:pt x="3099" y="1141"/>
                  </a:lnTo>
                  <a:cubicBezTo>
                    <a:pt x="3099" y="1146"/>
                    <a:pt x="3099" y="1155"/>
                    <a:pt x="3099" y="1160"/>
                  </a:cubicBezTo>
                  <a:lnTo>
                    <a:pt x="3099" y="1165"/>
                  </a:lnTo>
                  <a:cubicBezTo>
                    <a:pt x="3094" y="1175"/>
                    <a:pt x="3094" y="1179"/>
                    <a:pt x="3094" y="1189"/>
                  </a:cubicBezTo>
                  <a:cubicBezTo>
                    <a:pt x="3089" y="1194"/>
                    <a:pt x="3089" y="1199"/>
                    <a:pt x="3084" y="1208"/>
                  </a:cubicBezTo>
                  <a:lnTo>
                    <a:pt x="3084" y="1213"/>
                  </a:lnTo>
                  <a:cubicBezTo>
                    <a:pt x="3084" y="1218"/>
                    <a:pt x="3080" y="1223"/>
                    <a:pt x="3075" y="1228"/>
                  </a:cubicBezTo>
                  <a:lnTo>
                    <a:pt x="3075" y="1232"/>
                  </a:lnTo>
                  <a:cubicBezTo>
                    <a:pt x="3070" y="1237"/>
                    <a:pt x="3070" y="1242"/>
                    <a:pt x="3065" y="1247"/>
                  </a:cubicBezTo>
                  <a:lnTo>
                    <a:pt x="3060" y="1252"/>
                  </a:lnTo>
                  <a:lnTo>
                    <a:pt x="3046" y="1266"/>
                  </a:lnTo>
                  <a:lnTo>
                    <a:pt x="3041" y="1271"/>
                  </a:lnTo>
                  <a:cubicBezTo>
                    <a:pt x="3036" y="1276"/>
                    <a:pt x="3032" y="1276"/>
                    <a:pt x="3027" y="1281"/>
                  </a:cubicBezTo>
                  <a:lnTo>
                    <a:pt x="3022" y="1281"/>
                  </a:lnTo>
                  <a:lnTo>
                    <a:pt x="3003" y="1290"/>
                  </a:lnTo>
                  <a:lnTo>
                    <a:pt x="2998" y="1290"/>
                  </a:lnTo>
                  <a:cubicBezTo>
                    <a:pt x="2974" y="1301"/>
                    <a:pt x="2950" y="1306"/>
                    <a:pt x="2927" y="1306"/>
                  </a:cubicBezTo>
                  <a:cubicBezTo>
                    <a:pt x="2836" y="1306"/>
                    <a:pt x="2757" y="1231"/>
                    <a:pt x="2757" y="1131"/>
                  </a:cubicBezTo>
                  <a:lnTo>
                    <a:pt x="2757" y="549"/>
                  </a:lnTo>
                  <a:cubicBezTo>
                    <a:pt x="2757" y="501"/>
                    <a:pt x="2743" y="458"/>
                    <a:pt x="2709" y="419"/>
                  </a:cubicBezTo>
                  <a:lnTo>
                    <a:pt x="2724" y="414"/>
                  </a:lnTo>
                  <a:lnTo>
                    <a:pt x="2671" y="386"/>
                  </a:lnTo>
                  <a:cubicBezTo>
                    <a:pt x="2642" y="366"/>
                    <a:pt x="2618" y="357"/>
                    <a:pt x="2584" y="352"/>
                  </a:cubicBezTo>
                  <a:lnTo>
                    <a:pt x="2536" y="352"/>
                  </a:lnTo>
                  <a:cubicBezTo>
                    <a:pt x="2464" y="352"/>
                    <a:pt x="2396" y="395"/>
                    <a:pt x="2363" y="463"/>
                  </a:cubicBezTo>
                  <a:lnTo>
                    <a:pt x="2358" y="472"/>
                  </a:lnTo>
                  <a:lnTo>
                    <a:pt x="2358" y="1030"/>
                  </a:lnTo>
                  <a:cubicBezTo>
                    <a:pt x="2358" y="1040"/>
                    <a:pt x="2358" y="1045"/>
                    <a:pt x="2358" y="1054"/>
                  </a:cubicBezTo>
                  <a:lnTo>
                    <a:pt x="2358" y="1059"/>
                  </a:lnTo>
                  <a:cubicBezTo>
                    <a:pt x="2353" y="1064"/>
                    <a:pt x="2353" y="1074"/>
                    <a:pt x="2353" y="1078"/>
                  </a:cubicBezTo>
                  <a:cubicBezTo>
                    <a:pt x="2348" y="1083"/>
                    <a:pt x="2348" y="1093"/>
                    <a:pt x="2343" y="1098"/>
                  </a:cubicBezTo>
                  <a:lnTo>
                    <a:pt x="2343" y="1103"/>
                  </a:lnTo>
                  <a:cubicBezTo>
                    <a:pt x="2343" y="1112"/>
                    <a:pt x="2339" y="1117"/>
                    <a:pt x="2334" y="1122"/>
                  </a:cubicBezTo>
                  <a:cubicBezTo>
                    <a:pt x="2329" y="1131"/>
                    <a:pt x="2324" y="1136"/>
                    <a:pt x="2319" y="1141"/>
                  </a:cubicBezTo>
                  <a:lnTo>
                    <a:pt x="2319" y="1146"/>
                  </a:lnTo>
                  <a:lnTo>
                    <a:pt x="2305" y="1155"/>
                  </a:lnTo>
                  <a:lnTo>
                    <a:pt x="2300" y="1160"/>
                  </a:lnTo>
                  <a:lnTo>
                    <a:pt x="2286" y="1175"/>
                  </a:lnTo>
                  <a:lnTo>
                    <a:pt x="2281" y="1175"/>
                  </a:lnTo>
                  <a:lnTo>
                    <a:pt x="2262" y="1184"/>
                  </a:lnTo>
                  <a:cubicBezTo>
                    <a:pt x="2240" y="1194"/>
                    <a:pt x="2217" y="1198"/>
                    <a:pt x="2195" y="1198"/>
                  </a:cubicBezTo>
                  <a:cubicBezTo>
                    <a:pt x="2103" y="1198"/>
                    <a:pt x="2021" y="1122"/>
                    <a:pt x="2021" y="1021"/>
                  </a:cubicBezTo>
                  <a:lnTo>
                    <a:pt x="2021" y="414"/>
                  </a:lnTo>
                  <a:cubicBezTo>
                    <a:pt x="2021" y="366"/>
                    <a:pt x="2002" y="318"/>
                    <a:pt x="1973" y="285"/>
                  </a:cubicBezTo>
                  <a:lnTo>
                    <a:pt x="1983" y="280"/>
                  </a:lnTo>
                  <a:lnTo>
                    <a:pt x="1930" y="246"/>
                  </a:lnTo>
                  <a:cubicBezTo>
                    <a:pt x="1906" y="232"/>
                    <a:pt x="1877" y="222"/>
                    <a:pt x="1848" y="217"/>
                  </a:cubicBezTo>
                  <a:lnTo>
                    <a:pt x="1800" y="217"/>
                  </a:lnTo>
                  <a:cubicBezTo>
                    <a:pt x="1728" y="217"/>
                    <a:pt x="1660" y="256"/>
                    <a:pt x="1626" y="323"/>
                  </a:cubicBezTo>
                  <a:lnTo>
                    <a:pt x="1622" y="333"/>
                  </a:lnTo>
                  <a:lnTo>
                    <a:pt x="1622" y="1030"/>
                  </a:lnTo>
                  <a:cubicBezTo>
                    <a:pt x="1622" y="1040"/>
                    <a:pt x="1622" y="1045"/>
                    <a:pt x="1622" y="1054"/>
                  </a:cubicBezTo>
                  <a:lnTo>
                    <a:pt x="1622" y="1059"/>
                  </a:lnTo>
                  <a:cubicBezTo>
                    <a:pt x="1622" y="1064"/>
                    <a:pt x="1617" y="1074"/>
                    <a:pt x="1617" y="1078"/>
                  </a:cubicBezTo>
                  <a:cubicBezTo>
                    <a:pt x="1612" y="1083"/>
                    <a:pt x="1612" y="1093"/>
                    <a:pt x="1607" y="1098"/>
                  </a:cubicBezTo>
                  <a:lnTo>
                    <a:pt x="1607" y="1103"/>
                  </a:lnTo>
                  <a:cubicBezTo>
                    <a:pt x="1607" y="1112"/>
                    <a:pt x="1602" y="1117"/>
                    <a:pt x="1598" y="1122"/>
                  </a:cubicBezTo>
                  <a:cubicBezTo>
                    <a:pt x="1598" y="1131"/>
                    <a:pt x="1593" y="1136"/>
                    <a:pt x="1588" y="1141"/>
                  </a:cubicBezTo>
                  <a:lnTo>
                    <a:pt x="1583" y="1146"/>
                  </a:lnTo>
                  <a:lnTo>
                    <a:pt x="1569" y="1155"/>
                  </a:lnTo>
                  <a:lnTo>
                    <a:pt x="1564" y="1160"/>
                  </a:lnTo>
                  <a:lnTo>
                    <a:pt x="1550" y="1175"/>
                  </a:lnTo>
                  <a:lnTo>
                    <a:pt x="1545" y="1175"/>
                  </a:lnTo>
                  <a:lnTo>
                    <a:pt x="1525" y="1184"/>
                  </a:lnTo>
                  <a:cubicBezTo>
                    <a:pt x="1503" y="1194"/>
                    <a:pt x="1481" y="1198"/>
                    <a:pt x="1459" y="1198"/>
                  </a:cubicBezTo>
                  <a:cubicBezTo>
                    <a:pt x="1367" y="1198"/>
                    <a:pt x="1285" y="1122"/>
                    <a:pt x="1285" y="1021"/>
                  </a:cubicBezTo>
                  <a:lnTo>
                    <a:pt x="1285" y="198"/>
                  </a:lnTo>
                  <a:cubicBezTo>
                    <a:pt x="1285" y="150"/>
                    <a:pt x="1270" y="106"/>
                    <a:pt x="1237" y="68"/>
                  </a:cubicBezTo>
                  <a:lnTo>
                    <a:pt x="1251" y="63"/>
                  </a:lnTo>
                  <a:lnTo>
                    <a:pt x="1198" y="34"/>
                  </a:lnTo>
                  <a:cubicBezTo>
                    <a:pt x="1174" y="15"/>
                    <a:pt x="1145" y="5"/>
                    <a:pt x="11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56"/>
            <p:cNvSpPr/>
            <p:nvPr/>
          </p:nvSpPr>
          <p:spPr>
            <a:xfrm>
              <a:off x="5502941" y="2010576"/>
              <a:ext cx="100346" cy="118837"/>
            </a:xfrm>
            <a:custGeom>
              <a:rect b="b" l="l" r="r" t="t"/>
              <a:pathLst>
                <a:path extrusionOk="0" h="4531" w="3826">
                  <a:moveTo>
                    <a:pt x="1515" y="0"/>
                  </a:moveTo>
                  <a:cubicBezTo>
                    <a:pt x="1479" y="0"/>
                    <a:pt x="1445" y="11"/>
                    <a:pt x="1415" y="31"/>
                  </a:cubicBezTo>
                  <a:cubicBezTo>
                    <a:pt x="1367" y="55"/>
                    <a:pt x="1338" y="98"/>
                    <a:pt x="1323" y="151"/>
                  </a:cubicBezTo>
                  <a:lnTo>
                    <a:pt x="939" y="1585"/>
                  </a:lnTo>
                  <a:cubicBezTo>
                    <a:pt x="934" y="1595"/>
                    <a:pt x="934" y="1604"/>
                    <a:pt x="929" y="1609"/>
                  </a:cubicBezTo>
                  <a:lnTo>
                    <a:pt x="929" y="1619"/>
                  </a:lnTo>
                  <a:cubicBezTo>
                    <a:pt x="924" y="1624"/>
                    <a:pt x="919" y="1633"/>
                    <a:pt x="914" y="1638"/>
                  </a:cubicBezTo>
                  <a:cubicBezTo>
                    <a:pt x="910" y="1643"/>
                    <a:pt x="905" y="1653"/>
                    <a:pt x="900" y="1657"/>
                  </a:cubicBezTo>
                  <a:lnTo>
                    <a:pt x="895" y="1662"/>
                  </a:lnTo>
                  <a:lnTo>
                    <a:pt x="881" y="1677"/>
                  </a:lnTo>
                  <a:lnTo>
                    <a:pt x="876" y="1681"/>
                  </a:lnTo>
                  <a:cubicBezTo>
                    <a:pt x="871" y="1686"/>
                    <a:pt x="866" y="1686"/>
                    <a:pt x="857" y="1691"/>
                  </a:cubicBezTo>
                  <a:lnTo>
                    <a:pt x="847" y="1696"/>
                  </a:lnTo>
                  <a:cubicBezTo>
                    <a:pt x="822" y="1709"/>
                    <a:pt x="795" y="1716"/>
                    <a:pt x="769" y="1716"/>
                  </a:cubicBezTo>
                  <a:cubicBezTo>
                    <a:pt x="700" y="1716"/>
                    <a:pt x="634" y="1673"/>
                    <a:pt x="607" y="1600"/>
                  </a:cubicBezTo>
                  <a:lnTo>
                    <a:pt x="602" y="1585"/>
                  </a:lnTo>
                  <a:lnTo>
                    <a:pt x="380" y="1494"/>
                  </a:lnTo>
                  <a:lnTo>
                    <a:pt x="149" y="1393"/>
                  </a:lnTo>
                  <a:lnTo>
                    <a:pt x="135" y="1441"/>
                  </a:lnTo>
                  <a:cubicBezTo>
                    <a:pt x="82" y="1624"/>
                    <a:pt x="44" y="1811"/>
                    <a:pt x="15" y="2004"/>
                  </a:cubicBezTo>
                  <a:cubicBezTo>
                    <a:pt x="5" y="2062"/>
                    <a:pt x="0" y="2119"/>
                    <a:pt x="5" y="2177"/>
                  </a:cubicBezTo>
                  <a:cubicBezTo>
                    <a:pt x="15" y="2687"/>
                    <a:pt x="409" y="3212"/>
                    <a:pt x="491" y="3322"/>
                  </a:cubicBezTo>
                  <a:lnTo>
                    <a:pt x="510" y="3342"/>
                  </a:lnTo>
                  <a:cubicBezTo>
                    <a:pt x="534" y="3370"/>
                    <a:pt x="549" y="3409"/>
                    <a:pt x="549" y="3452"/>
                  </a:cubicBezTo>
                  <a:lnTo>
                    <a:pt x="549" y="4530"/>
                  </a:lnTo>
                  <a:lnTo>
                    <a:pt x="2685" y="4530"/>
                  </a:lnTo>
                  <a:lnTo>
                    <a:pt x="2685" y="3827"/>
                  </a:lnTo>
                  <a:cubicBezTo>
                    <a:pt x="2685" y="3760"/>
                    <a:pt x="2724" y="3702"/>
                    <a:pt x="2781" y="3674"/>
                  </a:cubicBezTo>
                  <a:cubicBezTo>
                    <a:pt x="3344" y="3385"/>
                    <a:pt x="3484" y="2442"/>
                    <a:pt x="3484" y="2432"/>
                  </a:cubicBezTo>
                  <a:cubicBezTo>
                    <a:pt x="3489" y="2427"/>
                    <a:pt x="3489" y="2418"/>
                    <a:pt x="3489" y="2413"/>
                  </a:cubicBezTo>
                  <a:lnTo>
                    <a:pt x="3811" y="1253"/>
                  </a:lnTo>
                  <a:cubicBezTo>
                    <a:pt x="3826" y="1191"/>
                    <a:pt x="3806" y="1128"/>
                    <a:pt x="3763" y="1080"/>
                  </a:cubicBezTo>
                  <a:lnTo>
                    <a:pt x="3773" y="1075"/>
                  </a:lnTo>
                  <a:lnTo>
                    <a:pt x="3715" y="1042"/>
                  </a:lnTo>
                  <a:cubicBezTo>
                    <a:pt x="3696" y="1032"/>
                    <a:pt x="3676" y="1027"/>
                    <a:pt x="3657" y="1022"/>
                  </a:cubicBezTo>
                  <a:lnTo>
                    <a:pt x="3638" y="1017"/>
                  </a:lnTo>
                  <a:cubicBezTo>
                    <a:pt x="3621" y="1013"/>
                    <a:pt x="3603" y="1011"/>
                    <a:pt x="3587" y="1011"/>
                  </a:cubicBezTo>
                  <a:cubicBezTo>
                    <a:pt x="3496" y="1011"/>
                    <a:pt x="3418" y="1073"/>
                    <a:pt x="3397" y="1167"/>
                  </a:cubicBezTo>
                  <a:lnTo>
                    <a:pt x="3205" y="1768"/>
                  </a:lnTo>
                  <a:cubicBezTo>
                    <a:pt x="3205" y="1778"/>
                    <a:pt x="3200" y="1783"/>
                    <a:pt x="3195" y="1792"/>
                  </a:cubicBezTo>
                  <a:lnTo>
                    <a:pt x="3195" y="1802"/>
                  </a:lnTo>
                  <a:lnTo>
                    <a:pt x="3186" y="1811"/>
                  </a:lnTo>
                  <a:cubicBezTo>
                    <a:pt x="3166" y="1840"/>
                    <a:pt x="3142" y="1864"/>
                    <a:pt x="3109" y="1874"/>
                  </a:cubicBezTo>
                  <a:lnTo>
                    <a:pt x="3094" y="1884"/>
                  </a:lnTo>
                  <a:cubicBezTo>
                    <a:pt x="3077" y="1888"/>
                    <a:pt x="3059" y="1891"/>
                    <a:pt x="3041" y="1891"/>
                  </a:cubicBezTo>
                  <a:cubicBezTo>
                    <a:pt x="3023" y="1891"/>
                    <a:pt x="3005" y="1888"/>
                    <a:pt x="2988" y="1884"/>
                  </a:cubicBezTo>
                  <a:cubicBezTo>
                    <a:pt x="2897" y="1855"/>
                    <a:pt x="2849" y="1758"/>
                    <a:pt x="2878" y="1667"/>
                  </a:cubicBezTo>
                  <a:lnTo>
                    <a:pt x="3061" y="1080"/>
                  </a:lnTo>
                  <a:lnTo>
                    <a:pt x="3094" y="936"/>
                  </a:lnTo>
                  <a:cubicBezTo>
                    <a:pt x="3109" y="873"/>
                    <a:pt x="3094" y="806"/>
                    <a:pt x="3046" y="758"/>
                  </a:cubicBezTo>
                  <a:lnTo>
                    <a:pt x="3061" y="748"/>
                  </a:lnTo>
                  <a:lnTo>
                    <a:pt x="2993" y="714"/>
                  </a:lnTo>
                  <a:lnTo>
                    <a:pt x="2974" y="705"/>
                  </a:lnTo>
                  <a:lnTo>
                    <a:pt x="2950" y="700"/>
                  </a:lnTo>
                  <a:lnTo>
                    <a:pt x="2931" y="695"/>
                  </a:lnTo>
                  <a:cubicBezTo>
                    <a:pt x="2914" y="691"/>
                    <a:pt x="2897" y="689"/>
                    <a:pt x="2881" y="689"/>
                  </a:cubicBezTo>
                  <a:cubicBezTo>
                    <a:pt x="2818" y="689"/>
                    <a:pt x="2762" y="718"/>
                    <a:pt x="2724" y="767"/>
                  </a:cubicBezTo>
                  <a:lnTo>
                    <a:pt x="2719" y="777"/>
                  </a:lnTo>
                  <a:lnTo>
                    <a:pt x="2507" y="1489"/>
                  </a:lnTo>
                  <a:cubicBezTo>
                    <a:pt x="2502" y="1499"/>
                    <a:pt x="2502" y="1503"/>
                    <a:pt x="2498" y="1513"/>
                  </a:cubicBezTo>
                  <a:lnTo>
                    <a:pt x="2498" y="1518"/>
                  </a:lnTo>
                  <a:cubicBezTo>
                    <a:pt x="2493" y="1527"/>
                    <a:pt x="2493" y="1532"/>
                    <a:pt x="2488" y="1537"/>
                  </a:cubicBezTo>
                  <a:lnTo>
                    <a:pt x="2488" y="1542"/>
                  </a:lnTo>
                  <a:cubicBezTo>
                    <a:pt x="2483" y="1547"/>
                    <a:pt x="2478" y="1552"/>
                    <a:pt x="2474" y="1556"/>
                  </a:cubicBezTo>
                  <a:lnTo>
                    <a:pt x="2469" y="1566"/>
                  </a:lnTo>
                  <a:lnTo>
                    <a:pt x="2459" y="1571"/>
                  </a:lnTo>
                  <a:cubicBezTo>
                    <a:pt x="2445" y="1585"/>
                    <a:pt x="2430" y="1590"/>
                    <a:pt x="2416" y="1600"/>
                  </a:cubicBezTo>
                  <a:cubicBezTo>
                    <a:pt x="2392" y="1609"/>
                    <a:pt x="2372" y="1614"/>
                    <a:pt x="2348" y="1614"/>
                  </a:cubicBezTo>
                  <a:cubicBezTo>
                    <a:pt x="2233" y="1614"/>
                    <a:pt x="2146" y="1503"/>
                    <a:pt x="2180" y="1393"/>
                  </a:cubicBezTo>
                  <a:lnTo>
                    <a:pt x="2406" y="628"/>
                  </a:lnTo>
                  <a:cubicBezTo>
                    <a:pt x="2421" y="565"/>
                    <a:pt x="2406" y="498"/>
                    <a:pt x="2363" y="450"/>
                  </a:cubicBezTo>
                  <a:lnTo>
                    <a:pt x="2372" y="445"/>
                  </a:lnTo>
                  <a:lnTo>
                    <a:pt x="2315" y="416"/>
                  </a:lnTo>
                  <a:cubicBezTo>
                    <a:pt x="2300" y="406"/>
                    <a:pt x="2281" y="397"/>
                    <a:pt x="2262" y="392"/>
                  </a:cubicBezTo>
                  <a:lnTo>
                    <a:pt x="2238" y="387"/>
                  </a:lnTo>
                  <a:cubicBezTo>
                    <a:pt x="2223" y="383"/>
                    <a:pt x="2207" y="381"/>
                    <a:pt x="2192" y="381"/>
                  </a:cubicBezTo>
                  <a:cubicBezTo>
                    <a:pt x="2135" y="381"/>
                    <a:pt x="2079" y="409"/>
                    <a:pt x="2040" y="454"/>
                  </a:cubicBezTo>
                  <a:lnTo>
                    <a:pt x="2036" y="459"/>
                  </a:lnTo>
                  <a:lnTo>
                    <a:pt x="1785" y="1321"/>
                  </a:lnTo>
                  <a:cubicBezTo>
                    <a:pt x="1785" y="1330"/>
                    <a:pt x="1781" y="1335"/>
                    <a:pt x="1776" y="1345"/>
                  </a:cubicBezTo>
                  <a:lnTo>
                    <a:pt x="1776" y="1349"/>
                  </a:lnTo>
                  <a:cubicBezTo>
                    <a:pt x="1776" y="1354"/>
                    <a:pt x="1771" y="1364"/>
                    <a:pt x="1766" y="1369"/>
                  </a:cubicBezTo>
                  <a:lnTo>
                    <a:pt x="1761" y="1374"/>
                  </a:lnTo>
                  <a:cubicBezTo>
                    <a:pt x="1757" y="1378"/>
                    <a:pt x="1757" y="1383"/>
                    <a:pt x="1752" y="1388"/>
                  </a:cubicBezTo>
                  <a:lnTo>
                    <a:pt x="1742" y="1398"/>
                  </a:lnTo>
                  <a:lnTo>
                    <a:pt x="1737" y="1402"/>
                  </a:lnTo>
                  <a:cubicBezTo>
                    <a:pt x="1723" y="1412"/>
                    <a:pt x="1708" y="1422"/>
                    <a:pt x="1694" y="1431"/>
                  </a:cubicBezTo>
                  <a:lnTo>
                    <a:pt x="1680" y="1436"/>
                  </a:lnTo>
                  <a:cubicBezTo>
                    <a:pt x="1660" y="1441"/>
                    <a:pt x="1641" y="1446"/>
                    <a:pt x="1622" y="1446"/>
                  </a:cubicBezTo>
                  <a:cubicBezTo>
                    <a:pt x="1506" y="1446"/>
                    <a:pt x="1425" y="1335"/>
                    <a:pt x="1453" y="1224"/>
                  </a:cubicBezTo>
                  <a:lnTo>
                    <a:pt x="1708" y="339"/>
                  </a:lnTo>
                  <a:lnTo>
                    <a:pt x="1732" y="248"/>
                  </a:lnTo>
                  <a:cubicBezTo>
                    <a:pt x="1742" y="195"/>
                    <a:pt x="1737" y="142"/>
                    <a:pt x="1708" y="98"/>
                  </a:cubicBezTo>
                  <a:cubicBezTo>
                    <a:pt x="1699" y="89"/>
                    <a:pt x="1694" y="79"/>
                    <a:pt x="1684" y="70"/>
                  </a:cubicBezTo>
                  <a:lnTo>
                    <a:pt x="1699" y="65"/>
                  </a:lnTo>
                  <a:lnTo>
                    <a:pt x="1641" y="31"/>
                  </a:lnTo>
                  <a:cubicBezTo>
                    <a:pt x="1622" y="21"/>
                    <a:pt x="1603" y="17"/>
                    <a:pt x="1583" y="12"/>
                  </a:cubicBezTo>
                  <a:lnTo>
                    <a:pt x="1564" y="7"/>
                  </a:lnTo>
                  <a:cubicBezTo>
                    <a:pt x="1548" y="3"/>
                    <a:pt x="1531" y="0"/>
                    <a:pt x="15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56"/>
            <p:cNvSpPr/>
            <p:nvPr/>
          </p:nvSpPr>
          <p:spPr>
            <a:xfrm>
              <a:off x="5617529" y="2121938"/>
              <a:ext cx="93160" cy="103625"/>
            </a:xfrm>
            <a:custGeom>
              <a:rect b="b" l="l" r="r" t="t"/>
              <a:pathLst>
                <a:path extrusionOk="0" h="3951" w="3552">
                  <a:moveTo>
                    <a:pt x="1040" y="0"/>
                  </a:moveTo>
                  <a:cubicBezTo>
                    <a:pt x="929" y="0"/>
                    <a:pt x="842" y="87"/>
                    <a:pt x="842" y="197"/>
                  </a:cubicBezTo>
                  <a:lnTo>
                    <a:pt x="842" y="1492"/>
                  </a:lnTo>
                  <a:cubicBezTo>
                    <a:pt x="842" y="1497"/>
                    <a:pt x="842" y="1506"/>
                    <a:pt x="842" y="1516"/>
                  </a:cubicBezTo>
                  <a:lnTo>
                    <a:pt x="842" y="1521"/>
                  </a:lnTo>
                  <a:cubicBezTo>
                    <a:pt x="838" y="1525"/>
                    <a:pt x="838" y="1530"/>
                    <a:pt x="838" y="1540"/>
                  </a:cubicBezTo>
                  <a:cubicBezTo>
                    <a:pt x="833" y="1545"/>
                    <a:pt x="833" y="1554"/>
                    <a:pt x="828" y="1559"/>
                  </a:cubicBezTo>
                  <a:lnTo>
                    <a:pt x="828" y="1564"/>
                  </a:lnTo>
                  <a:cubicBezTo>
                    <a:pt x="828" y="1569"/>
                    <a:pt x="823" y="1574"/>
                    <a:pt x="818" y="1578"/>
                  </a:cubicBezTo>
                  <a:lnTo>
                    <a:pt x="818" y="1583"/>
                  </a:lnTo>
                  <a:cubicBezTo>
                    <a:pt x="814" y="1588"/>
                    <a:pt x="814" y="1598"/>
                    <a:pt x="809" y="1602"/>
                  </a:cubicBezTo>
                  <a:lnTo>
                    <a:pt x="804" y="1607"/>
                  </a:lnTo>
                  <a:lnTo>
                    <a:pt x="789" y="1617"/>
                  </a:lnTo>
                  <a:lnTo>
                    <a:pt x="785" y="1622"/>
                  </a:lnTo>
                  <a:lnTo>
                    <a:pt x="770" y="1631"/>
                  </a:lnTo>
                  <a:lnTo>
                    <a:pt x="765" y="1631"/>
                  </a:lnTo>
                  <a:lnTo>
                    <a:pt x="746" y="1641"/>
                  </a:lnTo>
                  <a:cubicBezTo>
                    <a:pt x="722" y="1652"/>
                    <a:pt x="698" y="1657"/>
                    <a:pt x="675" y="1657"/>
                  </a:cubicBezTo>
                  <a:cubicBezTo>
                    <a:pt x="585" y="1657"/>
                    <a:pt x="506" y="1582"/>
                    <a:pt x="506" y="1482"/>
                  </a:cubicBezTo>
                  <a:lnTo>
                    <a:pt x="506" y="1217"/>
                  </a:lnTo>
                  <a:lnTo>
                    <a:pt x="708" y="1179"/>
                  </a:lnTo>
                  <a:lnTo>
                    <a:pt x="443" y="1145"/>
                  </a:lnTo>
                  <a:lnTo>
                    <a:pt x="395" y="1140"/>
                  </a:lnTo>
                  <a:lnTo>
                    <a:pt x="260" y="1140"/>
                  </a:lnTo>
                  <a:lnTo>
                    <a:pt x="236" y="1145"/>
                  </a:lnTo>
                  <a:lnTo>
                    <a:pt x="222" y="1150"/>
                  </a:lnTo>
                  <a:lnTo>
                    <a:pt x="207" y="1155"/>
                  </a:lnTo>
                  <a:lnTo>
                    <a:pt x="188" y="1165"/>
                  </a:lnTo>
                  <a:lnTo>
                    <a:pt x="178" y="1169"/>
                  </a:lnTo>
                  <a:cubicBezTo>
                    <a:pt x="169" y="1174"/>
                    <a:pt x="159" y="1179"/>
                    <a:pt x="154" y="1184"/>
                  </a:cubicBezTo>
                  <a:cubicBezTo>
                    <a:pt x="0" y="1314"/>
                    <a:pt x="24" y="1732"/>
                    <a:pt x="48" y="2103"/>
                  </a:cubicBezTo>
                  <a:cubicBezTo>
                    <a:pt x="87" y="2728"/>
                    <a:pt x="833" y="3287"/>
                    <a:pt x="838" y="3291"/>
                  </a:cubicBezTo>
                  <a:cubicBezTo>
                    <a:pt x="881" y="3325"/>
                    <a:pt x="910" y="3378"/>
                    <a:pt x="910" y="3431"/>
                  </a:cubicBezTo>
                  <a:lnTo>
                    <a:pt x="910" y="3951"/>
                  </a:lnTo>
                  <a:lnTo>
                    <a:pt x="3065" y="3951"/>
                  </a:lnTo>
                  <a:lnTo>
                    <a:pt x="3065" y="3229"/>
                  </a:lnTo>
                  <a:cubicBezTo>
                    <a:pt x="3065" y="3181"/>
                    <a:pt x="3089" y="3133"/>
                    <a:pt x="3128" y="3099"/>
                  </a:cubicBezTo>
                  <a:cubicBezTo>
                    <a:pt x="3532" y="2757"/>
                    <a:pt x="3551" y="1997"/>
                    <a:pt x="3527" y="1732"/>
                  </a:cubicBezTo>
                  <a:cubicBezTo>
                    <a:pt x="3518" y="1728"/>
                    <a:pt x="3508" y="1723"/>
                    <a:pt x="3503" y="1713"/>
                  </a:cubicBezTo>
                  <a:lnTo>
                    <a:pt x="3503" y="698"/>
                  </a:lnTo>
                  <a:cubicBezTo>
                    <a:pt x="3503" y="655"/>
                    <a:pt x="3484" y="606"/>
                    <a:pt x="3455" y="573"/>
                  </a:cubicBezTo>
                  <a:lnTo>
                    <a:pt x="3470" y="568"/>
                  </a:lnTo>
                  <a:lnTo>
                    <a:pt x="3417" y="534"/>
                  </a:lnTo>
                  <a:cubicBezTo>
                    <a:pt x="3393" y="520"/>
                    <a:pt x="3364" y="510"/>
                    <a:pt x="3330" y="505"/>
                  </a:cubicBezTo>
                  <a:lnTo>
                    <a:pt x="3282" y="505"/>
                  </a:lnTo>
                  <a:cubicBezTo>
                    <a:pt x="3176" y="505"/>
                    <a:pt x="3085" y="592"/>
                    <a:pt x="3085" y="703"/>
                  </a:cubicBezTo>
                  <a:lnTo>
                    <a:pt x="3085" y="1136"/>
                  </a:lnTo>
                  <a:cubicBezTo>
                    <a:pt x="3085" y="1145"/>
                    <a:pt x="3085" y="1150"/>
                    <a:pt x="3085" y="1160"/>
                  </a:cubicBezTo>
                  <a:lnTo>
                    <a:pt x="3085" y="1165"/>
                  </a:lnTo>
                  <a:cubicBezTo>
                    <a:pt x="3085" y="1169"/>
                    <a:pt x="3085" y="1179"/>
                    <a:pt x="3080" y="1184"/>
                  </a:cubicBezTo>
                  <a:cubicBezTo>
                    <a:pt x="3080" y="1189"/>
                    <a:pt x="3075" y="1198"/>
                    <a:pt x="3075" y="1203"/>
                  </a:cubicBezTo>
                  <a:lnTo>
                    <a:pt x="3075" y="1208"/>
                  </a:lnTo>
                  <a:cubicBezTo>
                    <a:pt x="3070" y="1213"/>
                    <a:pt x="3065" y="1222"/>
                    <a:pt x="3065" y="1227"/>
                  </a:cubicBezTo>
                  <a:cubicBezTo>
                    <a:pt x="3061" y="1237"/>
                    <a:pt x="3056" y="1242"/>
                    <a:pt x="3051" y="1246"/>
                  </a:cubicBezTo>
                  <a:lnTo>
                    <a:pt x="3046" y="1251"/>
                  </a:lnTo>
                  <a:lnTo>
                    <a:pt x="3037" y="1261"/>
                  </a:lnTo>
                  <a:lnTo>
                    <a:pt x="3032" y="1266"/>
                  </a:lnTo>
                  <a:cubicBezTo>
                    <a:pt x="3027" y="1270"/>
                    <a:pt x="3022" y="1275"/>
                    <a:pt x="3012" y="1280"/>
                  </a:cubicBezTo>
                  <a:lnTo>
                    <a:pt x="3008" y="1280"/>
                  </a:lnTo>
                  <a:lnTo>
                    <a:pt x="2988" y="1290"/>
                  </a:lnTo>
                  <a:lnTo>
                    <a:pt x="2979" y="1290"/>
                  </a:lnTo>
                  <a:cubicBezTo>
                    <a:pt x="2956" y="1299"/>
                    <a:pt x="2932" y="1304"/>
                    <a:pt x="2910" y="1304"/>
                  </a:cubicBezTo>
                  <a:cubicBezTo>
                    <a:pt x="2817" y="1304"/>
                    <a:pt x="2734" y="1231"/>
                    <a:pt x="2738" y="1131"/>
                  </a:cubicBezTo>
                  <a:lnTo>
                    <a:pt x="2738" y="549"/>
                  </a:lnTo>
                  <a:cubicBezTo>
                    <a:pt x="2733" y="501"/>
                    <a:pt x="2719" y="452"/>
                    <a:pt x="2690" y="419"/>
                  </a:cubicBezTo>
                  <a:lnTo>
                    <a:pt x="2700" y="414"/>
                  </a:lnTo>
                  <a:lnTo>
                    <a:pt x="2647" y="380"/>
                  </a:lnTo>
                  <a:cubicBezTo>
                    <a:pt x="2623" y="366"/>
                    <a:pt x="2594" y="356"/>
                    <a:pt x="2565" y="351"/>
                  </a:cubicBezTo>
                  <a:lnTo>
                    <a:pt x="2517" y="351"/>
                  </a:lnTo>
                  <a:cubicBezTo>
                    <a:pt x="2440" y="351"/>
                    <a:pt x="2373" y="395"/>
                    <a:pt x="2339" y="457"/>
                  </a:cubicBezTo>
                  <a:lnTo>
                    <a:pt x="2334" y="467"/>
                  </a:lnTo>
                  <a:lnTo>
                    <a:pt x="2334" y="1025"/>
                  </a:lnTo>
                  <a:cubicBezTo>
                    <a:pt x="2334" y="1035"/>
                    <a:pt x="2334" y="1039"/>
                    <a:pt x="2334" y="1049"/>
                  </a:cubicBezTo>
                  <a:lnTo>
                    <a:pt x="2334" y="1054"/>
                  </a:lnTo>
                  <a:cubicBezTo>
                    <a:pt x="2334" y="1059"/>
                    <a:pt x="2329" y="1068"/>
                    <a:pt x="2329" y="1073"/>
                  </a:cubicBezTo>
                  <a:cubicBezTo>
                    <a:pt x="2329" y="1078"/>
                    <a:pt x="2324" y="1088"/>
                    <a:pt x="2324" y="1092"/>
                  </a:cubicBezTo>
                  <a:lnTo>
                    <a:pt x="2324" y="1097"/>
                  </a:lnTo>
                  <a:cubicBezTo>
                    <a:pt x="2320" y="1102"/>
                    <a:pt x="2315" y="1112"/>
                    <a:pt x="2315" y="1116"/>
                  </a:cubicBezTo>
                  <a:cubicBezTo>
                    <a:pt x="2310" y="1126"/>
                    <a:pt x="2305" y="1131"/>
                    <a:pt x="2300" y="1136"/>
                  </a:cubicBezTo>
                  <a:lnTo>
                    <a:pt x="2296" y="1140"/>
                  </a:lnTo>
                  <a:lnTo>
                    <a:pt x="2281" y="1150"/>
                  </a:lnTo>
                  <a:lnTo>
                    <a:pt x="2281" y="1155"/>
                  </a:lnTo>
                  <a:cubicBezTo>
                    <a:pt x="2276" y="1160"/>
                    <a:pt x="2267" y="1165"/>
                    <a:pt x="2262" y="1169"/>
                  </a:cubicBezTo>
                  <a:lnTo>
                    <a:pt x="2257" y="1169"/>
                  </a:lnTo>
                  <a:lnTo>
                    <a:pt x="2238" y="1179"/>
                  </a:lnTo>
                  <a:lnTo>
                    <a:pt x="2233" y="1179"/>
                  </a:lnTo>
                  <a:cubicBezTo>
                    <a:pt x="2211" y="1189"/>
                    <a:pt x="2188" y="1193"/>
                    <a:pt x="2166" y="1193"/>
                  </a:cubicBezTo>
                  <a:cubicBezTo>
                    <a:pt x="2076" y="1193"/>
                    <a:pt x="1992" y="1121"/>
                    <a:pt x="1992" y="1020"/>
                  </a:cubicBezTo>
                  <a:lnTo>
                    <a:pt x="1992" y="409"/>
                  </a:lnTo>
                  <a:cubicBezTo>
                    <a:pt x="1992" y="361"/>
                    <a:pt x="1978" y="318"/>
                    <a:pt x="1949" y="279"/>
                  </a:cubicBezTo>
                  <a:lnTo>
                    <a:pt x="1959" y="274"/>
                  </a:lnTo>
                  <a:lnTo>
                    <a:pt x="1906" y="246"/>
                  </a:lnTo>
                  <a:cubicBezTo>
                    <a:pt x="1882" y="226"/>
                    <a:pt x="1853" y="217"/>
                    <a:pt x="1824" y="212"/>
                  </a:cubicBezTo>
                  <a:lnTo>
                    <a:pt x="1776" y="212"/>
                  </a:lnTo>
                  <a:cubicBezTo>
                    <a:pt x="1704" y="212"/>
                    <a:pt x="1636" y="255"/>
                    <a:pt x="1598" y="318"/>
                  </a:cubicBezTo>
                  <a:lnTo>
                    <a:pt x="1593" y="327"/>
                  </a:lnTo>
                  <a:lnTo>
                    <a:pt x="1593" y="1030"/>
                  </a:lnTo>
                  <a:cubicBezTo>
                    <a:pt x="1593" y="1035"/>
                    <a:pt x="1593" y="1044"/>
                    <a:pt x="1593" y="1054"/>
                  </a:cubicBezTo>
                  <a:lnTo>
                    <a:pt x="1593" y="1059"/>
                  </a:lnTo>
                  <a:cubicBezTo>
                    <a:pt x="1593" y="1064"/>
                    <a:pt x="1593" y="1073"/>
                    <a:pt x="1588" y="1078"/>
                  </a:cubicBezTo>
                  <a:cubicBezTo>
                    <a:pt x="1588" y="1083"/>
                    <a:pt x="1588" y="1092"/>
                    <a:pt x="1583" y="1097"/>
                  </a:cubicBezTo>
                  <a:lnTo>
                    <a:pt x="1583" y="1102"/>
                  </a:lnTo>
                  <a:cubicBezTo>
                    <a:pt x="1579" y="1107"/>
                    <a:pt x="1579" y="1112"/>
                    <a:pt x="1574" y="1121"/>
                  </a:cubicBezTo>
                  <a:cubicBezTo>
                    <a:pt x="1569" y="1126"/>
                    <a:pt x="1564" y="1136"/>
                    <a:pt x="1559" y="1140"/>
                  </a:cubicBezTo>
                  <a:lnTo>
                    <a:pt x="1555" y="1145"/>
                  </a:lnTo>
                  <a:lnTo>
                    <a:pt x="1545" y="1155"/>
                  </a:lnTo>
                  <a:lnTo>
                    <a:pt x="1540" y="1160"/>
                  </a:lnTo>
                  <a:lnTo>
                    <a:pt x="1521" y="1174"/>
                  </a:lnTo>
                  <a:lnTo>
                    <a:pt x="1516" y="1174"/>
                  </a:lnTo>
                  <a:lnTo>
                    <a:pt x="1502" y="1184"/>
                  </a:lnTo>
                  <a:cubicBezTo>
                    <a:pt x="1479" y="1193"/>
                    <a:pt x="1457" y="1197"/>
                    <a:pt x="1435" y="1197"/>
                  </a:cubicBezTo>
                  <a:cubicBezTo>
                    <a:pt x="1343" y="1197"/>
                    <a:pt x="1261" y="1121"/>
                    <a:pt x="1261" y="1020"/>
                  </a:cubicBezTo>
                  <a:lnTo>
                    <a:pt x="1261" y="193"/>
                  </a:lnTo>
                  <a:cubicBezTo>
                    <a:pt x="1261" y="144"/>
                    <a:pt x="1242" y="101"/>
                    <a:pt x="1213" y="67"/>
                  </a:cubicBezTo>
                  <a:lnTo>
                    <a:pt x="1223" y="58"/>
                  </a:lnTo>
                  <a:lnTo>
                    <a:pt x="1170" y="29"/>
                  </a:lnTo>
                  <a:cubicBezTo>
                    <a:pt x="1146" y="15"/>
                    <a:pt x="1117" y="0"/>
                    <a:pt x="10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6"/>
            <p:cNvSpPr/>
            <p:nvPr/>
          </p:nvSpPr>
          <p:spPr>
            <a:xfrm>
              <a:off x="5370047" y="2183258"/>
              <a:ext cx="29821" cy="73726"/>
            </a:xfrm>
            <a:custGeom>
              <a:rect b="b" l="l" r="r" t="t"/>
              <a:pathLst>
                <a:path extrusionOk="0" h="2811" w="1137">
                  <a:moveTo>
                    <a:pt x="256" y="1"/>
                  </a:moveTo>
                  <a:lnTo>
                    <a:pt x="236" y="5"/>
                  </a:lnTo>
                  <a:lnTo>
                    <a:pt x="222" y="10"/>
                  </a:lnTo>
                  <a:lnTo>
                    <a:pt x="203" y="15"/>
                  </a:lnTo>
                  <a:lnTo>
                    <a:pt x="188" y="20"/>
                  </a:lnTo>
                  <a:lnTo>
                    <a:pt x="174" y="25"/>
                  </a:lnTo>
                  <a:cubicBezTo>
                    <a:pt x="169" y="29"/>
                    <a:pt x="159" y="39"/>
                    <a:pt x="150" y="44"/>
                  </a:cubicBezTo>
                  <a:cubicBezTo>
                    <a:pt x="1" y="169"/>
                    <a:pt x="25" y="592"/>
                    <a:pt x="49" y="963"/>
                  </a:cubicBezTo>
                  <a:cubicBezTo>
                    <a:pt x="77" y="1483"/>
                    <a:pt x="631" y="1997"/>
                    <a:pt x="838" y="2151"/>
                  </a:cubicBezTo>
                  <a:cubicBezTo>
                    <a:pt x="881" y="2185"/>
                    <a:pt x="905" y="2233"/>
                    <a:pt x="905" y="2291"/>
                  </a:cubicBezTo>
                  <a:lnTo>
                    <a:pt x="905" y="2811"/>
                  </a:lnTo>
                  <a:lnTo>
                    <a:pt x="1136" y="2811"/>
                  </a:lnTo>
                  <a:lnTo>
                    <a:pt x="1136" y="2291"/>
                  </a:lnTo>
                  <a:cubicBezTo>
                    <a:pt x="1136" y="2238"/>
                    <a:pt x="1107" y="2185"/>
                    <a:pt x="1064" y="2156"/>
                  </a:cubicBezTo>
                  <a:cubicBezTo>
                    <a:pt x="857" y="1997"/>
                    <a:pt x="308" y="1483"/>
                    <a:pt x="275" y="963"/>
                  </a:cubicBezTo>
                  <a:cubicBezTo>
                    <a:pt x="256" y="592"/>
                    <a:pt x="227" y="174"/>
                    <a:pt x="381" y="49"/>
                  </a:cubicBezTo>
                  <a:cubicBezTo>
                    <a:pt x="385" y="39"/>
                    <a:pt x="395" y="34"/>
                    <a:pt x="405" y="29"/>
                  </a:cubicBezTo>
                  <a:lnTo>
                    <a:pt x="414" y="25"/>
                  </a:lnTo>
                  <a:lnTo>
                    <a:pt x="434" y="15"/>
                  </a:lnTo>
                  <a:lnTo>
                    <a:pt x="448" y="10"/>
                  </a:lnTo>
                  <a:lnTo>
                    <a:pt x="462" y="5"/>
                  </a:lnTo>
                  <a:lnTo>
                    <a:pt x="438" y="5"/>
                  </a:lnTo>
                  <a:lnTo>
                    <a:pt x="3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6"/>
            <p:cNvSpPr/>
            <p:nvPr/>
          </p:nvSpPr>
          <p:spPr>
            <a:xfrm>
              <a:off x="5450067" y="2166604"/>
              <a:ext cx="9730" cy="20851"/>
            </a:xfrm>
            <a:custGeom>
              <a:rect b="b" l="l" r="r" t="t"/>
              <a:pathLst>
                <a:path extrusionOk="0" h="795" w="371">
                  <a:moveTo>
                    <a:pt x="246" y="0"/>
                  </a:moveTo>
                  <a:cubicBezTo>
                    <a:pt x="135" y="0"/>
                    <a:pt x="48" y="87"/>
                    <a:pt x="48" y="198"/>
                  </a:cubicBezTo>
                  <a:lnTo>
                    <a:pt x="48" y="631"/>
                  </a:lnTo>
                  <a:cubicBezTo>
                    <a:pt x="48" y="636"/>
                    <a:pt x="48" y="645"/>
                    <a:pt x="48" y="655"/>
                  </a:cubicBezTo>
                  <a:lnTo>
                    <a:pt x="48" y="660"/>
                  </a:lnTo>
                  <a:cubicBezTo>
                    <a:pt x="48" y="664"/>
                    <a:pt x="43" y="669"/>
                    <a:pt x="43" y="679"/>
                  </a:cubicBezTo>
                  <a:cubicBezTo>
                    <a:pt x="43" y="684"/>
                    <a:pt x="39" y="693"/>
                    <a:pt x="34" y="698"/>
                  </a:cubicBezTo>
                  <a:lnTo>
                    <a:pt x="34" y="703"/>
                  </a:lnTo>
                  <a:cubicBezTo>
                    <a:pt x="34" y="708"/>
                    <a:pt x="29" y="713"/>
                    <a:pt x="29" y="717"/>
                  </a:cubicBezTo>
                  <a:lnTo>
                    <a:pt x="29" y="722"/>
                  </a:lnTo>
                  <a:cubicBezTo>
                    <a:pt x="24" y="727"/>
                    <a:pt x="19" y="737"/>
                    <a:pt x="15" y="741"/>
                  </a:cubicBezTo>
                  <a:lnTo>
                    <a:pt x="10" y="746"/>
                  </a:lnTo>
                  <a:lnTo>
                    <a:pt x="0" y="756"/>
                  </a:lnTo>
                  <a:cubicBezTo>
                    <a:pt x="29" y="780"/>
                    <a:pt x="72" y="794"/>
                    <a:pt x="111" y="794"/>
                  </a:cubicBezTo>
                  <a:cubicBezTo>
                    <a:pt x="135" y="794"/>
                    <a:pt x="159" y="790"/>
                    <a:pt x="178" y="780"/>
                  </a:cubicBezTo>
                  <a:lnTo>
                    <a:pt x="183" y="780"/>
                  </a:lnTo>
                  <a:lnTo>
                    <a:pt x="202" y="770"/>
                  </a:lnTo>
                  <a:lnTo>
                    <a:pt x="207" y="770"/>
                  </a:lnTo>
                  <a:cubicBezTo>
                    <a:pt x="212" y="766"/>
                    <a:pt x="217" y="761"/>
                    <a:pt x="226" y="761"/>
                  </a:cubicBezTo>
                  <a:lnTo>
                    <a:pt x="226" y="756"/>
                  </a:lnTo>
                  <a:lnTo>
                    <a:pt x="241" y="741"/>
                  </a:lnTo>
                  <a:lnTo>
                    <a:pt x="246" y="737"/>
                  </a:lnTo>
                  <a:cubicBezTo>
                    <a:pt x="250" y="732"/>
                    <a:pt x="255" y="727"/>
                    <a:pt x="255" y="722"/>
                  </a:cubicBezTo>
                  <a:lnTo>
                    <a:pt x="255" y="717"/>
                  </a:lnTo>
                  <a:cubicBezTo>
                    <a:pt x="260" y="713"/>
                    <a:pt x="265" y="708"/>
                    <a:pt x="265" y="703"/>
                  </a:cubicBezTo>
                  <a:lnTo>
                    <a:pt x="265" y="698"/>
                  </a:lnTo>
                  <a:cubicBezTo>
                    <a:pt x="270" y="689"/>
                    <a:pt x="270" y="684"/>
                    <a:pt x="274" y="674"/>
                  </a:cubicBezTo>
                  <a:cubicBezTo>
                    <a:pt x="274" y="669"/>
                    <a:pt x="279" y="664"/>
                    <a:pt x="279" y="655"/>
                  </a:cubicBezTo>
                  <a:lnTo>
                    <a:pt x="279" y="650"/>
                  </a:lnTo>
                  <a:cubicBezTo>
                    <a:pt x="279" y="645"/>
                    <a:pt x="279" y="636"/>
                    <a:pt x="279" y="626"/>
                  </a:cubicBezTo>
                  <a:lnTo>
                    <a:pt x="279" y="193"/>
                  </a:lnTo>
                  <a:cubicBezTo>
                    <a:pt x="279" y="126"/>
                    <a:pt x="313" y="63"/>
                    <a:pt x="371" y="25"/>
                  </a:cubicBezTo>
                  <a:cubicBezTo>
                    <a:pt x="347" y="10"/>
                    <a:pt x="323" y="0"/>
                    <a:pt x="2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56"/>
            <p:cNvSpPr/>
            <p:nvPr/>
          </p:nvSpPr>
          <p:spPr>
            <a:xfrm>
              <a:off x="5430239" y="2162696"/>
              <a:ext cx="9494" cy="21979"/>
            </a:xfrm>
            <a:custGeom>
              <a:rect b="b" l="l" r="r" t="t"/>
              <a:pathLst>
                <a:path extrusionOk="0" h="838" w="362">
                  <a:moveTo>
                    <a:pt x="236" y="0"/>
                  </a:moveTo>
                  <a:cubicBezTo>
                    <a:pt x="159" y="0"/>
                    <a:pt x="92" y="44"/>
                    <a:pt x="58" y="106"/>
                  </a:cubicBezTo>
                  <a:lnTo>
                    <a:pt x="54" y="116"/>
                  </a:lnTo>
                  <a:lnTo>
                    <a:pt x="54" y="664"/>
                  </a:lnTo>
                  <a:cubicBezTo>
                    <a:pt x="54" y="674"/>
                    <a:pt x="54" y="679"/>
                    <a:pt x="54" y="688"/>
                  </a:cubicBezTo>
                  <a:lnTo>
                    <a:pt x="54" y="693"/>
                  </a:lnTo>
                  <a:cubicBezTo>
                    <a:pt x="54" y="698"/>
                    <a:pt x="49" y="708"/>
                    <a:pt x="49" y="712"/>
                  </a:cubicBezTo>
                  <a:cubicBezTo>
                    <a:pt x="49" y="717"/>
                    <a:pt x="44" y="727"/>
                    <a:pt x="39" y="732"/>
                  </a:cubicBezTo>
                  <a:lnTo>
                    <a:pt x="39" y="737"/>
                  </a:lnTo>
                  <a:cubicBezTo>
                    <a:pt x="39" y="746"/>
                    <a:pt x="34" y="751"/>
                    <a:pt x="34" y="756"/>
                  </a:cubicBezTo>
                  <a:cubicBezTo>
                    <a:pt x="30" y="765"/>
                    <a:pt x="25" y="770"/>
                    <a:pt x="20" y="775"/>
                  </a:cubicBezTo>
                  <a:lnTo>
                    <a:pt x="15" y="780"/>
                  </a:lnTo>
                  <a:lnTo>
                    <a:pt x="1" y="789"/>
                  </a:lnTo>
                  <a:cubicBezTo>
                    <a:pt x="34" y="818"/>
                    <a:pt x="78" y="838"/>
                    <a:pt x="121" y="838"/>
                  </a:cubicBezTo>
                  <a:cubicBezTo>
                    <a:pt x="145" y="838"/>
                    <a:pt x="164" y="833"/>
                    <a:pt x="188" y="823"/>
                  </a:cubicBezTo>
                  <a:lnTo>
                    <a:pt x="208" y="813"/>
                  </a:lnTo>
                  <a:lnTo>
                    <a:pt x="212" y="813"/>
                  </a:lnTo>
                  <a:lnTo>
                    <a:pt x="227" y="804"/>
                  </a:lnTo>
                  <a:lnTo>
                    <a:pt x="232" y="799"/>
                  </a:lnTo>
                  <a:lnTo>
                    <a:pt x="246" y="785"/>
                  </a:lnTo>
                  <a:lnTo>
                    <a:pt x="251" y="785"/>
                  </a:lnTo>
                  <a:cubicBezTo>
                    <a:pt x="251" y="775"/>
                    <a:pt x="256" y="770"/>
                    <a:pt x="261" y="765"/>
                  </a:cubicBezTo>
                  <a:lnTo>
                    <a:pt x="261" y="761"/>
                  </a:lnTo>
                  <a:cubicBezTo>
                    <a:pt x="265" y="756"/>
                    <a:pt x="270" y="751"/>
                    <a:pt x="270" y="746"/>
                  </a:cubicBezTo>
                  <a:lnTo>
                    <a:pt x="270" y="741"/>
                  </a:lnTo>
                  <a:cubicBezTo>
                    <a:pt x="275" y="737"/>
                    <a:pt x="275" y="727"/>
                    <a:pt x="280" y="722"/>
                  </a:cubicBezTo>
                  <a:cubicBezTo>
                    <a:pt x="280" y="712"/>
                    <a:pt x="280" y="708"/>
                    <a:pt x="285" y="703"/>
                  </a:cubicBezTo>
                  <a:lnTo>
                    <a:pt x="285" y="693"/>
                  </a:lnTo>
                  <a:cubicBezTo>
                    <a:pt x="285" y="688"/>
                    <a:pt x="285" y="679"/>
                    <a:pt x="285" y="674"/>
                  </a:cubicBezTo>
                  <a:lnTo>
                    <a:pt x="285" y="116"/>
                  </a:lnTo>
                  <a:lnTo>
                    <a:pt x="289" y="106"/>
                  </a:lnTo>
                  <a:cubicBezTo>
                    <a:pt x="304" y="72"/>
                    <a:pt x="328" y="48"/>
                    <a:pt x="362" y="29"/>
                  </a:cubicBezTo>
                  <a:cubicBezTo>
                    <a:pt x="338" y="15"/>
                    <a:pt x="309" y="5"/>
                    <a:pt x="2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6"/>
            <p:cNvSpPr/>
            <p:nvPr/>
          </p:nvSpPr>
          <p:spPr>
            <a:xfrm>
              <a:off x="5410804" y="2158788"/>
              <a:ext cx="9363" cy="25887"/>
            </a:xfrm>
            <a:custGeom>
              <a:rect b="b" l="l" r="r" t="t"/>
              <a:pathLst>
                <a:path extrusionOk="0" h="987" w="357">
                  <a:moveTo>
                    <a:pt x="227" y="0"/>
                  </a:moveTo>
                  <a:cubicBezTo>
                    <a:pt x="155" y="0"/>
                    <a:pt x="87" y="39"/>
                    <a:pt x="54" y="106"/>
                  </a:cubicBezTo>
                  <a:lnTo>
                    <a:pt x="49" y="116"/>
                  </a:lnTo>
                  <a:lnTo>
                    <a:pt x="49" y="813"/>
                  </a:lnTo>
                  <a:cubicBezTo>
                    <a:pt x="49" y="823"/>
                    <a:pt x="49" y="828"/>
                    <a:pt x="49" y="837"/>
                  </a:cubicBezTo>
                  <a:lnTo>
                    <a:pt x="49" y="842"/>
                  </a:lnTo>
                  <a:cubicBezTo>
                    <a:pt x="49" y="847"/>
                    <a:pt x="49" y="857"/>
                    <a:pt x="44" y="861"/>
                  </a:cubicBezTo>
                  <a:cubicBezTo>
                    <a:pt x="44" y="866"/>
                    <a:pt x="39" y="876"/>
                    <a:pt x="39" y="881"/>
                  </a:cubicBezTo>
                  <a:lnTo>
                    <a:pt x="39" y="886"/>
                  </a:lnTo>
                  <a:cubicBezTo>
                    <a:pt x="34" y="895"/>
                    <a:pt x="30" y="900"/>
                    <a:pt x="30" y="905"/>
                  </a:cubicBezTo>
                  <a:cubicBezTo>
                    <a:pt x="25" y="914"/>
                    <a:pt x="20" y="919"/>
                    <a:pt x="15" y="924"/>
                  </a:cubicBezTo>
                  <a:lnTo>
                    <a:pt x="10" y="929"/>
                  </a:lnTo>
                  <a:lnTo>
                    <a:pt x="1" y="938"/>
                  </a:lnTo>
                  <a:cubicBezTo>
                    <a:pt x="30" y="967"/>
                    <a:pt x="73" y="987"/>
                    <a:pt x="116" y="987"/>
                  </a:cubicBezTo>
                  <a:cubicBezTo>
                    <a:pt x="140" y="987"/>
                    <a:pt x="164" y="982"/>
                    <a:pt x="184" y="972"/>
                  </a:cubicBezTo>
                  <a:lnTo>
                    <a:pt x="203" y="962"/>
                  </a:lnTo>
                  <a:lnTo>
                    <a:pt x="208" y="962"/>
                  </a:lnTo>
                  <a:lnTo>
                    <a:pt x="222" y="953"/>
                  </a:lnTo>
                  <a:lnTo>
                    <a:pt x="227" y="948"/>
                  </a:lnTo>
                  <a:lnTo>
                    <a:pt x="241" y="934"/>
                  </a:lnTo>
                  <a:lnTo>
                    <a:pt x="246" y="934"/>
                  </a:lnTo>
                  <a:cubicBezTo>
                    <a:pt x="251" y="924"/>
                    <a:pt x="256" y="919"/>
                    <a:pt x="256" y="914"/>
                  </a:cubicBezTo>
                  <a:lnTo>
                    <a:pt x="256" y="910"/>
                  </a:lnTo>
                  <a:cubicBezTo>
                    <a:pt x="261" y="905"/>
                    <a:pt x="265" y="900"/>
                    <a:pt x="265" y="895"/>
                  </a:cubicBezTo>
                  <a:lnTo>
                    <a:pt x="265" y="890"/>
                  </a:lnTo>
                  <a:cubicBezTo>
                    <a:pt x="270" y="886"/>
                    <a:pt x="270" y="876"/>
                    <a:pt x="275" y="871"/>
                  </a:cubicBezTo>
                  <a:cubicBezTo>
                    <a:pt x="275" y="861"/>
                    <a:pt x="280" y="857"/>
                    <a:pt x="280" y="852"/>
                  </a:cubicBezTo>
                  <a:lnTo>
                    <a:pt x="280" y="842"/>
                  </a:lnTo>
                  <a:cubicBezTo>
                    <a:pt x="280" y="837"/>
                    <a:pt x="280" y="828"/>
                    <a:pt x="280" y="823"/>
                  </a:cubicBezTo>
                  <a:lnTo>
                    <a:pt x="280" y="111"/>
                  </a:lnTo>
                  <a:lnTo>
                    <a:pt x="285" y="101"/>
                  </a:lnTo>
                  <a:cubicBezTo>
                    <a:pt x="299" y="72"/>
                    <a:pt x="323" y="48"/>
                    <a:pt x="357" y="29"/>
                  </a:cubicBezTo>
                  <a:cubicBezTo>
                    <a:pt x="333" y="15"/>
                    <a:pt x="304" y="5"/>
                    <a:pt x="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6"/>
            <p:cNvSpPr/>
            <p:nvPr/>
          </p:nvSpPr>
          <p:spPr>
            <a:xfrm>
              <a:off x="5391002" y="2153097"/>
              <a:ext cx="9730" cy="43590"/>
            </a:xfrm>
            <a:custGeom>
              <a:rect b="b" l="l" r="r" t="t"/>
              <a:pathLst>
                <a:path extrusionOk="0" h="1662" w="371">
                  <a:moveTo>
                    <a:pt x="246" y="1"/>
                  </a:moveTo>
                  <a:cubicBezTo>
                    <a:pt x="135" y="1"/>
                    <a:pt x="48" y="87"/>
                    <a:pt x="48" y="198"/>
                  </a:cubicBezTo>
                  <a:lnTo>
                    <a:pt x="48" y="1175"/>
                  </a:lnTo>
                  <a:lnTo>
                    <a:pt x="135" y="1184"/>
                  </a:lnTo>
                  <a:lnTo>
                    <a:pt x="48" y="1204"/>
                  </a:lnTo>
                  <a:lnTo>
                    <a:pt x="48" y="1492"/>
                  </a:lnTo>
                  <a:cubicBezTo>
                    <a:pt x="48" y="1497"/>
                    <a:pt x="48" y="1507"/>
                    <a:pt x="48" y="1516"/>
                  </a:cubicBezTo>
                  <a:lnTo>
                    <a:pt x="48" y="1521"/>
                  </a:lnTo>
                  <a:cubicBezTo>
                    <a:pt x="48" y="1526"/>
                    <a:pt x="48" y="1531"/>
                    <a:pt x="44" y="1540"/>
                  </a:cubicBezTo>
                  <a:cubicBezTo>
                    <a:pt x="44" y="1545"/>
                    <a:pt x="39" y="1555"/>
                    <a:pt x="39" y="1560"/>
                  </a:cubicBezTo>
                  <a:lnTo>
                    <a:pt x="39" y="1564"/>
                  </a:lnTo>
                  <a:cubicBezTo>
                    <a:pt x="34" y="1569"/>
                    <a:pt x="34" y="1574"/>
                    <a:pt x="29" y="1579"/>
                  </a:cubicBezTo>
                  <a:lnTo>
                    <a:pt x="29" y="1584"/>
                  </a:lnTo>
                  <a:cubicBezTo>
                    <a:pt x="24" y="1588"/>
                    <a:pt x="20" y="1598"/>
                    <a:pt x="15" y="1603"/>
                  </a:cubicBezTo>
                  <a:lnTo>
                    <a:pt x="10" y="1608"/>
                  </a:lnTo>
                  <a:lnTo>
                    <a:pt x="0" y="1617"/>
                  </a:lnTo>
                  <a:cubicBezTo>
                    <a:pt x="31" y="1645"/>
                    <a:pt x="72" y="1661"/>
                    <a:pt x="113" y="1661"/>
                  </a:cubicBezTo>
                  <a:cubicBezTo>
                    <a:pt x="136" y="1661"/>
                    <a:pt x="158" y="1656"/>
                    <a:pt x="178" y="1646"/>
                  </a:cubicBezTo>
                  <a:lnTo>
                    <a:pt x="198" y="1637"/>
                  </a:lnTo>
                  <a:lnTo>
                    <a:pt x="202" y="1637"/>
                  </a:lnTo>
                  <a:lnTo>
                    <a:pt x="222" y="1627"/>
                  </a:lnTo>
                  <a:lnTo>
                    <a:pt x="226" y="1622"/>
                  </a:lnTo>
                  <a:lnTo>
                    <a:pt x="236" y="1608"/>
                  </a:lnTo>
                  <a:lnTo>
                    <a:pt x="241" y="1603"/>
                  </a:lnTo>
                  <a:cubicBezTo>
                    <a:pt x="246" y="1598"/>
                    <a:pt x="250" y="1593"/>
                    <a:pt x="255" y="1588"/>
                  </a:cubicBezTo>
                  <a:lnTo>
                    <a:pt x="255" y="1584"/>
                  </a:lnTo>
                  <a:cubicBezTo>
                    <a:pt x="260" y="1579"/>
                    <a:pt x="260" y="1574"/>
                    <a:pt x="265" y="1569"/>
                  </a:cubicBezTo>
                  <a:lnTo>
                    <a:pt x="265" y="1564"/>
                  </a:lnTo>
                  <a:cubicBezTo>
                    <a:pt x="265" y="1555"/>
                    <a:pt x="270" y="1550"/>
                    <a:pt x="270" y="1545"/>
                  </a:cubicBezTo>
                  <a:cubicBezTo>
                    <a:pt x="275" y="1536"/>
                    <a:pt x="275" y="1531"/>
                    <a:pt x="275" y="1521"/>
                  </a:cubicBezTo>
                  <a:lnTo>
                    <a:pt x="275" y="1511"/>
                  </a:lnTo>
                  <a:cubicBezTo>
                    <a:pt x="275" y="1502"/>
                    <a:pt x="275" y="1497"/>
                    <a:pt x="275" y="1487"/>
                  </a:cubicBezTo>
                  <a:lnTo>
                    <a:pt x="275" y="198"/>
                  </a:lnTo>
                  <a:cubicBezTo>
                    <a:pt x="275" y="126"/>
                    <a:pt x="313" y="63"/>
                    <a:pt x="371" y="29"/>
                  </a:cubicBezTo>
                  <a:cubicBezTo>
                    <a:pt x="347" y="15"/>
                    <a:pt x="318" y="5"/>
                    <a:pt x="2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6"/>
            <p:cNvSpPr/>
            <p:nvPr/>
          </p:nvSpPr>
          <p:spPr>
            <a:xfrm>
              <a:off x="5585846" y="2037066"/>
              <a:ext cx="14530" cy="23133"/>
            </a:xfrm>
            <a:custGeom>
              <a:rect b="b" l="l" r="r" t="t"/>
              <a:pathLst>
                <a:path extrusionOk="0" h="882" w="554">
                  <a:moveTo>
                    <a:pt x="427" y="1"/>
                  </a:moveTo>
                  <a:cubicBezTo>
                    <a:pt x="339" y="1"/>
                    <a:pt x="257" y="63"/>
                    <a:pt x="236" y="157"/>
                  </a:cubicBezTo>
                  <a:lnTo>
                    <a:pt x="49" y="758"/>
                  </a:lnTo>
                  <a:cubicBezTo>
                    <a:pt x="44" y="768"/>
                    <a:pt x="44" y="773"/>
                    <a:pt x="39" y="782"/>
                  </a:cubicBezTo>
                  <a:lnTo>
                    <a:pt x="39" y="792"/>
                  </a:lnTo>
                  <a:lnTo>
                    <a:pt x="29" y="801"/>
                  </a:lnTo>
                  <a:cubicBezTo>
                    <a:pt x="20" y="816"/>
                    <a:pt x="10" y="825"/>
                    <a:pt x="1" y="835"/>
                  </a:cubicBezTo>
                  <a:cubicBezTo>
                    <a:pt x="31" y="866"/>
                    <a:pt x="74" y="882"/>
                    <a:pt x="117" y="882"/>
                  </a:cubicBezTo>
                  <a:cubicBezTo>
                    <a:pt x="134" y="882"/>
                    <a:pt x="152" y="879"/>
                    <a:pt x="169" y="874"/>
                  </a:cubicBezTo>
                  <a:lnTo>
                    <a:pt x="183" y="864"/>
                  </a:lnTo>
                  <a:cubicBezTo>
                    <a:pt x="212" y="854"/>
                    <a:pt x="241" y="830"/>
                    <a:pt x="260" y="801"/>
                  </a:cubicBezTo>
                  <a:lnTo>
                    <a:pt x="265" y="792"/>
                  </a:lnTo>
                  <a:lnTo>
                    <a:pt x="270" y="782"/>
                  </a:lnTo>
                  <a:cubicBezTo>
                    <a:pt x="275" y="773"/>
                    <a:pt x="275" y="768"/>
                    <a:pt x="280" y="758"/>
                  </a:cubicBezTo>
                  <a:lnTo>
                    <a:pt x="467" y="157"/>
                  </a:lnTo>
                  <a:cubicBezTo>
                    <a:pt x="482" y="104"/>
                    <a:pt x="511" y="60"/>
                    <a:pt x="554" y="36"/>
                  </a:cubicBezTo>
                  <a:cubicBezTo>
                    <a:pt x="535" y="22"/>
                    <a:pt x="520" y="17"/>
                    <a:pt x="501" y="12"/>
                  </a:cubicBezTo>
                  <a:lnTo>
                    <a:pt x="477" y="7"/>
                  </a:lnTo>
                  <a:cubicBezTo>
                    <a:pt x="460" y="3"/>
                    <a:pt x="444" y="1"/>
                    <a:pt x="4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6"/>
            <p:cNvSpPr/>
            <p:nvPr/>
          </p:nvSpPr>
          <p:spPr>
            <a:xfrm>
              <a:off x="5567540" y="2028647"/>
              <a:ext cx="14294" cy="24287"/>
            </a:xfrm>
            <a:custGeom>
              <a:rect b="b" l="l" r="r" t="t"/>
              <a:pathLst>
                <a:path extrusionOk="0" h="926" w="545">
                  <a:moveTo>
                    <a:pt x="424" y="1"/>
                  </a:moveTo>
                  <a:cubicBezTo>
                    <a:pt x="361" y="1"/>
                    <a:pt x="301" y="32"/>
                    <a:pt x="266" y="83"/>
                  </a:cubicBezTo>
                  <a:lnTo>
                    <a:pt x="261" y="88"/>
                  </a:lnTo>
                  <a:lnTo>
                    <a:pt x="49" y="805"/>
                  </a:lnTo>
                  <a:cubicBezTo>
                    <a:pt x="44" y="810"/>
                    <a:pt x="39" y="819"/>
                    <a:pt x="35" y="824"/>
                  </a:cubicBezTo>
                  <a:lnTo>
                    <a:pt x="35" y="834"/>
                  </a:lnTo>
                  <a:cubicBezTo>
                    <a:pt x="35" y="838"/>
                    <a:pt x="30" y="843"/>
                    <a:pt x="25" y="848"/>
                  </a:cubicBezTo>
                  <a:lnTo>
                    <a:pt x="25" y="853"/>
                  </a:lnTo>
                  <a:cubicBezTo>
                    <a:pt x="20" y="858"/>
                    <a:pt x="15" y="863"/>
                    <a:pt x="11" y="872"/>
                  </a:cubicBezTo>
                  <a:lnTo>
                    <a:pt x="6" y="877"/>
                  </a:lnTo>
                  <a:lnTo>
                    <a:pt x="1" y="882"/>
                  </a:lnTo>
                  <a:cubicBezTo>
                    <a:pt x="20" y="896"/>
                    <a:pt x="39" y="911"/>
                    <a:pt x="68" y="920"/>
                  </a:cubicBezTo>
                  <a:cubicBezTo>
                    <a:pt x="83" y="925"/>
                    <a:pt x="97" y="925"/>
                    <a:pt x="116" y="925"/>
                  </a:cubicBezTo>
                  <a:cubicBezTo>
                    <a:pt x="140" y="925"/>
                    <a:pt x="164" y="920"/>
                    <a:pt x="184" y="911"/>
                  </a:cubicBezTo>
                  <a:cubicBezTo>
                    <a:pt x="198" y="906"/>
                    <a:pt x="213" y="896"/>
                    <a:pt x="227" y="887"/>
                  </a:cubicBezTo>
                  <a:lnTo>
                    <a:pt x="237" y="877"/>
                  </a:lnTo>
                  <a:lnTo>
                    <a:pt x="241" y="872"/>
                  </a:lnTo>
                  <a:cubicBezTo>
                    <a:pt x="246" y="867"/>
                    <a:pt x="251" y="863"/>
                    <a:pt x="256" y="853"/>
                  </a:cubicBezTo>
                  <a:cubicBezTo>
                    <a:pt x="261" y="843"/>
                    <a:pt x="266" y="838"/>
                    <a:pt x="266" y="834"/>
                  </a:cubicBezTo>
                  <a:lnTo>
                    <a:pt x="266" y="824"/>
                  </a:lnTo>
                  <a:cubicBezTo>
                    <a:pt x="270" y="819"/>
                    <a:pt x="275" y="810"/>
                    <a:pt x="275" y="805"/>
                  </a:cubicBezTo>
                  <a:lnTo>
                    <a:pt x="487" y="88"/>
                  </a:lnTo>
                  <a:lnTo>
                    <a:pt x="492" y="83"/>
                  </a:lnTo>
                  <a:cubicBezTo>
                    <a:pt x="506" y="64"/>
                    <a:pt x="525" y="45"/>
                    <a:pt x="545" y="35"/>
                  </a:cubicBezTo>
                  <a:lnTo>
                    <a:pt x="535" y="30"/>
                  </a:lnTo>
                  <a:lnTo>
                    <a:pt x="511" y="21"/>
                  </a:lnTo>
                  <a:lnTo>
                    <a:pt x="492" y="11"/>
                  </a:lnTo>
                  <a:lnTo>
                    <a:pt x="468" y="6"/>
                  </a:lnTo>
                  <a:cubicBezTo>
                    <a:pt x="453" y="2"/>
                    <a:pt x="438" y="1"/>
                    <a:pt x="4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6"/>
            <p:cNvSpPr/>
            <p:nvPr/>
          </p:nvSpPr>
          <p:spPr>
            <a:xfrm>
              <a:off x="5548498" y="2020490"/>
              <a:ext cx="15159" cy="27880"/>
            </a:xfrm>
            <a:custGeom>
              <a:rect b="b" l="l" r="r" t="t"/>
              <a:pathLst>
                <a:path extrusionOk="0" h="1063" w="578">
                  <a:moveTo>
                    <a:pt x="459" y="0"/>
                  </a:moveTo>
                  <a:cubicBezTo>
                    <a:pt x="400" y="0"/>
                    <a:pt x="342" y="25"/>
                    <a:pt x="303" y="72"/>
                  </a:cubicBezTo>
                  <a:lnTo>
                    <a:pt x="299" y="76"/>
                  </a:lnTo>
                  <a:lnTo>
                    <a:pt x="48" y="938"/>
                  </a:lnTo>
                  <a:cubicBezTo>
                    <a:pt x="44" y="947"/>
                    <a:pt x="44" y="957"/>
                    <a:pt x="39" y="962"/>
                  </a:cubicBezTo>
                  <a:lnTo>
                    <a:pt x="39" y="971"/>
                  </a:lnTo>
                  <a:cubicBezTo>
                    <a:pt x="34" y="976"/>
                    <a:pt x="29" y="981"/>
                    <a:pt x="29" y="986"/>
                  </a:cubicBezTo>
                  <a:lnTo>
                    <a:pt x="24" y="991"/>
                  </a:lnTo>
                  <a:cubicBezTo>
                    <a:pt x="20" y="996"/>
                    <a:pt x="15" y="1005"/>
                    <a:pt x="10" y="1010"/>
                  </a:cubicBezTo>
                  <a:lnTo>
                    <a:pt x="0" y="1015"/>
                  </a:lnTo>
                  <a:lnTo>
                    <a:pt x="0" y="1020"/>
                  </a:lnTo>
                  <a:cubicBezTo>
                    <a:pt x="20" y="1039"/>
                    <a:pt x="39" y="1048"/>
                    <a:pt x="68" y="1058"/>
                  </a:cubicBezTo>
                  <a:cubicBezTo>
                    <a:pt x="82" y="1063"/>
                    <a:pt x="97" y="1063"/>
                    <a:pt x="116" y="1063"/>
                  </a:cubicBezTo>
                  <a:cubicBezTo>
                    <a:pt x="135" y="1063"/>
                    <a:pt x="154" y="1063"/>
                    <a:pt x="174" y="1053"/>
                  </a:cubicBezTo>
                  <a:lnTo>
                    <a:pt x="183" y="1048"/>
                  </a:lnTo>
                  <a:cubicBezTo>
                    <a:pt x="202" y="1044"/>
                    <a:pt x="217" y="1034"/>
                    <a:pt x="231" y="1020"/>
                  </a:cubicBezTo>
                  <a:lnTo>
                    <a:pt x="236" y="1015"/>
                  </a:lnTo>
                  <a:lnTo>
                    <a:pt x="246" y="1005"/>
                  </a:lnTo>
                  <a:lnTo>
                    <a:pt x="255" y="991"/>
                  </a:lnTo>
                  <a:lnTo>
                    <a:pt x="260" y="986"/>
                  </a:lnTo>
                  <a:cubicBezTo>
                    <a:pt x="265" y="981"/>
                    <a:pt x="265" y="976"/>
                    <a:pt x="270" y="967"/>
                  </a:cubicBezTo>
                  <a:lnTo>
                    <a:pt x="270" y="962"/>
                  </a:lnTo>
                  <a:cubicBezTo>
                    <a:pt x="275" y="957"/>
                    <a:pt x="275" y="947"/>
                    <a:pt x="279" y="938"/>
                  </a:cubicBezTo>
                  <a:lnTo>
                    <a:pt x="530" y="76"/>
                  </a:lnTo>
                  <a:lnTo>
                    <a:pt x="534" y="72"/>
                  </a:lnTo>
                  <a:cubicBezTo>
                    <a:pt x="544" y="57"/>
                    <a:pt x="563" y="43"/>
                    <a:pt x="578" y="33"/>
                  </a:cubicBezTo>
                  <a:cubicBezTo>
                    <a:pt x="558" y="24"/>
                    <a:pt x="544" y="14"/>
                    <a:pt x="525" y="9"/>
                  </a:cubicBezTo>
                  <a:lnTo>
                    <a:pt x="501" y="4"/>
                  </a:lnTo>
                  <a:cubicBezTo>
                    <a:pt x="487" y="2"/>
                    <a:pt x="473" y="0"/>
                    <a:pt x="4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6"/>
            <p:cNvSpPr/>
            <p:nvPr/>
          </p:nvSpPr>
          <p:spPr>
            <a:xfrm>
              <a:off x="5526021" y="2010498"/>
              <a:ext cx="19723" cy="45085"/>
            </a:xfrm>
            <a:custGeom>
              <a:rect b="b" l="l" r="r" t="t"/>
              <a:pathLst>
                <a:path extrusionOk="0" h="1719" w="752">
                  <a:moveTo>
                    <a:pt x="630" y="1"/>
                  </a:moveTo>
                  <a:cubicBezTo>
                    <a:pt x="595" y="1"/>
                    <a:pt x="559" y="9"/>
                    <a:pt x="525" y="29"/>
                  </a:cubicBezTo>
                  <a:cubicBezTo>
                    <a:pt x="482" y="58"/>
                    <a:pt x="448" y="101"/>
                    <a:pt x="439" y="150"/>
                  </a:cubicBezTo>
                  <a:lnTo>
                    <a:pt x="49" y="1588"/>
                  </a:lnTo>
                  <a:cubicBezTo>
                    <a:pt x="49" y="1593"/>
                    <a:pt x="44" y="1603"/>
                    <a:pt x="44" y="1612"/>
                  </a:cubicBezTo>
                  <a:lnTo>
                    <a:pt x="44" y="1617"/>
                  </a:lnTo>
                  <a:cubicBezTo>
                    <a:pt x="39" y="1622"/>
                    <a:pt x="34" y="1632"/>
                    <a:pt x="30" y="1636"/>
                  </a:cubicBezTo>
                  <a:cubicBezTo>
                    <a:pt x="25" y="1646"/>
                    <a:pt x="20" y="1651"/>
                    <a:pt x="15" y="1660"/>
                  </a:cubicBezTo>
                  <a:lnTo>
                    <a:pt x="10" y="1660"/>
                  </a:lnTo>
                  <a:lnTo>
                    <a:pt x="1" y="1670"/>
                  </a:lnTo>
                  <a:cubicBezTo>
                    <a:pt x="20" y="1689"/>
                    <a:pt x="44" y="1704"/>
                    <a:pt x="73" y="1713"/>
                  </a:cubicBezTo>
                  <a:cubicBezTo>
                    <a:pt x="86" y="1717"/>
                    <a:pt x="99" y="1718"/>
                    <a:pt x="113" y="1718"/>
                  </a:cubicBezTo>
                  <a:cubicBezTo>
                    <a:pt x="140" y="1718"/>
                    <a:pt x="168" y="1712"/>
                    <a:pt x="193" y="1699"/>
                  </a:cubicBezTo>
                  <a:lnTo>
                    <a:pt x="203" y="1694"/>
                  </a:lnTo>
                  <a:cubicBezTo>
                    <a:pt x="208" y="1689"/>
                    <a:pt x="213" y="1689"/>
                    <a:pt x="222" y="1684"/>
                  </a:cubicBezTo>
                  <a:lnTo>
                    <a:pt x="227" y="1680"/>
                  </a:lnTo>
                  <a:lnTo>
                    <a:pt x="241" y="1665"/>
                  </a:lnTo>
                  <a:lnTo>
                    <a:pt x="246" y="1660"/>
                  </a:lnTo>
                  <a:cubicBezTo>
                    <a:pt x="251" y="1656"/>
                    <a:pt x="256" y="1646"/>
                    <a:pt x="261" y="1641"/>
                  </a:cubicBezTo>
                  <a:cubicBezTo>
                    <a:pt x="265" y="1636"/>
                    <a:pt x="270" y="1627"/>
                    <a:pt x="270" y="1622"/>
                  </a:cubicBezTo>
                  <a:lnTo>
                    <a:pt x="270" y="1612"/>
                  </a:lnTo>
                  <a:cubicBezTo>
                    <a:pt x="275" y="1607"/>
                    <a:pt x="280" y="1598"/>
                    <a:pt x="280" y="1588"/>
                  </a:cubicBezTo>
                  <a:lnTo>
                    <a:pt x="670" y="154"/>
                  </a:lnTo>
                  <a:cubicBezTo>
                    <a:pt x="679" y="101"/>
                    <a:pt x="708" y="58"/>
                    <a:pt x="751" y="34"/>
                  </a:cubicBezTo>
                  <a:cubicBezTo>
                    <a:pt x="737" y="24"/>
                    <a:pt x="718" y="15"/>
                    <a:pt x="699" y="10"/>
                  </a:cubicBezTo>
                  <a:lnTo>
                    <a:pt x="674" y="5"/>
                  </a:lnTo>
                  <a:cubicBezTo>
                    <a:pt x="660" y="2"/>
                    <a:pt x="645" y="1"/>
                    <a:pt x="6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56"/>
            <p:cNvSpPr/>
            <p:nvPr/>
          </p:nvSpPr>
          <p:spPr>
            <a:xfrm>
              <a:off x="5502810" y="2047216"/>
              <a:ext cx="20457" cy="82302"/>
            </a:xfrm>
            <a:custGeom>
              <a:rect b="b" l="l" r="r" t="t"/>
              <a:pathLst>
                <a:path extrusionOk="0" h="3138" w="780">
                  <a:moveTo>
                    <a:pt x="150" y="1"/>
                  </a:moveTo>
                  <a:lnTo>
                    <a:pt x="135" y="44"/>
                  </a:lnTo>
                  <a:cubicBezTo>
                    <a:pt x="87" y="232"/>
                    <a:pt x="44" y="419"/>
                    <a:pt x="15" y="607"/>
                  </a:cubicBezTo>
                  <a:cubicBezTo>
                    <a:pt x="5" y="665"/>
                    <a:pt x="0" y="722"/>
                    <a:pt x="5" y="785"/>
                  </a:cubicBezTo>
                  <a:cubicBezTo>
                    <a:pt x="15" y="1290"/>
                    <a:pt x="409" y="1819"/>
                    <a:pt x="496" y="1925"/>
                  </a:cubicBezTo>
                  <a:lnTo>
                    <a:pt x="511" y="1945"/>
                  </a:lnTo>
                  <a:cubicBezTo>
                    <a:pt x="535" y="1978"/>
                    <a:pt x="549" y="2017"/>
                    <a:pt x="549" y="2055"/>
                  </a:cubicBezTo>
                  <a:lnTo>
                    <a:pt x="549" y="3138"/>
                  </a:lnTo>
                  <a:lnTo>
                    <a:pt x="780" y="3138"/>
                  </a:lnTo>
                  <a:lnTo>
                    <a:pt x="780" y="2055"/>
                  </a:lnTo>
                  <a:cubicBezTo>
                    <a:pt x="780" y="2017"/>
                    <a:pt x="766" y="1978"/>
                    <a:pt x="737" y="1945"/>
                  </a:cubicBezTo>
                  <a:lnTo>
                    <a:pt x="722" y="1925"/>
                  </a:lnTo>
                  <a:cubicBezTo>
                    <a:pt x="636" y="1819"/>
                    <a:pt x="241" y="1290"/>
                    <a:pt x="231" y="785"/>
                  </a:cubicBezTo>
                  <a:cubicBezTo>
                    <a:pt x="231" y="722"/>
                    <a:pt x="236" y="665"/>
                    <a:pt x="246" y="607"/>
                  </a:cubicBezTo>
                  <a:cubicBezTo>
                    <a:pt x="275" y="434"/>
                    <a:pt x="308" y="256"/>
                    <a:pt x="357" y="87"/>
                  </a:cubicBez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56"/>
            <p:cNvSpPr/>
            <p:nvPr/>
          </p:nvSpPr>
          <p:spPr>
            <a:xfrm>
              <a:off x="5677354" y="2131380"/>
              <a:ext cx="9363" cy="22031"/>
            </a:xfrm>
            <a:custGeom>
              <a:rect b="b" l="l" r="r" t="t"/>
              <a:pathLst>
                <a:path extrusionOk="0" h="840" w="357">
                  <a:moveTo>
                    <a:pt x="231" y="1"/>
                  </a:moveTo>
                  <a:cubicBezTo>
                    <a:pt x="154" y="1"/>
                    <a:pt x="87" y="44"/>
                    <a:pt x="53" y="107"/>
                  </a:cubicBezTo>
                  <a:lnTo>
                    <a:pt x="48" y="116"/>
                  </a:lnTo>
                  <a:lnTo>
                    <a:pt x="48" y="675"/>
                  </a:lnTo>
                  <a:cubicBezTo>
                    <a:pt x="48" y="684"/>
                    <a:pt x="48" y="689"/>
                    <a:pt x="48" y="699"/>
                  </a:cubicBezTo>
                  <a:lnTo>
                    <a:pt x="48" y="704"/>
                  </a:lnTo>
                  <a:cubicBezTo>
                    <a:pt x="48" y="708"/>
                    <a:pt x="48" y="718"/>
                    <a:pt x="43" y="723"/>
                  </a:cubicBezTo>
                  <a:cubicBezTo>
                    <a:pt x="43" y="728"/>
                    <a:pt x="39" y="737"/>
                    <a:pt x="39" y="742"/>
                  </a:cubicBezTo>
                  <a:lnTo>
                    <a:pt x="39" y="747"/>
                  </a:lnTo>
                  <a:cubicBezTo>
                    <a:pt x="34" y="752"/>
                    <a:pt x="34" y="761"/>
                    <a:pt x="29" y="766"/>
                  </a:cubicBezTo>
                  <a:cubicBezTo>
                    <a:pt x="24" y="776"/>
                    <a:pt x="19" y="780"/>
                    <a:pt x="15" y="785"/>
                  </a:cubicBezTo>
                  <a:lnTo>
                    <a:pt x="10" y="790"/>
                  </a:lnTo>
                  <a:lnTo>
                    <a:pt x="0" y="800"/>
                  </a:lnTo>
                  <a:cubicBezTo>
                    <a:pt x="29" y="825"/>
                    <a:pt x="63" y="839"/>
                    <a:pt x="99" y="839"/>
                  </a:cubicBezTo>
                  <a:cubicBezTo>
                    <a:pt x="105" y="839"/>
                    <a:pt x="110" y="839"/>
                    <a:pt x="116" y="838"/>
                  </a:cubicBezTo>
                  <a:cubicBezTo>
                    <a:pt x="135" y="838"/>
                    <a:pt x="159" y="833"/>
                    <a:pt x="178" y="829"/>
                  </a:cubicBezTo>
                  <a:lnTo>
                    <a:pt x="183" y="829"/>
                  </a:lnTo>
                  <a:lnTo>
                    <a:pt x="202" y="814"/>
                  </a:lnTo>
                  <a:lnTo>
                    <a:pt x="207" y="814"/>
                  </a:lnTo>
                  <a:cubicBezTo>
                    <a:pt x="212" y="814"/>
                    <a:pt x="217" y="809"/>
                    <a:pt x="226" y="805"/>
                  </a:cubicBezTo>
                  <a:lnTo>
                    <a:pt x="226" y="800"/>
                  </a:lnTo>
                  <a:lnTo>
                    <a:pt x="241" y="790"/>
                  </a:lnTo>
                  <a:lnTo>
                    <a:pt x="245" y="785"/>
                  </a:lnTo>
                  <a:cubicBezTo>
                    <a:pt x="250" y="780"/>
                    <a:pt x="255" y="771"/>
                    <a:pt x="260" y="766"/>
                  </a:cubicBezTo>
                  <a:lnTo>
                    <a:pt x="260" y="761"/>
                  </a:lnTo>
                  <a:cubicBezTo>
                    <a:pt x="260" y="756"/>
                    <a:pt x="265" y="752"/>
                    <a:pt x="265" y="747"/>
                  </a:cubicBezTo>
                  <a:lnTo>
                    <a:pt x="265" y="742"/>
                  </a:lnTo>
                  <a:cubicBezTo>
                    <a:pt x="270" y="737"/>
                    <a:pt x="274" y="728"/>
                    <a:pt x="274" y="723"/>
                  </a:cubicBezTo>
                  <a:cubicBezTo>
                    <a:pt x="274" y="713"/>
                    <a:pt x="279" y="708"/>
                    <a:pt x="279" y="704"/>
                  </a:cubicBezTo>
                  <a:lnTo>
                    <a:pt x="279" y="694"/>
                  </a:lnTo>
                  <a:cubicBezTo>
                    <a:pt x="279" y="689"/>
                    <a:pt x="279" y="679"/>
                    <a:pt x="279" y="675"/>
                  </a:cubicBezTo>
                  <a:lnTo>
                    <a:pt x="279" y="116"/>
                  </a:lnTo>
                  <a:lnTo>
                    <a:pt x="284" y="107"/>
                  </a:lnTo>
                  <a:cubicBezTo>
                    <a:pt x="298" y="73"/>
                    <a:pt x="327" y="49"/>
                    <a:pt x="356" y="30"/>
                  </a:cubicBezTo>
                  <a:cubicBezTo>
                    <a:pt x="332" y="15"/>
                    <a:pt x="308" y="6"/>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56"/>
            <p:cNvSpPr/>
            <p:nvPr/>
          </p:nvSpPr>
          <p:spPr>
            <a:xfrm>
              <a:off x="5696894" y="2135314"/>
              <a:ext cx="9888" cy="20851"/>
            </a:xfrm>
            <a:custGeom>
              <a:rect b="b" l="l" r="r" t="t"/>
              <a:pathLst>
                <a:path extrusionOk="0" h="795" w="377">
                  <a:moveTo>
                    <a:pt x="251" y="0"/>
                  </a:moveTo>
                  <a:cubicBezTo>
                    <a:pt x="140" y="0"/>
                    <a:pt x="54" y="87"/>
                    <a:pt x="54" y="197"/>
                  </a:cubicBezTo>
                  <a:lnTo>
                    <a:pt x="54" y="626"/>
                  </a:lnTo>
                  <a:cubicBezTo>
                    <a:pt x="54" y="635"/>
                    <a:pt x="54" y="640"/>
                    <a:pt x="54" y="650"/>
                  </a:cubicBezTo>
                  <a:lnTo>
                    <a:pt x="54" y="655"/>
                  </a:lnTo>
                  <a:cubicBezTo>
                    <a:pt x="49" y="659"/>
                    <a:pt x="49" y="669"/>
                    <a:pt x="49" y="674"/>
                  </a:cubicBezTo>
                  <a:cubicBezTo>
                    <a:pt x="44" y="679"/>
                    <a:pt x="44" y="688"/>
                    <a:pt x="39" y="693"/>
                  </a:cubicBezTo>
                  <a:lnTo>
                    <a:pt x="39" y="698"/>
                  </a:lnTo>
                  <a:cubicBezTo>
                    <a:pt x="39" y="703"/>
                    <a:pt x="35" y="712"/>
                    <a:pt x="30" y="717"/>
                  </a:cubicBezTo>
                  <a:cubicBezTo>
                    <a:pt x="25" y="727"/>
                    <a:pt x="25" y="732"/>
                    <a:pt x="20" y="736"/>
                  </a:cubicBezTo>
                  <a:lnTo>
                    <a:pt x="15" y="741"/>
                  </a:lnTo>
                  <a:lnTo>
                    <a:pt x="1" y="751"/>
                  </a:lnTo>
                  <a:cubicBezTo>
                    <a:pt x="35" y="780"/>
                    <a:pt x="73" y="794"/>
                    <a:pt x="116" y="794"/>
                  </a:cubicBezTo>
                  <a:cubicBezTo>
                    <a:pt x="140" y="794"/>
                    <a:pt x="160" y="789"/>
                    <a:pt x="184" y="784"/>
                  </a:cubicBezTo>
                  <a:lnTo>
                    <a:pt x="189" y="784"/>
                  </a:lnTo>
                  <a:lnTo>
                    <a:pt x="208" y="770"/>
                  </a:lnTo>
                  <a:cubicBezTo>
                    <a:pt x="217" y="770"/>
                    <a:pt x="222" y="765"/>
                    <a:pt x="227" y="760"/>
                  </a:cubicBezTo>
                  <a:lnTo>
                    <a:pt x="232" y="756"/>
                  </a:lnTo>
                  <a:lnTo>
                    <a:pt x="241" y="746"/>
                  </a:lnTo>
                  <a:lnTo>
                    <a:pt x="246" y="741"/>
                  </a:lnTo>
                  <a:cubicBezTo>
                    <a:pt x="251" y="736"/>
                    <a:pt x="256" y="727"/>
                    <a:pt x="261" y="722"/>
                  </a:cubicBezTo>
                  <a:lnTo>
                    <a:pt x="261" y="717"/>
                  </a:lnTo>
                  <a:cubicBezTo>
                    <a:pt x="266" y="712"/>
                    <a:pt x="266" y="707"/>
                    <a:pt x="270" y="703"/>
                  </a:cubicBezTo>
                  <a:lnTo>
                    <a:pt x="270" y="698"/>
                  </a:lnTo>
                  <a:cubicBezTo>
                    <a:pt x="270" y="693"/>
                    <a:pt x="275" y="683"/>
                    <a:pt x="275" y="679"/>
                  </a:cubicBezTo>
                  <a:cubicBezTo>
                    <a:pt x="280" y="669"/>
                    <a:pt x="280" y="664"/>
                    <a:pt x="280" y="659"/>
                  </a:cubicBezTo>
                  <a:lnTo>
                    <a:pt x="280" y="655"/>
                  </a:lnTo>
                  <a:cubicBezTo>
                    <a:pt x="280" y="645"/>
                    <a:pt x="280" y="635"/>
                    <a:pt x="280" y="630"/>
                  </a:cubicBezTo>
                  <a:lnTo>
                    <a:pt x="280" y="197"/>
                  </a:lnTo>
                  <a:cubicBezTo>
                    <a:pt x="280" y="125"/>
                    <a:pt x="318" y="63"/>
                    <a:pt x="376" y="29"/>
                  </a:cubicBezTo>
                  <a:cubicBezTo>
                    <a:pt x="352" y="15"/>
                    <a:pt x="328" y="5"/>
                    <a:pt x="2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6"/>
            <p:cNvSpPr/>
            <p:nvPr/>
          </p:nvSpPr>
          <p:spPr>
            <a:xfrm>
              <a:off x="5637856" y="2121807"/>
              <a:ext cx="9730" cy="43643"/>
            </a:xfrm>
            <a:custGeom>
              <a:rect b="b" l="l" r="r" t="t"/>
              <a:pathLst>
                <a:path extrusionOk="0" h="1664" w="371">
                  <a:moveTo>
                    <a:pt x="245" y="0"/>
                  </a:moveTo>
                  <a:cubicBezTo>
                    <a:pt x="135" y="0"/>
                    <a:pt x="48" y="92"/>
                    <a:pt x="48" y="202"/>
                  </a:cubicBezTo>
                  <a:lnTo>
                    <a:pt x="48" y="1179"/>
                  </a:lnTo>
                  <a:lnTo>
                    <a:pt x="140" y="1189"/>
                  </a:lnTo>
                  <a:lnTo>
                    <a:pt x="53" y="1203"/>
                  </a:lnTo>
                  <a:lnTo>
                    <a:pt x="53" y="1492"/>
                  </a:lnTo>
                  <a:cubicBezTo>
                    <a:pt x="53" y="1502"/>
                    <a:pt x="53" y="1506"/>
                    <a:pt x="53" y="1516"/>
                  </a:cubicBezTo>
                  <a:lnTo>
                    <a:pt x="53" y="1521"/>
                  </a:lnTo>
                  <a:cubicBezTo>
                    <a:pt x="53" y="1530"/>
                    <a:pt x="48" y="1535"/>
                    <a:pt x="48" y="1540"/>
                  </a:cubicBezTo>
                  <a:cubicBezTo>
                    <a:pt x="43" y="1550"/>
                    <a:pt x="43" y="1554"/>
                    <a:pt x="39" y="1559"/>
                  </a:cubicBezTo>
                  <a:lnTo>
                    <a:pt x="39" y="1564"/>
                  </a:lnTo>
                  <a:cubicBezTo>
                    <a:pt x="39" y="1574"/>
                    <a:pt x="34" y="1579"/>
                    <a:pt x="29" y="1583"/>
                  </a:cubicBezTo>
                  <a:lnTo>
                    <a:pt x="29" y="1588"/>
                  </a:lnTo>
                  <a:cubicBezTo>
                    <a:pt x="29" y="1593"/>
                    <a:pt x="24" y="1598"/>
                    <a:pt x="19" y="1603"/>
                  </a:cubicBezTo>
                  <a:lnTo>
                    <a:pt x="14" y="1607"/>
                  </a:lnTo>
                  <a:lnTo>
                    <a:pt x="0" y="1617"/>
                  </a:lnTo>
                  <a:cubicBezTo>
                    <a:pt x="35" y="1648"/>
                    <a:pt x="75" y="1663"/>
                    <a:pt x="117" y="1663"/>
                  </a:cubicBezTo>
                  <a:cubicBezTo>
                    <a:pt x="139" y="1663"/>
                    <a:pt x="161" y="1659"/>
                    <a:pt x="183" y="1651"/>
                  </a:cubicBezTo>
                  <a:lnTo>
                    <a:pt x="202" y="1641"/>
                  </a:lnTo>
                  <a:lnTo>
                    <a:pt x="207" y="1641"/>
                  </a:lnTo>
                  <a:lnTo>
                    <a:pt x="221" y="1627"/>
                  </a:lnTo>
                  <a:lnTo>
                    <a:pt x="226" y="1622"/>
                  </a:lnTo>
                  <a:lnTo>
                    <a:pt x="241" y="1612"/>
                  </a:lnTo>
                  <a:lnTo>
                    <a:pt x="245" y="1607"/>
                  </a:lnTo>
                  <a:cubicBezTo>
                    <a:pt x="250" y="1603"/>
                    <a:pt x="255" y="1598"/>
                    <a:pt x="255" y="1588"/>
                  </a:cubicBezTo>
                  <a:cubicBezTo>
                    <a:pt x="260" y="1583"/>
                    <a:pt x="265" y="1579"/>
                    <a:pt x="265" y="1569"/>
                  </a:cubicBezTo>
                  <a:lnTo>
                    <a:pt x="265" y="1564"/>
                  </a:lnTo>
                  <a:cubicBezTo>
                    <a:pt x="269" y="1559"/>
                    <a:pt x="269" y="1554"/>
                    <a:pt x="274" y="1545"/>
                  </a:cubicBezTo>
                  <a:cubicBezTo>
                    <a:pt x="274" y="1540"/>
                    <a:pt x="279" y="1530"/>
                    <a:pt x="279" y="1526"/>
                  </a:cubicBezTo>
                  <a:lnTo>
                    <a:pt x="279" y="1521"/>
                  </a:lnTo>
                  <a:cubicBezTo>
                    <a:pt x="279" y="1511"/>
                    <a:pt x="279" y="1506"/>
                    <a:pt x="279" y="1497"/>
                  </a:cubicBezTo>
                  <a:lnTo>
                    <a:pt x="279" y="198"/>
                  </a:lnTo>
                  <a:cubicBezTo>
                    <a:pt x="279" y="130"/>
                    <a:pt x="313" y="68"/>
                    <a:pt x="371" y="29"/>
                  </a:cubicBezTo>
                  <a:cubicBezTo>
                    <a:pt x="346" y="15"/>
                    <a:pt x="322" y="5"/>
                    <a:pt x="2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6"/>
            <p:cNvSpPr/>
            <p:nvPr/>
          </p:nvSpPr>
          <p:spPr>
            <a:xfrm>
              <a:off x="5657657" y="2127472"/>
              <a:ext cx="9363" cy="25913"/>
            </a:xfrm>
            <a:custGeom>
              <a:rect b="b" l="l" r="r" t="t"/>
              <a:pathLst>
                <a:path extrusionOk="0" h="988" w="357">
                  <a:moveTo>
                    <a:pt x="231" y="1"/>
                  </a:moveTo>
                  <a:cubicBezTo>
                    <a:pt x="159" y="1"/>
                    <a:pt x="92" y="44"/>
                    <a:pt x="58" y="107"/>
                  </a:cubicBezTo>
                  <a:lnTo>
                    <a:pt x="49" y="116"/>
                  </a:lnTo>
                  <a:lnTo>
                    <a:pt x="49" y="819"/>
                  </a:lnTo>
                  <a:cubicBezTo>
                    <a:pt x="49" y="824"/>
                    <a:pt x="49" y="833"/>
                    <a:pt x="49" y="843"/>
                  </a:cubicBezTo>
                  <a:lnTo>
                    <a:pt x="49" y="848"/>
                  </a:lnTo>
                  <a:cubicBezTo>
                    <a:pt x="49" y="853"/>
                    <a:pt x="49" y="862"/>
                    <a:pt x="49" y="867"/>
                  </a:cubicBezTo>
                  <a:cubicBezTo>
                    <a:pt x="44" y="872"/>
                    <a:pt x="44" y="881"/>
                    <a:pt x="39" y="886"/>
                  </a:cubicBezTo>
                  <a:lnTo>
                    <a:pt x="39" y="891"/>
                  </a:lnTo>
                  <a:cubicBezTo>
                    <a:pt x="34" y="896"/>
                    <a:pt x="34" y="901"/>
                    <a:pt x="29" y="905"/>
                  </a:cubicBezTo>
                  <a:lnTo>
                    <a:pt x="29" y="910"/>
                  </a:lnTo>
                  <a:cubicBezTo>
                    <a:pt x="25" y="915"/>
                    <a:pt x="20" y="925"/>
                    <a:pt x="15" y="929"/>
                  </a:cubicBezTo>
                  <a:lnTo>
                    <a:pt x="15" y="934"/>
                  </a:lnTo>
                  <a:lnTo>
                    <a:pt x="0" y="944"/>
                  </a:lnTo>
                  <a:cubicBezTo>
                    <a:pt x="34" y="973"/>
                    <a:pt x="77" y="987"/>
                    <a:pt x="121" y="987"/>
                  </a:cubicBezTo>
                  <a:cubicBezTo>
                    <a:pt x="140" y="987"/>
                    <a:pt x="164" y="982"/>
                    <a:pt x="183" y="978"/>
                  </a:cubicBezTo>
                  <a:lnTo>
                    <a:pt x="203" y="968"/>
                  </a:lnTo>
                  <a:lnTo>
                    <a:pt x="207" y="968"/>
                  </a:lnTo>
                  <a:lnTo>
                    <a:pt x="227" y="954"/>
                  </a:lnTo>
                  <a:lnTo>
                    <a:pt x="231" y="949"/>
                  </a:lnTo>
                  <a:lnTo>
                    <a:pt x="241" y="939"/>
                  </a:lnTo>
                  <a:lnTo>
                    <a:pt x="246" y="934"/>
                  </a:lnTo>
                  <a:cubicBezTo>
                    <a:pt x="251" y="929"/>
                    <a:pt x="255" y="920"/>
                    <a:pt x="260" y="915"/>
                  </a:cubicBezTo>
                  <a:cubicBezTo>
                    <a:pt x="260" y="905"/>
                    <a:pt x="265" y="901"/>
                    <a:pt x="270" y="896"/>
                  </a:cubicBezTo>
                  <a:lnTo>
                    <a:pt x="270" y="891"/>
                  </a:lnTo>
                  <a:cubicBezTo>
                    <a:pt x="270" y="886"/>
                    <a:pt x="275" y="877"/>
                    <a:pt x="275" y="872"/>
                  </a:cubicBezTo>
                  <a:cubicBezTo>
                    <a:pt x="280" y="867"/>
                    <a:pt x="280" y="857"/>
                    <a:pt x="280" y="853"/>
                  </a:cubicBezTo>
                  <a:lnTo>
                    <a:pt x="280" y="848"/>
                  </a:lnTo>
                  <a:cubicBezTo>
                    <a:pt x="280" y="838"/>
                    <a:pt x="280" y="828"/>
                    <a:pt x="280" y="824"/>
                  </a:cubicBezTo>
                  <a:lnTo>
                    <a:pt x="280" y="116"/>
                  </a:lnTo>
                  <a:lnTo>
                    <a:pt x="284" y="107"/>
                  </a:lnTo>
                  <a:cubicBezTo>
                    <a:pt x="304" y="73"/>
                    <a:pt x="328" y="49"/>
                    <a:pt x="357" y="30"/>
                  </a:cubicBezTo>
                  <a:cubicBezTo>
                    <a:pt x="332" y="15"/>
                    <a:pt x="308" y="6"/>
                    <a:pt x="2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6"/>
            <p:cNvSpPr/>
            <p:nvPr/>
          </p:nvSpPr>
          <p:spPr>
            <a:xfrm>
              <a:off x="5616900" y="2151969"/>
              <a:ext cx="29794" cy="73726"/>
            </a:xfrm>
            <a:custGeom>
              <a:rect b="b" l="l" r="r" t="t"/>
              <a:pathLst>
                <a:path extrusionOk="0" h="2811" w="1136">
                  <a:moveTo>
                    <a:pt x="260" y="0"/>
                  </a:moveTo>
                  <a:lnTo>
                    <a:pt x="236" y="5"/>
                  </a:lnTo>
                  <a:lnTo>
                    <a:pt x="222" y="10"/>
                  </a:lnTo>
                  <a:lnTo>
                    <a:pt x="207" y="15"/>
                  </a:lnTo>
                  <a:lnTo>
                    <a:pt x="188" y="24"/>
                  </a:lnTo>
                  <a:lnTo>
                    <a:pt x="178" y="29"/>
                  </a:lnTo>
                  <a:cubicBezTo>
                    <a:pt x="169" y="34"/>
                    <a:pt x="159" y="39"/>
                    <a:pt x="154" y="44"/>
                  </a:cubicBezTo>
                  <a:cubicBezTo>
                    <a:pt x="0" y="174"/>
                    <a:pt x="29" y="592"/>
                    <a:pt x="48" y="963"/>
                  </a:cubicBezTo>
                  <a:cubicBezTo>
                    <a:pt x="87" y="1588"/>
                    <a:pt x="833" y="2146"/>
                    <a:pt x="838" y="2151"/>
                  </a:cubicBezTo>
                  <a:cubicBezTo>
                    <a:pt x="881" y="2185"/>
                    <a:pt x="910" y="2238"/>
                    <a:pt x="910" y="2291"/>
                  </a:cubicBezTo>
                  <a:lnTo>
                    <a:pt x="910" y="2810"/>
                  </a:lnTo>
                  <a:lnTo>
                    <a:pt x="1136" y="2810"/>
                  </a:lnTo>
                  <a:lnTo>
                    <a:pt x="1136" y="2296"/>
                  </a:lnTo>
                  <a:cubicBezTo>
                    <a:pt x="1136" y="2238"/>
                    <a:pt x="1112" y="2190"/>
                    <a:pt x="1068" y="2156"/>
                  </a:cubicBezTo>
                  <a:cubicBezTo>
                    <a:pt x="1059" y="2151"/>
                    <a:pt x="318" y="1588"/>
                    <a:pt x="279" y="967"/>
                  </a:cubicBezTo>
                  <a:cubicBezTo>
                    <a:pt x="255" y="597"/>
                    <a:pt x="231" y="174"/>
                    <a:pt x="380" y="48"/>
                  </a:cubicBezTo>
                  <a:cubicBezTo>
                    <a:pt x="390" y="44"/>
                    <a:pt x="400" y="39"/>
                    <a:pt x="404" y="34"/>
                  </a:cubicBezTo>
                  <a:lnTo>
                    <a:pt x="419" y="24"/>
                  </a:lnTo>
                  <a:lnTo>
                    <a:pt x="433" y="20"/>
                  </a:lnTo>
                  <a:lnTo>
                    <a:pt x="453" y="15"/>
                  </a:lnTo>
                  <a:lnTo>
                    <a:pt x="467" y="10"/>
                  </a:lnTo>
                  <a:lnTo>
                    <a:pt x="472" y="10"/>
                  </a:lnTo>
                  <a:lnTo>
                    <a:pt x="443" y="5"/>
                  </a:lnTo>
                  <a:lnTo>
                    <a:pt x="4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56"/>
            <p:cNvSpPr/>
            <p:nvPr/>
          </p:nvSpPr>
          <p:spPr>
            <a:xfrm>
              <a:off x="5458512" y="2007088"/>
              <a:ext cx="19094" cy="13140"/>
            </a:xfrm>
            <a:custGeom>
              <a:rect b="b" l="l" r="r" t="t"/>
              <a:pathLst>
                <a:path extrusionOk="0" h="501" w="728">
                  <a:moveTo>
                    <a:pt x="1" y="0"/>
                  </a:moveTo>
                  <a:lnTo>
                    <a:pt x="515" y="501"/>
                  </a:lnTo>
                  <a:lnTo>
                    <a:pt x="727" y="49"/>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56"/>
            <p:cNvSpPr/>
            <p:nvPr/>
          </p:nvSpPr>
          <p:spPr>
            <a:xfrm>
              <a:off x="5604153" y="2062350"/>
              <a:ext cx="18071" cy="20615"/>
            </a:xfrm>
            <a:custGeom>
              <a:rect b="b" l="l" r="r" t="t"/>
              <a:pathLst>
                <a:path extrusionOk="0" h="786" w="689">
                  <a:moveTo>
                    <a:pt x="164" y="1"/>
                  </a:moveTo>
                  <a:lnTo>
                    <a:pt x="10" y="569"/>
                  </a:lnTo>
                  <a:cubicBezTo>
                    <a:pt x="5" y="583"/>
                    <a:pt x="5" y="593"/>
                    <a:pt x="0" y="607"/>
                  </a:cubicBezTo>
                  <a:lnTo>
                    <a:pt x="429" y="785"/>
                  </a:lnTo>
                  <a:lnTo>
                    <a:pt x="688" y="218"/>
                  </a:lnTo>
                  <a:lnTo>
                    <a:pt x="164"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6"/>
            <p:cNvSpPr/>
            <p:nvPr/>
          </p:nvSpPr>
          <p:spPr>
            <a:xfrm>
              <a:off x="5480858" y="2011494"/>
              <a:ext cx="44062" cy="30948"/>
            </a:xfrm>
            <a:custGeom>
              <a:rect b="b" l="l" r="r" t="t"/>
              <a:pathLst>
                <a:path extrusionOk="0" h="1180" w="1680">
                  <a:moveTo>
                    <a:pt x="255" y="1"/>
                  </a:moveTo>
                  <a:lnTo>
                    <a:pt x="0" y="535"/>
                  </a:lnTo>
                  <a:lnTo>
                    <a:pt x="1526" y="1180"/>
                  </a:lnTo>
                  <a:lnTo>
                    <a:pt x="1680" y="602"/>
                  </a:lnTo>
                  <a:lnTo>
                    <a:pt x="25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6"/>
            <p:cNvSpPr/>
            <p:nvPr/>
          </p:nvSpPr>
          <p:spPr>
            <a:xfrm>
              <a:off x="5624978" y="2072080"/>
              <a:ext cx="16182" cy="17966"/>
            </a:xfrm>
            <a:custGeom>
              <a:rect b="b" l="l" r="r" t="t"/>
              <a:pathLst>
                <a:path extrusionOk="0" h="685" w="617">
                  <a:moveTo>
                    <a:pt x="260" y="0"/>
                  </a:moveTo>
                  <a:lnTo>
                    <a:pt x="0" y="563"/>
                  </a:lnTo>
                  <a:lnTo>
                    <a:pt x="270" y="674"/>
                  </a:lnTo>
                  <a:cubicBezTo>
                    <a:pt x="287" y="681"/>
                    <a:pt x="305" y="684"/>
                    <a:pt x="324" y="684"/>
                  </a:cubicBezTo>
                  <a:cubicBezTo>
                    <a:pt x="380" y="684"/>
                    <a:pt x="435" y="652"/>
                    <a:pt x="457" y="597"/>
                  </a:cubicBezTo>
                  <a:lnTo>
                    <a:pt x="587" y="299"/>
                  </a:lnTo>
                  <a:cubicBezTo>
                    <a:pt x="616" y="222"/>
                    <a:pt x="582" y="135"/>
                    <a:pt x="510" y="106"/>
                  </a:cubicBezTo>
                  <a:lnTo>
                    <a:pt x="2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6"/>
            <p:cNvSpPr/>
            <p:nvPr/>
          </p:nvSpPr>
          <p:spPr>
            <a:xfrm>
              <a:off x="5386334" y="2267186"/>
              <a:ext cx="72204" cy="17808"/>
            </a:xfrm>
            <a:custGeom>
              <a:rect b="b" l="l" r="r" t="t"/>
              <a:pathLst>
                <a:path extrusionOk="0" h="679" w="2753">
                  <a:moveTo>
                    <a:pt x="0" y="0"/>
                  </a:moveTo>
                  <a:lnTo>
                    <a:pt x="0" y="679"/>
                  </a:lnTo>
                  <a:lnTo>
                    <a:pt x="2753" y="679"/>
                  </a:lnTo>
                  <a:lnTo>
                    <a:pt x="2753" y="0"/>
                  </a:lnTo>
                  <a:close/>
                </a:path>
              </a:pathLst>
            </a:custGeom>
            <a:solidFill>
              <a:srgbClr val="FA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6"/>
            <p:cNvSpPr/>
            <p:nvPr/>
          </p:nvSpPr>
          <p:spPr>
            <a:xfrm>
              <a:off x="5386203" y="2296325"/>
              <a:ext cx="72204" cy="44849"/>
            </a:xfrm>
            <a:custGeom>
              <a:rect b="b" l="l" r="r" t="t"/>
              <a:pathLst>
                <a:path extrusionOk="0" h="1710" w="2753">
                  <a:moveTo>
                    <a:pt x="0" y="1"/>
                  </a:moveTo>
                  <a:lnTo>
                    <a:pt x="0" y="1709"/>
                  </a:lnTo>
                  <a:lnTo>
                    <a:pt x="2753" y="1709"/>
                  </a:lnTo>
                  <a:lnTo>
                    <a:pt x="275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6"/>
            <p:cNvSpPr/>
            <p:nvPr/>
          </p:nvSpPr>
          <p:spPr>
            <a:xfrm>
              <a:off x="5398451" y="2267186"/>
              <a:ext cx="60087" cy="17808"/>
            </a:xfrm>
            <a:custGeom>
              <a:rect b="b" l="l" r="r" t="t"/>
              <a:pathLst>
                <a:path extrusionOk="0" h="679" w="2291">
                  <a:moveTo>
                    <a:pt x="0" y="0"/>
                  </a:moveTo>
                  <a:lnTo>
                    <a:pt x="0" y="679"/>
                  </a:lnTo>
                  <a:lnTo>
                    <a:pt x="2291" y="679"/>
                  </a:lnTo>
                  <a:lnTo>
                    <a:pt x="2291" y="0"/>
                  </a:lnTo>
                  <a:close/>
                </a:path>
              </a:pathLst>
            </a:custGeom>
            <a:solidFill>
              <a:srgbClr val="F2F4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6"/>
            <p:cNvSpPr/>
            <p:nvPr/>
          </p:nvSpPr>
          <p:spPr>
            <a:xfrm>
              <a:off x="5398451" y="2296325"/>
              <a:ext cx="60087" cy="44849"/>
            </a:xfrm>
            <a:custGeom>
              <a:rect b="b" l="l" r="r" t="t"/>
              <a:pathLst>
                <a:path extrusionOk="0" h="1710" w="2291">
                  <a:moveTo>
                    <a:pt x="0" y="1"/>
                  </a:moveTo>
                  <a:lnTo>
                    <a:pt x="0" y="1709"/>
                  </a:lnTo>
                  <a:lnTo>
                    <a:pt x="2291" y="1709"/>
                  </a:lnTo>
                  <a:lnTo>
                    <a:pt x="229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6"/>
            <p:cNvSpPr/>
            <p:nvPr/>
          </p:nvSpPr>
          <p:spPr>
            <a:xfrm>
              <a:off x="5633161" y="2265036"/>
              <a:ext cx="72231" cy="76138"/>
            </a:xfrm>
            <a:custGeom>
              <a:rect b="b" l="l" r="r" t="t"/>
              <a:pathLst>
                <a:path extrusionOk="0" h="2903" w="2754">
                  <a:moveTo>
                    <a:pt x="1" y="1"/>
                  </a:moveTo>
                  <a:lnTo>
                    <a:pt x="1" y="2902"/>
                  </a:lnTo>
                  <a:lnTo>
                    <a:pt x="2753" y="2902"/>
                  </a:lnTo>
                  <a:lnTo>
                    <a:pt x="275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6"/>
            <p:cNvSpPr/>
            <p:nvPr/>
          </p:nvSpPr>
          <p:spPr>
            <a:xfrm>
              <a:off x="5633161" y="2235897"/>
              <a:ext cx="72231" cy="17940"/>
            </a:xfrm>
            <a:custGeom>
              <a:rect b="b" l="l" r="r" t="t"/>
              <a:pathLst>
                <a:path extrusionOk="0" h="684" w="2754">
                  <a:moveTo>
                    <a:pt x="1" y="0"/>
                  </a:moveTo>
                  <a:lnTo>
                    <a:pt x="1" y="683"/>
                  </a:lnTo>
                  <a:lnTo>
                    <a:pt x="2753" y="683"/>
                  </a:lnTo>
                  <a:lnTo>
                    <a:pt x="2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56"/>
            <p:cNvSpPr/>
            <p:nvPr/>
          </p:nvSpPr>
          <p:spPr>
            <a:xfrm>
              <a:off x="5648819" y="2265036"/>
              <a:ext cx="56573" cy="76138"/>
            </a:xfrm>
            <a:custGeom>
              <a:rect b="b" l="l" r="r" t="t"/>
              <a:pathLst>
                <a:path extrusionOk="0" h="2903" w="2157">
                  <a:moveTo>
                    <a:pt x="1" y="1"/>
                  </a:moveTo>
                  <a:lnTo>
                    <a:pt x="1" y="2902"/>
                  </a:lnTo>
                  <a:lnTo>
                    <a:pt x="2156" y="2902"/>
                  </a:lnTo>
                  <a:lnTo>
                    <a:pt x="2156"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6"/>
            <p:cNvSpPr/>
            <p:nvPr/>
          </p:nvSpPr>
          <p:spPr>
            <a:xfrm>
              <a:off x="5648819" y="2235897"/>
              <a:ext cx="56573" cy="17940"/>
            </a:xfrm>
            <a:custGeom>
              <a:rect b="b" l="l" r="r" t="t"/>
              <a:pathLst>
                <a:path extrusionOk="0" h="684" w="2157">
                  <a:moveTo>
                    <a:pt x="1" y="0"/>
                  </a:moveTo>
                  <a:lnTo>
                    <a:pt x="1" y="683"/>
                  </a:lnTo>
                  <a:lnTo>
                    <a:pt x="2156" y="683"/>
                  </a:lnTo>
                  <a:lnTo>
                    <a:pt x="21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6"/>
            <p:cNvSpPr/>
            <p:nvPr/>
          </p:nvSpPr>
          <p:spPr>
            <a:xfrm>
              <a:off x="5507977" y="2140219"/>
              <a:ext cx="72231" cy="17835"/>
            </a:xfrm>
            <a:custGeom>
              <a:rect b="b" l="l" r="r" t="t"/>
              <a:pathLst>
                <a:path extrusionOk="0" h="680" w="2754">
                  <a:moveTo>
                    <a:pt x="1" y="1"/>
                  </a:moveTo>
                  <a:lnTo>
                    <a:pt x="1" y="679"/>
                  </a:lnTo>
                  <a:lnTo>
                    <a:pt x="2753" y="679"/>
                  </a:lnTo>
                  <a:lnTo>
                    <a:pt x="27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6"/>
            <p:cNvSpPr/>
            <p:nvPr/>
          </p:nvSpPr>
          <p:spPr>
            <a:xfrm>
              <a:off x="5507977" y="2169384"/>
              <a:ext cx="72231" cy="171790"/>
            </a:xfrm>
            <a:custGeom>
              <a:rect b="b" l="l" r="r" t="t"/>
              <a:pathLst>
                <a:path extrusionOk="0" h="6550" w="2754">
                  <a:moveTo>
                    <a:pt x="1" y="0"/>
                  </a:moveTo>
                  <a:lnTo>
                    <a:pt x="1" y="6549"/>
                  </a:lnTo>
                  <a:lnTo>
                    <a:pt x="2753" y="6549"/>
                  </a:lnTo>
                  <a:lnTo>
                    <a:pt x="2753"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56"/>
            <p:cNvSpPr/>
            <p:nvPr/>
          </p:nvSpPr>
          <p:spPr>
            <a:xfrm>
              <a:off x="5519333" y="2140219"/>
              <a:ext cx="60874" cy="17835"/>
            </a:xfrm>
            <a:custGeom>
              <a:rect b="b" l="l" r="r" t="t"/>
              <a:pathLst>
                <a:path extrusionOk="0" h="680" w="2321">
                  <a:moveTo>
                    <a:pt x="1" y="1"/>
                  </a:moveTo>
                  <a:lnTo>
                    <a:pt x="1" y="679"/>
                  </a:lnTo>
                  <a:lnTo>
                    <a:pt x="2320" y="679"/>
                  </a:lnTo>
                  <a:lnTo>
                    <a:pt x="23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56"/>
            <p:cNvSpPr/>
            <p:nvPr/>
          </p:nvSpPr>
          <p:spPr>
            <a:xfrm>
              <a:off x="5519333" y="2169384"/>
              <a:ext cx="66041" cy="171790"/>
            </a:xfrm>
            <a:custGeom>
              <a:rect b="b" l="l" r="r" t="t"/>
              <a:pathLst>
                <a:path extrusionOk="0" h="6550" w="2518">
                  <a:moveTo>
                    <a:pt x="1" y="0"/>
                  </a:moveTo>
                  <a:lnTo>
                    <a:pt x="1" y="6549"/>
                  </a:lnTo>
                  <a:lnTo>
                    <a:pt x="2517" y="6549"/>
                  </a:lnTo>
                  <a:lnTo>
                    <a:pt x="251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56"/>
            <p:cNvSpPr/>
            <p:nvPr/>
          </p:nvSpPr>
          <p:spPr>
            <a:xfrm>
              <a:off x="5479966" y="2018314"/>
              <a:ext cx="44193" cy="25152"/>
            </a:xfrm>
            <a:custGeom>
              <a:rect b="b" l="l" r="r" t="t"/>
              <a:pathLst>
                <a:path extrusionOk="0" h="959" w="1685">
                  <a:moveTo>
                    <a:pt x="130" y="1"/>
                  </a:moveTo>
                  <a:lnTo>
                    <a:pt x="1" y="280"/>
                  </a:lnTo>
                  <a:lnTo>
                    <a:pt x="1603" y="958"/>
                  </a:lnTo>
                  <a:lnTo>
                    <a:pt x="1685" y="660"/>
                  </a:lnTo>
                  <a:lnTo>
                    <a:pt x="13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56"/>
            <p:cNvSpPr/>
            <p:nvPr/>
          </p:nvSpPr>
          <p:spPr>
            <a:xfrm>
              <a:off x="5603261" y="2070192"/>
              <a:ext cx="15159" cy="13009"/>
            </a:xfrm>
            <a:custGeom>
              <a:rect b="b" l="l" r="r" t="t"/>
              <a:pathLst>
                <a:path extrusionOk="0" h="496" w="578">
                  <a:moveTo>
                    <a:pt x="82" y="0"/>
                  </a:moveTo>
                  <a:lnTo>
                    <a:pt x="5" y="265"/>
                  </a:lnTo>
                  <a:cubicBezTo>
                    <a:pt x="5" y="275"/>
                    <a:pt x="5" y="289"/>
                    <a:pt x="1" y="303"/>
                  </a:cubicBezTo>
                  <a:lnTo>
                    <a:pt x="453" y="496"/>
                  </a:lnTo>
                  <a:lnTo>
                    <a:pt x="578" y="222"/>
                  </a:lnTo>
                  <a:lnTo>
                    <a:pt x="578" y="212"/>
                  </a:lnTo>
                  <a:lnTo>
                    <a:pt x="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56"/>
            <p:cNvSpPr/>
            <p:nvPr/>
          </p:nvSpPr>
          <p:spPr>
            <a:xfrm>
              <a:off x="5649212" y="2124325"/>
              <a:ext cx="11383" cy="30555"/>
            </a:xfrm>
            <a:custGeom>
              <a:rect b="b" l="l" r="r" t="t"/>
              <a:pathLst>
                <a:path extrusionOk="0" h="1165" w="434">
                  <a:moveTo>
                    <a:pt x="217" y="1"/>
                  </a:moveTo>
                  <a:cubicBezTo>
                    <a:pt x="108" y="1"/>
                    <a:pt x="0" y="73"/>
                    <a:pt x="0" y="217"/>
                  </a:cubicBezTo>
                  <a:lnTo>
                    <a:pt x="0" y="948"/>
                  </a:lnTo>
                  <a:cubicBezTo>
                    <a:pt x="0" y="1069"/>
                    <a:pt x="96" y="1165"/>
                    <a:pt x="217" y="1165"/>
                  </a:cubicBezTo>
                  <a:cubicBezTo>
                    <a:pt x="337" y="1165"/>
                    <a:pt x="433" y="1069"/>
                    <a:pt x="433" y="948"/>
                  </a:cubicBezTo>
                  <a:lnTo>
                    <a:pt x="433" y="217"/>
                  </a:lnTo>
                  <a:cubicBezTo>
                    <a:pt x="433" y="73"/>
                    <a:pt x="325" y="1"/>
                    <a:pt x="2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56"/>
            <p:cNvSpPr/>
            <p:nvPr/>
          </p:nvSpPr>
          <p:spPr>
            <a:xfrm>
              <a:off x="5668752" y="2127368"/>
              <a:ext cx="11383" cy="27513"/>
            </a:xfrm>
            <a:custGeom>
              <a:rect b="b" l="l" r="r" t="t"/>
              <a:pathLst>
                <a:path extrusionOk="0" h="1049" w="434">
                  <a:moveTo>
                    <a:pt x="217" y="0"/>
                  </a:moveTo>
                  <a:cubicBezTo>
                    <a:pt x="109" y="0"/>
                    <a:pt x="1" y="72"/>
                    <a:pt x="1" y="217"/>
                  </a:cubicBezTo>
                  <a:lnTo>
                    <a:pt x="1" y="832"/>
                  </a:lnTo>
                  <a:cubicBezTo>
                    <a:pt x="1" y="953"/>
                    <a:pt x="97" y="1049"/>
                    <a:pt x="217" y="1049"/>
                  </a:cubicBezTo>
                  <a:cubicBezTo>
                    <a:pt x="338" y="1049"/>
                    <a:pt x="434" y="953"/>
                    <a:pt x="434" y="832"/>
                  </a:cubicBezTo>
                  <a:lnTo>
                    <a:pt x="434" y="217"/>
                  </a:lnTo>
                  <a:cubicBezTo>
                    <a:pt x="434" y="72"/>
                    <a:pt x="326" y="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6"/>
            <p:cNvSpPr/>
            <p:nvPr/>
          </p:nvSpPr>
          <p:spPr>
            <a:xfrm>
              <a:off x="5688317" y="2135052"/>
              <a:ext cx="11383" cy="22608"/>
            </a:xfrm>
            <a:custGeom>
              <a:rect b="b" l="l" r="r" t="t"/>
              <a:pathLst>
                <a:path extrusionOk="0" h="862" w="434">
                  <a:moveTo>
                    <a:pt x="217" y="1"/>
                  </a:moveTo>
                  <a:cubicBezTo>
                    <a:pt x="109" y="1"/>
                    <a:pt x="1" y="73"/>
                    <a:pt x="1" y="217"/>
                  </a:cubicBezTo>
                  <a:lnTo>
                    <a:pt x="1" y="645"/>
                  </a:lnTo>
                  <a:cubicBezTo>
                    <a:pt x="1" y="766"/>
                    <a:pt x="97" y="862"/>
                    <a:pt x="217" y="862"/>
                  </a:cubicBezTo>
                  <a:cubicBezTo>
                    <a:pt x="338" y="862"/>
                    <a:pt x="434" y="766"/>
                    <a:pt x="434" y="650"/>
                  </a:cubicBezTo>
                  <a:lnTo>
                    <a:pt x="434" y="217"/>
                  </a:lnTo>
                  <a:cubicBezTo>
                    <a:pt x="434" y="73"/>
                    <a:pt x="326" y="1"/>
                    <a:pt x="2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6"/>
            <p:cNvSpPr/>
            <p:nvPr/>
          </p:nvSpPr>
          <p:spPr>
            <a:xfrm>
              <a:off x="5606540" y="2111946"/>
              <a:ext cx="115112" cy="240952"/>
            </a:xfrm>
            <a:custGeom>
              <a:rect b="b" l="l" r="r" t="t"/>
              <a:pathLst>
                <a:path extrusionOk="0" h="9187" w="4389">
                  <a:moveTo>
                    <a:pt x="1468" y="434"/>
                  </a:moveTo>
                  <a:cubicBezTo>
                    <a:pt x="1555" y="434"/>
                    <a:pt x="1627" y="501"/>
                    <a:pt x="1627" y="588"/>
                  </a:cubicBezTo>
                  <a:lnTo>
                    <a:pt x="1627" y="689"/>
                  </a:lnTo>
                  <a:cubicBezTo>
                    <a:pt x="1627" y="827"/>
                    <a:pt x="1735" y="904"/>
                    <a:pt x="1843" y="904"/>
                  </a:cubicBezTo>
                  <a:cubicBezTo>
                    <a:pt x="1928" y="904"/>
                    <a:pt x="2012" y="858"/>
                    <a:pt x="2046" y="756"/>
                  </a:cubicBezTo>
                  <a:cubicBezTo>
                    <a:pt x="2065" y="694"/>
                    <a:pt x="2127" y="651"/>
                    <a:pt x="2195" y="651"/>
                  </a:cubicBezTo>
                  <a:lnTo>
                    <a:pt x="2214" y="651"/>
                  </a:lnTo>
                  <a:cubicBezTo>
                    <a:pt x="2301" y="651"/>
                    <a:pt x="2368" y="718"/>
                    <a:pt x="2368" y="805"/>
                  </a:cubicBezTo>
                  <a:lnTo>
                    <a:pt x="2368" y="833"/>
                  </a:lnTo>
                  <a:cubicBezTo>
                    <a:pt x="2371" y="971"/>
                    <a:pt x="2480" y="1049"/>
                    <a:pt x="2589" y="1049"/>
                  </a:cubicBezTo>
                  <a:cubicBezTo>
                    <a:pt x="2673" y="1049"/>
                    <a:pt x="2758" y="1002"/>
                    <a:pt x="2792" y="901"/>
                  </a:cubicBezTo>
                  <a:cubicBezTo>
                    <a:pt x="2811" y="833"/>
                    <a:pt x="2873" y="790"/>
                    <a:pt x="2941" y="790"/>
                  </a:cubicBezTo>
                  <a:lnTo>
                    <a:pt x="2960" y="790"/>
                  </a:lnTo>
                  <a:cubicBezTo>
                    <a:pt x="3047" y="790"/>
                    <a:pt x="3114" y="857"/>
                    <a:pt x="3114" y="944"/>
                  </a:cubicBezTo>
                  <a:lnTo>
                    <a:pt x="3114" y="1098"/>
                  </a:lnTo>
                  <a:cubicBezTo>
                    <a:pt x="3114" y="1240"/>
                    <a:pt x="3222" y="1311"/>
                    <a:pt x="3330" y="1311"/>
                  </a:cubicBezTo>
                  <a:cubicBezTo>
                    <a:pt x="3439" y="1311"/>
                    <a:pt x="3547" y="1240"/>
                    <a:pt x="3547" y="1098"/>
                  </a:cubicBezTo>
                  <a:cubicBezTo>
                    <a:pt x="3547" y="1011"/>
                    <a:pt x="3619" y="939"/>
                    <a:pt x="3701" y="939"/>
                  </a:cubicBezTo>
                  <a:lnTo>
                    <a:pt x="3725" y="939"/>
                  </a:lnTo>
                  <a:cubicBezTo>
                    <a:pt x="3812" y="939"/>
                    <a:pt x="3879" y="1011"/>
                    <a:pt x="3879" y="1098"/>
                  </a:cubicBezTo>
                  <a:lnTo>
                    <a:pt x="3879" y="2109"/>
                  </a:lnTo>
                  <a:lnTo>
                    <a:pt x="3879" y="2133"/>
                  </a:lnTo>
                  <a:cubicBezTo>
                    <a:pt x="3903" y="2388"/>
                    <a:pt x="3884" y="3133"/>
                    <a:pt x="3494" y="3461"/>
                  </a:cubicBezTo>
                  <a:cubicBezTo>
                    <a:pt x="3446" y="3504"/>
                    <a:pt x="3417" y="3562"/>
                    <a:pt x="3417" y="3624"/>
                  </a:cubicBezTo>
                  <a:lnTo>
                    <a:pt x="3417" y="4312"/>
                  </a:lnTo>
                  <a:lnTo>
                    <a:pt x="1353" y="4312"/>
                  </a:lnTo>
                  <a:lnTo>
                    <a:pt x="1353" y="3836"/>
                  </a:lnTo>
                  <a:cubicBezTo>
                    <a:pt x="1353" y="3769"/>
                    <a:pt x="1319" y="3701"/>
                    <a:pt x="1266" y="3663"/>
                  </a:cubicBezTo>
                  <a:lnTo>
                    <a:pt x="1261" y="3658"/>
                  </a:lnTo>
                  <a:cubicBezTo>
                    <a:pt x="1257" y="3653"/>
                    <a:pt x="530" y="3105"/>
                    <a:pt x="492" y="2498"/>
                  </a:cubicBezTo>
                  <a:cubicBezTo>
                    <a:pt x="472" y="2157"/>
                    <a:pt x="443" y="1733"/>
                    <a:pt x="578" y="1618"/>
                  </a:cubicBezTo>
                  <a:cubicBezTo>
                    <a:pt x="614" y="1588"/>
                    <a:pt x="669" y="1575"/>
                    <a:pt x="743" y="1575"/>
                  </a:cubicBezTo>
                  <a:cubicBezTo>
                    <a:pt x="779" y="1575"/>
                    <a:pt x="818" y="1578"/>
                    <a:pt x="862" y="1584"/>
                  </a:cubicBezTo>
                  <a:lnTo>
                    <a:pt x="862" y="1878"/>
                  </a:lnTo>
                  <a:cubicBezTo>
                    <a:pt x="862" y="2022"/>
                    <a:pt x="970" y="2094"/>
                    <a:pt x="1079" y="2094"/>
                  </a:cubicBezTo>
                  <a:cubicBezTo>
                    <a:pt x="1187" y="2094"/>
                    <a:pt x="1295" y="2022"/>
                    <a:pt x="1295" y="1878"/>
                  </a:cubicBezTo>
                  <a:lnTo>
                    <a:pt x="1295" y="588"/>
                  </a:lnTo>
                  <a:cubicBezTo>
                    <a:pt x="1295" y="501"/>
                    <a:pt x="1362" y="434"/>
                    <a:pt x="1449" y="434"/>
                  </a:cubicBezTo>
                  <a:close/>
                  <a:moveTo>
                    <a:pt x="3773" y="4741"/>
                  </a:moveTo>
                  <a:lnTo>
                    <a:pt x="3773" y="5419"/>
                  </a:lnTo>
                  <a:lnTo>
                    <a:pt x="1021" y="5419"/>
                  </a:lnTo>
                  <a:lnTo>
                    <a:pt x="1021" y="4741"/>
                  </a:lnTo>
                  <a:close/>
                  <a:moveTo>
                    <a:pt x="3773" y="5852"/>
                  </a:moveTo>
                  <a:lnTo>
                    <a:pt x="3773" y="8749"/>
                  </a:lnTo>
                  <a:lnTo>
                    <a:pt x="1021" y="8749"/>
                  </a:lnTo>
                  <a:lnTo>
                    <a:pt x="1021" y="5852"/>
                  </a:lnTo>
                  <a:close/>
                  <a:moveTo>
                    <a:pt x="1449" y="1"/>
                  </a:moveTo>
                  <a:cubicBezTo>
                    <a:pt x="1127" y="1"/>
                    <a:pt x="862" y="266"/>
                    <a:pt x="862" y="588"/>
                  </a:cubicBezTo>
                  <a:lnTo>
                    <a:pt x="862" y="1156"/>
                  </a:lnTo>
                  <a:cubicBezTo>
                    <a:pt x="820" y="1152"/>
                    <a:pt x="780" y="1149"/>
                    <a:pt x="741" y="1149"/>
                  </a:cubicBezTo>
                  <a:cubicBezTo>
                    <a:pt x="561" y="1149"/>
                    <a:pt x="415" y="1196"/>
                    <a:pt x="304" y="1291"/>
                  </a:cubicBezTo>
                  <a:cubicBezTo>
                    <a:pt x="1" y="1546"/>
                    <a:pt x="30" y="2046"/>
                    <a:pt x="63" y="2532"/>
                  </a:cubicBezTo>
                  <a:cubicBezTo>
                    <a:pt x="102" y="3196"/>
                    <a:pt x="694" y="3749"/>
                    <a:pt x="920" y="3942"/>
                  </a:cubicBezTo>
                  <a:lnTo>
                    <a:pt x="920" y="4312"/>
                  </a:lnTo>
                  <a:lnTo>
                    <a:pt x="804" y="4312"/>
                  </a:lnTo>
                  <a:cubicBezTo>
                    <a:pt x="689" y="4312"/>
                    <a:pt x="593" y="4409"/>
                    <a:pt x="593" y="4529"/>
                  </a:cubicBezTo>
                  <a:lnTo>
                    <a:pt x="593" y="8970"/>
                  </a:lnTo>
                  <a:cubicBezTo>
                    <a:pt x="593" y="9090"/>
                    <a:pt x="689" y="9187"/>
                    <a:pt x="804" y="9187"/>
                  </a:cubicBezTo>
                  <a:lnTo>
                    <a:pt x="3990" y="9187"/>
                  </a:lnTo>
                  <a:cubicBezTo>
                    <a:pt x="4110" y="9187"/>
                    <a:pt x="4206" y="9090"/>
                    <a:pt x="4206" y="8970"/>
                  </a:cubicBezTo>
                  <a:lnTo>
                    <a:pt x="4206" y="4524"/>
                  </a:lnTo>
                  <a:cubicBezTo>
                    <a:pt x="4206" y="4404"/>
                    <a:pt x="4110" y="4307"/>
                    <a:pt x="3990" y="4307"/>
                  </a:cubicBezTo>
                  <a:lnTo>
                    <a:pt x="3855" y="4307"/>
                  </a:lnTo>
                  <a:lnTo>
                    <a:pt x="3855" y="3720"/>
                  </a:lnTo>
                  <a:cubicBezTo>
                    <a:pt x="4389" y="3182"/>
                    <a:pt x="4326" y="2219"/>
                    <a:pt x="4317" y="2099"/>
                  </a:cubicBezTo>
                  <a:lnTo>
                    <a:pt x="4317" y="1098"/>
                  </a:lnTo>
                  <a:cubicBezTo>
                    <a:pt x="4317" y="771"/>
                    <a:pt x="4052" y="511"/>
                    <a:pt x="3730" y="511"/>
                  </a:cubicBezTo>
                  <a:lnTo>
                    <a:pt x="3711" y="511"/>
                  </a:lnTo>
                  <a:cubicBezTo>
                    <a:pt x="3620" y="559"/>
                    <a:pt x="3523" y="582"/>
                    <a:pt x="3427" y="582"/>
                  </a:cubicBezTo>
                  <a:cubicBezTo>
                    <a:pt x="3251" y="582"/>
                    <a:pt x="3080" y="505"/>
                    <a:pt x="2965" y="362"/>
                  </a:cubicBezTo>
                  <a:lnTo>
                    <a:pt x="2945" y="362"/>
                  </a:lnTo>
                  <a:cubicBezTo>
                    <a:pt x="2859" y="406"/>
                    <a:pt x="2766" y="427"/>
                    <a:pt x="2673" y="427"/>
                  </a:cubicBezTo>
                  <a:cubicBezTo>
                    <a:pt x="2502" y="427"/>
                    <a:pt x="2334" y="355"/>
                    <a:pt x="2219" y="218"/>
                  </a:cubicBezTo>
                  <a:lnTo>
                    <a:pt x="2195" y="218"/>
                  </a:lnTo>
                  <a:cubicBezTo>
                    <a:pt x="2118" y="251"/>
                    <a:pt x="2038" y="267"/>
                    <a:pt x="1959" y="267"/>
                  </a:cubicBezTo>
                  <a:cubicBezTo>
                    <a:pt x="1766" y="267"/>
                    <a:pt x="1582" y="172"/>
                    <a:pt x="14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6"/>
            <p:cNvSpPr/>
            <p:nvPr/>
          </p:nvSpPr>
          <p:spPr>
            <a:xfrm>
              <a:off x="5402359" y="2155510"/>
              <a:ext cx="11252" cy="30686"/>
            </a:xfrm>
            <a:custGeom>
              <a:rect b="b" l="l" r="r" t="t"/>
              <a:pathLst>
                <a:path extrusionOk="0" h="1170" w="429">
                  <a:moveTo>
                    <a:pt x="214" y="0"/>
                  </a:moveTo>
                  <a:cubicBezTo>
                    <a:pt x="107" y="0"/>
                    <a:pt x="0" y="72"/>
                    <a:pt x="0" y="217"/>
                  </a:cubicBezTo>
                  <a:lnTo>
                    <a:pt x="0" y="953"/>
                  </a:lnTo>
                  <a:cubicBezTo>
                    <a:pt x="0" y="1073"/>
                    <a:pt x="97" y="1169"/>
                    <a:pt x="212" y="1169"/>
                  </a:cubicBezTo>
                  <a:cubicBezTo>
                    <a:pt x="332" y="1169"/>
                    <a:pt x="429" y="1068"/>
                    <a:pt x="429" y="953"/>
                  </a:cubicBezTo>
                  <a:lnTo>
                    <a:pt x="429" y="217"/>
                  </a:lnTo>
                  <a:cubicBezTo>
                    <a:pt x="429" y="72"/>
                    <a:pt x="321"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6"/>
            <p:cNvSpPr/>
            <p:nvPr/>
          </p:nvSpPr>
          <p:spPr>
            <a:xfrm>
              <a:off x="5421925" y="2158657"/>
              <a:ext cx="11252" cy="27539"/>
            </a:xfrm>
            <a:custGeom>
              <a:rect b="b" l="l" r="r" t="t"/>
              <a:pathLst>
                <a:path extrusionOk="0" h="1050" w="429">
                  <a:moveTo>
                    <a:pt x="214" y="0"/>
                  </a:moveTo>
                  <a:cubicBezTo>
                    <a:pt x="107" y="0"/>
                    <a:pt x="0" y="73"/>
                    <a:pt x="0" y="217"/>
                  </a:cubicBezTo>
                  <a:lnTo>
                    <a:pt x="0" y="833"/>
                  </a:lnTo>
                  <a:cubicBezTo>
                    <a:pt x="0" y="953"/>
                    <a:pt x="96" y="1049"/>
                    <a:pt x="212" y="1049"/>
                  </a:cubicBezTo>
                  <a:cubicBezTo>
                    <a:pt x="332" y="1049"/>
                    <a:pt x="428" y="953"/>
                    <a:pt x="428" y="833"/>
                  </a:cubicBezTo>
                  <a:lnTo>
                    <a:pt x="428" y="217"/>
                  </a:lnTo>
                  <a:cubicBezTo>
                    <a:pt x="428" y="73"/>
                    <a:pt x="321"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6"/>
            <p:cNvSpPr/>
            <p:nvPr/>
          </p:nvSpPr>
          <p:spPr>
            <a:xfrm>
              <a:off x="5441464" y="2166237"/>
              <a:ext cx="11383" cy="22739"/>
            </a:xfrm>
            <a:custGeom>
              <a:rect b="b" l="l" r="r" t="t"/>
              <a:pathLst>
                <a:path extrusionOk="0" h="867" w="434">
                  <a:moveTo>
                    <a:pt x="217" y="0"/>
                  </a:moveTo>
                  <a:cubicBezTo>
                    <a:pt x="109" y="0"/>
                    <a:pt x="1" y="72"/>
                    <a:pt x="1" y="217"/>
                  </a:cubicBezTo>
                  <a:lnTo>
                    <a:pt x="1" y="650"/>
                  </a:lnTo>
                  <a:cubicBezTo>
                    <a:pt x="1" y="770"/>
                    <a:pt x="97" y="866"/>
                    <a:pt x="217" y="866"/>
                  </a:cubicBezTo>
                  <a:cubicBezTo>
                    <a:pt x="333" y="866"/>
                    <a:pt x="434" y="770"/>
                    <a:pt x="434" y="650"/>
                  </a:cubicBezTo>
                  <a:lnTo>
                    <a:pt x="434" y="217"/>
                  </a:lnTo>
                  <a:cubicBezTo>
                    <a:pt x="434" y="72"/>
                    <a:pt x="326" y="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6"/>
            <p:cNvSpPr/>
            <p:nvPr/>
          </p:nvSpPr>
          <p:spPr>
            <a:xfrm>
              <a:off x="5359818" y="2143130"/>
              <a:ext cx="114876" cy="209636"/>
            </a:xfrm>
            <a:custGeom>
              <a:rect b="b" l="l" r="r" t="t"/>
              <a:pathLst>
                <a:path extrusionOk="0" h="7993" w="4380">
                  <a:moveTo>
                    <a:pt x="1464" y="434"/>
                  </a:moveTo>
                  <a:cubicBezTo>
                    <a:pt x="1550" y="434"/>
                    <a:pt x="1617" y="506"/>
                    <a:pt x="1617" y="592"/>
                  </a:cubicBezTo>
                  <a:lnTo>
                    <a:pt x="1617" y="689"/>
                  </a:lnTo>
                  <a:cubicBezTo>
                    <a:pt x="1617" y="827"/>
                    <a:pt x="1727" y="904"/>
                    <a:pt x="1837" y="904"/>
                  </a:cubicBezTo>
                  <a:cubicBezTo>
                    <a:pt x="1922" y="904"/>
                    <a:pt x="2007" y="857"/>
                    <a:pt x="2041" y="756"/>
                  </a:cubicBezTo>
                  <a:cubicBezTo>
                    <a:pt x="2060" y="693"/>
                    <a:pt x="2118" y="650"/>
                    <a:pt x="2185" y="650"/>
                  </a:cubicBezTo>
                  <a:lnTo>
                    <a:pt x="2209" y="650"/>
                  </a:lnTo>
                  <a:cubicBezTo>
                    <a:pt x="2296" y="650"/>
                    <a:pt x="2363" y="717"/>
                    <a:pt x="2363" y="804"/>
                  </a:cubicBezTo>
                  <a:lnTo>
                    <a:pt x="2363" y="838"/>
                  </a:lnTo>
                  <a:cubicBezTo>
                    <a:pt x="2366" y="973"/>
                    <a:pt x="2475" y="1048"/>
                    <a:pt x="2582" y="1048"/>
                  </a:cubicBezTo>
                  <a:cubicBezTo>
                    <a:pt x="2666" y="1048"/>
                    <a:pt x="2750" y="1002"/>
                    <a:pt x="2782" y="900"/>
                  </a:cubicBezTo>
                  <a:cubicBezTo>
                    <a:pt x="2806" y="833"/>
                    <a:pt x="2864" y="790"/>
                    <a:pt x="2931" y="790"/>
                  </a:cubicBezTo>
                  <a:lnTo>
                    <a:pt x="2955" y="790"/>
                  </a:lnTo>
                  <a:cubicBezTo>
                    <a:pt x="3042" y="790"/>
                    <a:pt x="3109" y="862"/>
                    <a:pt x="3109" y="944"/>
                  </a:cubicBezTo>
                  <a:lnTo>
                    <a:pt x="3109" y="1093"/>
                  </a:lnTo>
                  <a:cubicBezTo>
                    <a:pt x="3109" y="1237"/>
                    <a:pt x="3217" y="1309"/>
                    <a:pt x="3326" y="1309"/>
                  </a:cubicBezTo>
                  <a:cubicBezTo>
                    <a:pt x="3434" y="1309"/>
                    <a:pt x="3542" y="1237"/>
                    <a:pt x="3542" y="1093"/>
                  </a:cubicBezTo>
                  <a:cubicBezTo>
                    <a:pt x="3542" y="1011"/>
                    <a:pt x="3610" y="939"/>
                    <a:pt x="3696" y="939"/>
                  </a:cubicBezTo>
                  <a:lnTo>
                    <a:pt x="3720" y="939"/>
                  </a:lnTo>
                  <a:cubicBezTo>
                    <a:pt x="3807" y="939"/>
                    <a:pt x="3874" y="1011"/>
                    <a:pt x="3874" y="1093"/>
                  </a:cubicBezTo>
                  <a:lnTo>
                    <a:pt x="3874" y="2108"/>
                  </a:lnTo>
                  <a:lnTo>
                    <a:pt x="3874" y="2132"/>
                  </a:lnTo>
                  <a:cubicBezTo>
                    <a:pt x="3898" y="2387"/>
                    <a:pt x="3879" y="3133"/>
                    <a:pt x="3489" y="3460"/>
                  </a:cubicBezTo>
                  <a:cubicBezTo>
                    <a:pt x="3441" y="3503"/>
                    <a:pt x="3412" y="3561"/>
                    <a:pt x="3412" y="3624"/>
                  </a:cubicBezTo>
                  <a:lnTo>
                    <a:pt x="3412" y="4307"/>
                  </a:lnTo>
                  <a:lnTo>
                    <a:pt x="1343" y="4307"/>
                  </a:lnTo>
                  <a:lnTo>
                    <a:pt x="1343" y="3835"/>
                  </a:lnTo>
                  <a:cubicBezTo>
                    <a:pt x="1343" y="3763"/>
                    <a:pt x="1310" y="3701"/>
                    <a:pt x="1257" y="3662"/>
                  </a:cubicBezTo>
                  <a:cubicBezTo>
                    <a:pt x="1050" y="3508"/>
                    <a:pt x="516" y="3008"/>
                    <a:pt x="482" y="2503"/>
                  </a:cubicBezTo>
                  <a:cubicBezTo>
                    <a:pt x="463" y="2161"/>
                    <a:pt x="434" y="1733"/>
                    <a:pt x="573" y="1622"/>
                  </a:cubicBezTo>
                  <a:cubicBezTo>
                    <a:pt x="606" y="1593"/>
                    <a:pt x="660" y="1579"/>
                    <a:pt x="734" y="1579"/>
                  </a:cubicBezTo>
                  <a:cubicBezTo>
                    <a:pt x="769" y="1579"/>
                    <a:pt x="809" y="1582"/>
                    <a:pt x="852" y="1588"/>
                  </a:cubicBezTo>
                  <a:lnTo>
                    <a:pt x="852" y="1882"/>
                  </a:lnTo>
                  <a:cubicBezTo>
                    <a:pt x="852" y="2026"/>
                    <a:pt x="961" y="2098"/>
                    <a:pt x="1069" y="2098"/>
                  </a:cubicBezTo>
                  <a:cubicBezTo>
                    <a:pt x="1177" y="2098"/>
                    <a:pt x="1285" y="2026"/>
                    <a:pt x="1285" y="1882"/>
                  </a:cubicBezTo>
                  <a:lnTo>
                    <a:pt x="1285" y="592"/>
                  </a:lnTo>
                  <a:cubicBezTo>
                    <a:pt x="1285" y="506"/>
                    <a:pt x="1353" y="434"/>
                    <a:pt x="1439" y="434"/>
                  </a:cubicBezTo>
                  <a:close/>
                  <a:moveTo>
                    <a:pt x="3768" y="4745"/>
                  </a:moveTo>
                  <a:lnTo>
                    <a:pt x="3768" y="5423"/>
                  </a:lnTo>
                  <a:lnTo>
                    <a:pt x="1016" y="5423"/>
                  </a:lnTo>
                  <a:lnTo>
                    <a:pt x="1016" y="4745"/>
                  </a:lnTo>
                  <a:close/>
                  <a:moveTo>
                    <a:pt x="3768" y="5856"/>
                  </a:moveTo>
                  <a:lnTo>
                    <a:pt x="3764" y="7560"/>
                  </a:lnTo>
                  <a:lnTo>
                    <a:pt x="1016" y="7560"/>
                  </a:lnTo>
                  <a:lnTo>
                    <a:pt x="1016" y="5856"/>
                  </a:lnTo>
                  <a:close/>
                  <a:moveTo>
                    <a:pt x="1449" y="0"/>
                  </a:moveTo>
                  <a:cubicBezTo>
                    <a:pt x="1122" y="0"/>
                    <a:pt x="862" y="265"/>
                    <a:pt x="862" y="588"/>
                  </a:cubicBezTo>
                  <a:lnTo>
                    <a:pt x="862" y="1155"/>
                  </a:lnTo>
                  <a:cubicBezTo>
                    <a:pt x="817" y="1150"/>
                    <a:pt x="774" y="1147"/>
                    <a:pt x="733" y="1147"/>
                  </a:cubicBezTo>
                  <a:cubicBezTo>
                    <a:pt x="557" y="1147"/>
                    <a:pt x="412" y="1196"/>
                    <a:pt x="299" y="1290"/>
                  </a:cubicBezTo>
                  <a:cubicBezTo>
                    <a:pt x="1" y="1545"/>
                    <a:pt x="30" y="2045"/>
                    <a:pt x="58" y="2531"/>
                  </a:cubicBezTo>
                  <a:cubicBezTo>
                    <a:pt x="102" y="3191"/>
                    <a:pt x="689" y="3749"/>
                    <a:pt x="920" y="3941"/>
                  </a:cubicBezTo>
                  <a:lnTo>
                    <a:pt x="920" y="4312"/>
                  </a:lnTo>
                  <a:lnTo>
                    <a:pt x="804" y="4312"/>
                  </a:lnTo>
                  <a:cubicBezTo>
                    <a:pt x="684" y="4312"/>
                    <a:pt x="588" y="4408"/>
                    <a:pt x="588" y="4528"/>
                  </a:cubicBezTo>
                  <a:lnTo>
                    <a:pt x="588" y="7776"/>
                  </a:lnTo>
                  <a:cubicBezTo>
                    <a:pt x="588" y="7897"/>
                    <a:pt x="684" y="7993"/>
                    <a:pt x="804" y="7993"/>
                  </a:cubicBezTo>
                  <a:lnTo>
                    <a:pt x="3990" y="7993"/>
                  </a:lnTo>
                  <a:cubicBezTo>
                    <a:pt x="4110" y="7993"/>
                    <a:pt x="4206" y="7897"/>
                    <a:pt x="4206" y="7776"/>
                  </a:cubicBezTo>
                  <a:lnTo>
                    <a:pt x="4206" y="4528"/>
                  </a:lnTo>
                  <a:cubicBezTo>
                    <a:pt x="4206" y="4411"/>
                    <a:pt x="4110" y="4312"/>
                    <a:pt x="3993" y="4312"/>
                  </a:cubicBezTo>
                  <a:cubicBezTo>
                    <a:pt x="3990" y="4312"/>
                    <a:pt x="3988" y="4312"/>
                    <a:pt x="3985" y="4312"/>
                  </a:cubicBezTo>
                  <a:lnTo>
                    <a:pt x="3850" y="4312"/>
                  </a:lnTo>
                  <a:lnTo>
                    <a:pt x="3850" y="3720"/>
                  </a:lnTo>
                  <a:cubicBezTo>
                    <a:pt x="4379" y="3181"/>
                    <a:pt x="4322" y="2224"/>
                    <a:pt x="4312" y="2103"/>
                  </a:cubicBezTo>
                  <a:lnTo>
                    <a:pt x="4312" y="1098"/>
                  </a:lnTo>
                  <a:cubicBezTo>
                    <a:pt x="4312" y="773"/>
                    <a:pt x="4052" y="510"/>
                    <a:pt x="3729" y="510"/>
                  </a:cubicBezTo>
                  <a:cubicBezTo>
                    <a:pt x="3726" y="510"/>
                    <a:pt x="3723" y="510"/>
                    <a:pt x="3720" y="511"/>
                  </a:cubicBezTo>
                  <a:lnTo>
                    <a:pt x="3696" y="511"/>
                  </a:lnTo>
                  <a:cubicBezTo>
                    <a:pt x="3608" y="558"/>
                    <a:pt x="3511" y="581"/>
                    <a:pt x="3416" y="581"/>
                  </a:cubicBezTo>
                  <a:cubicBezTo>
                    <a:pt x="3242" y="581"/>
                    <a:pt x="3070" y="504"/>
                    <a:pt x="2955" y="361"/>
                  </a:cubicBezTo>
                  <a:lnTo>
                    <a:pt x="2941" y="361"/>
                  </a:lnTo>
                  <a:cubicBezTo>
                    <a:pt x="2854" y="405"/>
                    <a:pt x="2761" y="427"/>
                    <a:pt x="2668" y="427"/>
                  </a:cubicBezTo>
                  <a:cubicBezTo>
                    <a:pt x="2497" y="427"/>
                    <a:pt x="2330" y="354"/>
                    <a:pt x="2214" y="217"/>
                  </a:cubicBezTo>
                  <a:lnTo>
                    <a:pt x="2190" y="217"/>
                  </a:lnTo>
                  <a:cubicBezTo>
                    <a:pt x="2115" y="251"/>
                    <a:pt x="2035" y="267"/>
                    <a:pt x="1957" y="267"/>
                  </a:cubicBezTo>
                  <a:cubicBezTo>
                    <a:pt x="1766" y="267"/>
                    <a:pt x="1581" y="171"/>
                    <a:pt x="14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56"/>
            <p:cNvSpPr/>
            <p:nvPr/>
          </p:nvSpPr>
          <p:spPr>
            <a:xfrm>
              <a:off x="5467088" y="1998853"/>
              <a:ext cx="184668" cy="354045"/>
            </a:xfrm>
            <a:custGeom>
              <a:rect b="b" l="l" r="r" t="t"/>
              <a:pathLst>
                <a:path extrusionOk="0" h="13499" w="7041">
                  <a:moveTo>
                    <a:pt x="780" y="497"/>
                  </a:moveTo>
                  <a:lnTo>
                    <a:pt x="2161" y="1084"/>
                  </a:lnTo>
                  <a:lnTo>
                    <a:pt x="2012" y="1642"/>
                  </a:lnTo>
                  <a:lnTo>
                    <a:pt x="535" y="1017"/>
                  </a:lnTo>
                  <a:lnTo>
                    <a:pt x="780" y="497"/>
                  </a:lnTo>
                  <a:close/>
                  <a:moveTo>
                    <a:pt x="5385" y="2436"/>
                  </a:moveTo>
                  <a:lnTo>
                    <a:pt x="5871" y="2643"/>
                  </a:lnTo>
                  <a:lnTo>
                    <a:pt x="5630" y="3168"/>
                  </a:lnTo>
                  <a:lnTo>
                    <a:pt x="5231" y="3004"/>
                  </a:lnTo>
                  <a:cubicBezTo>
                    <a:pt x="5231" y="2990"/>
                    <a:pt x="5236" y="2975"/>
                    <a:pt x="5241" y="2966"/>
                  </a:cubicBezTo>
                  <a:lnTo>
                    <a:pt x="5385" y="2436"/>
                  </a:lnTo>
                  <a:close/>
                  <a:moveTo>
                    <a:pt x="6266" y="2807"/>
                  </a:moveTo>
                  <a:lnTo>
                    <a:pt x="6506" y="2908"/>
                  </a:lnTo>
                  <a:cubicBezTo>
                    <a:pt x="6574" y="2937"/>
                    <a:pt x="6607" y="3019"/>
                    <a:pt x="6578" y="3091"/>
                  </a:cubicBezTo>
                  <a:lnTo>
                    <a:pt x="6578" y="3086"/>
                  </a:lnTo>
                  <a:lnTo>
                    <a:pt x="6458" y="3370"/>
                  </a:lnTo>
                  <a:cubicBezTo>
                    <a:pt x="6437" y="3423"/>
                    <a:pt x="6387" y="3455"/>
                    <a:pt x="6335" y="3455"/>
                  </a:cubicBezTo>
                  <a:cubicBezTo>
                    <a:pt x="6317" y="3455"/>
                    <a:pt x="6298" y="3451"/>
                    <a:pt x="6280" y="3442"/>
                  </a:cubicBezTo>
                  <a:lnTo>
                    <a:pt x="6025" y="3336"/>
                  </a:lnTo>
                  <a:lnTo>
                    <a:pt x="6266" y="2807"/>
                  </a:lnTo>
                  <a:close/>
                  <a:moveTo>
                    <a:pt x="2887" y="498"/>
                  </a:moveTo>
                  <a:cubicBezTo>
                    <a:pt x="2899" y="498"/>
                    <a:pt x="2910" y="499"/>
                    <a:pt x="2921" y="502"/>
                  </a:cubicBezTo>
                  <a:lnTo>
                    <a:pt x="2946" y="507"/>
                  </a:lnTo>
                  <a:cubicBezTo>
                    <a:pt x="3027" y="526"/>
                    <a:pt x="3080" y="613"/>
                    <a:pt x="3061" y="695"/>
                  </a:cubicBezTo>
                  <a:lnTo>
                    <a:pt x="3037" y="786"/>
                  </a:lnTo>
                  <a:lnTo>
                    <a:pt x="2782" y="1671"/>
                  </a:lnTo>
                  <a:cubicBezTo>
                    <a:pt x="2735" y="1837"/>
                    <a:pt x="2868" y="1947"/>
                    <a:pt x="2999" y="1947"/>
                  </a:cubicBezTo>
                  <a:cubicBezTo>
                    <a:pt x="3084" y="1947"/>
                    <a:pt x="3168" y="1900"/>
                    <a:pt x="3201" y="1792"/>
                  </a:cubicBezTo>
                  <a:lnTo>
                    <a:pt x="3446" y="935"/>
                  </a:lnTo>
                  <a:cubicBezTo>
                    <a:pt x="3472" y="901"/>
                    <a:pt x="3516" y="882"/>
                    <a:pt x="3561" y="882"/>
                  </a:cubicBezTo>
                  <a:cubicBezTo>
                    <a:pt x="3574" y="882"/>
                    <a:pt x="3587" y="884"/>
                    <a:pt x="3600" y="887"/>
                  </a:cubicBezTo>
                  <a:lnTo>
                    <a:pt x="3619" y="892"/>
                  </a:lnTo>
                  <a:cubicBezTo>
                    <a:pt x="3701" y="911"/>
                    <a:pt x="3754" y="993"/>
                    <a:pt x="3735" y="1075"/>
                  </a:cubicBezTo>
                  <a:lnTo>
                    <a:pt x="3508" y="1840"/>
                  </a:lnTo>
                  <a:cubicBezTo>
                    <a:pt x="3453" y="2011"/>
                    <a:pt x="3589" y="2126"/>
                    <a:pt x="3721" y="2126"/>
                  </a:cubicBezTo>
                  <a:cubicBezTo>
                    <a:pt x="3808" y="2126"/>
                    <a:pt x="3894" y="2076"/>
                    <a:pt x="3922" y="1960"/>
                  </a:cubicBezTo>
                  <a:lnTo>
                    <a:pt x="4134" y="1253"/>
                  </a:lnTo>
                  <a:cubicBezTo>
                    <a:pt x="4162" y="1209"/>
                    <a:pt x="4214" y="1188"/>
                    <a:pt x="4264" y="1188"/>
                  </a:cubicBezTo>
                  <a:cubicBezTo>
                    <a:pt x="4274" y="1188"/>
                    <a:pt x="4283" y="1189"/>
                    <a:pt x="4293" y="1190"/>
                  </a:cubicBezTo>
                  <a:lnTo>
                    <a:pt x="4317" y="1200"/>
                  </a:lnTo>
                  <a:cubicBezTo>
                    <a:pt x="4399" y="1219"/>
                    <a:pt x="4452" y="1301"/>
                    <a:pt x="4432" y="1383"/>
                  </a:cubicBezTo>
                  <a:lnTo>
                    <a:pt x="4399" y="1522"/>
                  </a:lnTo>
                  <a:lnTo>
                    <a:pt x="4211" y="2109"/>
                  </a:lnTo>
                  <a:cubicBezTo>
                    <a:pt x="4158" y="2280"/>
                    <a:pt x="4294" y="2394"/>
                    <a:pt x="4426" y="2394"/>
                  </a:cubicBezTo>
                  <a:cubicBezTo>
                    <a:pt x="4510" y="2394"/>
                    <a:pt x="4593" y="2348"/>
                    <a:pt x="4625" y="2239"/>
                  </a:cubicBezTo>
                  <a:lnTo>
                    <a:pt x="4812" y="1642"/>
                  </a:lnTo>
                  <a:lnTo>
                    <a:pt x="4812" y="1638"/>
                  </a:lnTo>
                  <a:lnTo>
                    <a:pt x="4812" y="1628"/>
                  </a:lnTo>
                  <a:cubicBezTo>
                    <a:pt x="4829" y="1558"/>
                    <a:pt x="4892" y="1509"/>
                    <a:pt x="4961" y="1509"/>
                  </a:cubicBezTo>
                  <a:cubicBezTo>
                    <a:pt x="4973" y="1509"/>
                    <a:pt x="4984" y="1510"/>
                    <a:pt x="4995" y="1513"/>
                  </a:cubicBezTo>
                  <a:lnTo>
                    <a:pt x="5019" y="1517"/>
                  </a:lnTo>
                  <a:cubicBezTo>
                    <a:pt x="5106" y="1537"/>
                    <a:pt x="5159" y="1623"/>
                    <a:pt x="5140" y="1705"/>
                  </a:cubicBezTo>
                  <a:lnTo>
                    <a:pt x="5140" y="1710"/>
                  </a:lnTo>
                  <a:lnTo>
                    <a:pt x="4817" y="2865"/>
                  </a:lnTo>
                  <a:cubicBezTo>
                    <a:pt x="4817" y="2874"/>
                    <a:pt x="4812" y="2884"/>
                    <a:pt x="4812" y="2894"/>
                  </a:cubicBezTo>
                  <a:cubicBezTo>
                    <a:pt x="4812" y="2903"/>
                    <a:pt x="4678" y="3822"/>
                    <a:pt x="4129" y="4096"/>
                  </a:cubicBezTo>
                  <a:cubicBezTo>
                    <a:pt x="4057" y="4130"/>
                    <a:pt x="4009" y="4207"/>
                    <a:pt x="4009" y="4289"/>
                  </a:cubicBezTo>
                  <a:lnTo>
                    <a:pt x="4009" y="4948"/>
                  </a:lnTo>
                  <a:lnTo>
                    <a:pt x="1959" y="4948"/>
                  </a:lnTo>
                  <a:lnTo>
                    <a:pt x="1959" y="3914"/>
                  </a:lnTo>
                  <a:cubicBezTo>
                    <a:pt x="1959" y="3861"/>
                    <a:pt x="1940" y="3813"/>
                    <a:pt x="1911" y="3774"/>
                  </a:cubicBezTo>
                  <a:cubicBezTo>
                    <a:pt x="1901" y="3769"/>
                    <a:pt x="1324" y="3062"/>
                    <a:pt x="1430" y="2470"/>
                  </a:cubicBezTo>
                  <a:cubicBezTo>
                    <a:pt x="1459" y="2282"/>
                    <a:pt x="1497" y="2095"/>
                    <a:pt x="1550" y="1912"/>
                  </a:cubicBezTo>
                  <a:lnTo>
                    <a:pt x="1940" y="2076"/>
                  </a:lnTo>
                  <a:cubicBezTo>
                    <a:pt x="1974" y="2170"/>
                    <a:pt x="2058" y="2216"/>
                    <a:pt x="2141" y="2216"/>
                  </a:cubicBezTo>
                  <a:cubicBezTo>
                    <a:pt x="2231" y="2216"/>
                    <a:pt x="2321" y="2162"/>
                    <a:pt x="2349" y="2056"/>
                  </a:cubicBezTo>
                  <a:lnTo>
                    <a:pt x="2734" y="622"/>
                  </a:lnTo>
                  <a:lnTo>
                    <a:pt x="2734" y="618"/>
                  </a:lnTo>
                  <a:cubicBezTo>
                    <a:pt x="2750" y="547"/>
                    <a:pt x="2817" y="498"/>
                    <a:pt x="2887" y="498"/>
                  </a:cubicBezTo>
                  <a:close/>
                  <a:moveTo>
                    <a:pt x="4317" y="5405"/>
                  </a:moveTo>
                  <a:lnTo>
                    <a:pt x="4317" y="6084"/>
                  </a:lnTo>
                  <a:lnTo>
                    <a:pt x="1565" y="6084"/>
                  </a:lnTo>
                  <a:lnTo>
                    <a:pt x="1565" y="5405"/>
                  </a:lnTo>
                  <a:close/>
                  <a:moveTo>
                    <a:pt x="675" y="0"/>
                  </a:moveTo>
                  <a:cubicBezTo>
                    <a:pt x="593" y="0"/>
                    <a:pt x="513" y="46"/>
                    <a:pt x="477" y="122"/>
                  </a:cubicBezTo>
                  <a:lnTo>
                    <a:pt x="49" y="1027"/>
                  </a:lnTo>
                  <a:cubicBezTo>
                    <a:pt x="1" y="1123"/>
                    <a:pt x="34" y="1238"/>
                    <a:pt x="121" y="1296"/>
                  </a:cubicBezTo>
                  <a:cubicBezTo>
                    <a:pt x="155" y="1320"/>
                    <a:pt x="188" y="1335"/>
                    <a:pt x="222" y="1349"/>
                  </a:cubicBezTo>
                  <a:lnTo>
                    <a:pt x="1146" y="1744"/>
                  </a:lnTo>
                  <a:cubicBezTo>
                    <a:pt x="1083" y="1955"/>
                    <a:pt x="1030" y="2172"/>
                    <a:pt x="1002" y="2393"/>
                  </a:cubicBezTo>
                  <a:cubicBezTo>
                    <a:pt x="881" y="3072"/>
                    <a:pt x="1362" y="3774"/>
                    <a:pt x="1526" y="3986"/>
                  </a:cubicBezTo>
                  <a:lnTo>
                    <a:pt x="1526" y="4967"/>
                  </a:lnTo>
                  <a:lnTo>
                    <a:pt x="1348" y="4967"/>
                  </a:lnTo>
                  <a:cubicBezTo>
                    <a:pt x="1228" y="4967"/>
                    <a:pt x="1131" y="5064"/>
                    <a:pt x="1131" y="5184"/>
                  </a:cubicBezTo>
                  <a:lnTo>
                    <a:pt x="1131" y="13282"/>
                  </a:lnTo>
                  <a:cubicBezTo>
                    <a:pt x="1131" y="13398"/>
                    <a:pt x="1228" y="13499"/>
                    <a:pt x="1348" y="13499"/>
                  </a:cubicBezTo>
                  <a:lnTo>
                    <a:pt x="4529" y="13499"/>
                  </a:lnTo>
                  <a:cubicBezTo>
                    <a:pt x="4649" y="13499"/>
                    <a:pt x="4745" y="13398"/>
                    <a:pt x="4745" y="13282"/>
                  </a:cubicBezTo>
                  <a:lnTo>
                    <a:pt x="4745" y="7874"/>
                  </a:lnTo>
                  <a:cubicBezTo>
                    <a:pt x="4745" y="7729"/>
                    <a:pt x="4638" y="7657"/>
                    <a:pt x="4531" y="7657"/>
                  </a:cubicBezTo>
                  <a:cubicBezTo>
                    <a:pt x="4424" y="7657"/>
                    <a:pt x="4317" y="7729"/>
                    <a:pt x="4317" y="7874"/>
                  </a:cubicBezTo>
                  <a:lnTo>
                    <a:pt x="4317" y="13066"/>
                  </a:lnTo>
                  <a:lnTo>
                    <a:pt x="1565" y="13066"/>
                  </a:lnTo>
                  <a:lnTo>
                    <a:pt x="1565" y="6517"/>
                  </a:lnTo>
                  <a:lnTo>
                    <a:pt x="4317" y="6517"/>
                  </a:lnTo>
                  <a:lnTo>
                    <a:pt x="4317" y="7118"/>
                  </a:lnTo>
                  <a:cubicBezTo>
                    <a:pt x="4314" y="7260"/>
                    <a:pt x="4422" y="7331"/>
                    <a:pt x="4529" y="7331"/>
                  </a:cubicBezTo>
                  <a:cubicBezTo>
                    <a:pt x="4637" y="7331"/>
                    <a:pt x="4745" y="7260"/>
                    <a:pt x="4745" y="7118"/>
                  </a:cubicBezTo>
                  <a:lnTo>
                    <a:pt x="4745" y="5194"/>
                  </a:lnTo>
                  <a:cubicBezTo>
                    <a:pt x="4745" y="5073"/>
                    <a:pt x="4649" y="4977"/>
                    <a:pt x="4529" y="4977"/>
                  </a:cubicBezTo>
                  <a:lnTo>
                    <a:pt x="4442" y="4977"/>
                  </a:lnTo>
                  <a:lnTo>
                    <a:pt x="4442" y="4419"/>
                  </a:lnTo>
                  <a:cubicBezTo>
                    <a:pt x="4808" y="4178"/>
                    <a:pt x="5010" y="3755"/>
                    <a:pt x="5120" y="3428"/>
                  </a:cubicBezTo>
                  <a:lnTo>
                    <a:pt x="6112" y="3846"/>
                  </a:lnTo>
                  <a:cubicBezTo>
                    <a:pt x="6183" y="3876"/>
                    <a:pt x="6258" y="3890"/>
                    <a:pt x="6331" y="3890"/>
                  </a:cubicBezTo>
                  <a:cubicBezTo>
                    <a:pt x="6552" y="3890"/>
                    <a:pt x="6763" y="3760"/>
                    <a:pt x="6857" y="3543"/>
                  </a:cubicBezTo>
                  <a:lnTo>
                    <a:pt x="6978" y="3259"/>
                  </a:lnTo>
                  <a:cubicBezTo>
                    <a:pt x="7040" y="3120"/>
                    <a:pt x="7040" y="2961"/>
                    <a:pt x="6983" y="2817"/>
                  </a:cubicBezTo>
                  <a:cubicBezTo>
                    <a:pt x="6925" y="2677"/>
                    <a:pt x="6814" y="2566"/>
                    <a:pt x="6675" y="2509"/>
                  </a:cubicBezTo>
                  <a:lnTo>
                    <a:pt x="5501" y="2013"/>
                  </a:lnTo>
                  <a:lnTo>
                    <a:pt x="5558" y="1816"/>
                  </a:lnTo>
                  <a:lnTo>
                    <a:pt x="5558" y="1811"/>
                  </a:lnTo>
                  <a:cubicBezTo>
                    <a:pt x="5630" y="1493"/>
                    <a:pt x="5438" y="1176"/>
                    <a:pt x="5120" y="1104"/>
                  </a:cubicBezTo>
                  <a:lnTo>
                    <a:pt x="5101" y="1099"/>
                  </a:lnTo>
                  <a:cubicBezTo>
                    <a:pt x="5055" y="1087"/>
                    <a:pt x="5008" y="1081"/>
                    <a:pt x="4961" y="1081"/>
                  </a:cubicBezTo>
                  <a:cubicBezTo>
                    <a:pt x="4910" y="1081"/>
                    <a:pt x="4858" y="1088"/>
                    <a:pt x="4808" y="1104"/>
                  </a:cubicBezTo>
                  <a:cubicBezTo>
                    <a:pt x="4731" y="940"/>
                    <a:pt x="4586" y="820"/>
                    <a:pt x="4413" y="781"/>
                  </a:cubicBezTo>
                  <a:lnTo>
                    <a:pt x="4389" y="776"/>
                  </a:lnTo>
                  <a:cubicBezTo>
                    <a:pt x="4343" y="764"/>
                    <a:pt x="4295" y="758"/>
                    <a:pt x="4247" y="758"/>
                  </a:cubicBezTo>
                  <a:cubicBezTo>
                    <a:pt x="4199" y="758"/>
                    <a:pt x="4151" y="764"/>
                    <a:pt x="4105" y="776"/>
                  </a:cubicBezTo>
                  <a:cubicBezTo>
                    <a:pt x="4100" y="762"/>
                    <a:pt x="4091" y="748"/>
                    <a:pt x="4081" y="733"/>
                  </a:cubicBezTo>
                  <a:cubicBezTo>
                    <a:pt x="3999" y="598"/>
                    <a:pt x="3869" y="502"/>
                    <a:pt x="3715" y="468"/>
                  </a:cubicBezTo>
                  <a:lnTo>
                    <a:pt x="3696" y="464"/>
                  </a:lnTo>
                  <a:cubicBezTo>
                    <a:pt x="3651" y="452"/>
                    <a:pt x="3604" y="448"/>
                    <a:pt x="3558" y="448"/>
                  </a:cubicBezTo>
                  <a:cubicBezTo>
                    <a:pt x="3525" y="448"/>
                    <a:pt x="3492" y="450"/>
                    <a:pt x="3460" y="454"/>
                  </a:cubicBezTo>
                  <a:cubicBezTo>
                    <a:pt x="3446" y="420"/>
                    <a:pt x="3427" y="382"/>
                    <a:pt x="3407" y="348"/>
                  </a:cubicBezTo>
                  <a:cubicBezTo>
                    <a:pt x="3326" y="213"/>
                    <a:pt x="3191" y="122"/>
                    <a:pt x="3042" y="83"/>
                  </a:cubicBezTo>
                  <a:lnTo>
                    <a:pt x="3018" y="79"/>
                  </a:lnTo>
                  <a:cubicBezTo>
                    <a:pt x="2973" y="68"/>
                    <a:pt x="2929" y="64"/>
                    <a:pt x="2885" y="64"/>
                  </a:cubicBezTo>
                  <a:cubicBezTo>
                    <a:pt x="2621" y="64"/>
                    <a:pt x="2381" y="243"/>
                    <a:pt x="2315" y="512"/>
                  </a:cubicBezTo>
                  <a:lnTo>
                    <a:pt x="2277" y="656"/>
                  </a:lnTo>
                  <a:lnTo>
                    <a:pt x="756" y="16"/>
                  </a:lnTo>
                  <a:cubicBezTo>
                    <a:pt x="730" y="5"/>
                    <a:pt x="702" y="0"/>
                    <a:pt x="6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56"/>
            <p:cNvSpPr/>
            <p:nvPr/>
          </p:nvSpPr>
          <p:spPr>
            <a:xfrm>
              <a:off x="5439182" y="1996466"/>
              <a:ext cx="53268" cy="37532"/>
            </a:xfrm>
            <a:custGeom>
              <a:rect b="b" l="l" r="r" t="t"/>
              <a:pathLst>
                <a:path extrusionOk="0" h="1431" w="2031">
                  <a:moveTo>
                    <a:pt x="288" y="1"/>
                  </a:moveTo>
                  <a:cubicBezTo>
                    <a:pt x="97" y="1"/>
                    <a:pt x="1" y="236"/>
                    <a:pt x="141" y="372"/>
                  </a:cubicBezTo>
                  <a:lnTo>
                    <a:pt x="1156" y="1368"/>
                  </a:lnTo>
                  <a:cubicBezTo>
                    <a:pt x="1199" y="1406"/>
                    <a:pt x="1252" y="1426"/>
                    <a:pt x="1310" y="1426"/>
                  </a:cubicBezTo>
                  <a:lnTo>
                    <a:pt x="1310" y="1430"/>
                  </a:lnTo>
                  <a:cubicBezTo>
                    <a:pt x="1503" y="1430"/>
                    <a:pt x="1599" y="1195"/>
                    <a:pt x="1459" y="1060"/>
                  </a:cubicBezTo>
                  <a:lnTo>
                    <a:pt x="858" y="473"/>
                  </a:lnTo>
                  <a:lnTo>
                    <a:pt x="1724" y="526"/>
                  </a:lnTo>
                  <a:cubicBezTo>
                    <a:pt x="1730" y="526"/>
                    <a:pt x="1736" y="526"/>
                    <a:pt x="1742" y="526"/>
                  </a:cubicBezTo>
                  <a:cubicBezTo>
                    <a:pt x="2009" y="526"/>
                    <a:pt x="2031" y="112"/>
                    <a:pt x="1753" y="97"/>
                  </a:cubicBezTo>
                  <a:lnTo>
                    <a:pt x="304" y="1"/>
                  </a:lnTo>
                  <a:cubicBezTo>
                    <a:pt x="299" y="1"/>
                    <a:pt x="293" y="1"/>
                    <a:pt x="2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2" name="Google Shape;2462;p56"/>
          <p:cNvGrpSpPr/>
          <p:nvPr/>
        </p:nvGrpSpPr>
        <p:grpSpPr>
          <a:xfrm>
            <a:off x="5611488" y="1210800"/>
            <a:ext cx="1890201" cy="1815113"/>
            <a:chOff x="5612038" y="1188600"/>
            <a:chExt cx="1890201" cy="1815113"/>
          </a:xfrm>
        </p:grpSpPr>
        <p:sp>
          <p:nvSpPr>
            <p:cNvPr id="2463" name="Google Shape;2463;p56"/>
            <p:cNvSpPr/>
            <p:nvPr/>
          </p:nvSpPr>
          <p:spPr>
            <a:xfrm>
              <a:off x="6261491" y="118860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64" name="Google Shape;2464;p56"/>
            <p:cNvCxnSpPr>
              <a:stCxn id="2463" idx="4"/>
              <a:endCxn id="2465" idx="0"/>
            </p:cNvCxnSpPr>
            <p:nvPr/>
          </p:nvCxnSpPr>
          <p:spPr>
            <a:xfrm>
              <a:off x="6591641" y="1848900"/>
              <a:ext cx="2100" cy="269700"/>
            </a:xfrm>
            <a:prstGeom prst="straightConnector1">
              <a:avLst/>
            </a:prstGeom>
            <a:noFill/>
            <a:ln cap="flat" cmpd="sng" w="9525">
              <a:solidFill>
                <a:schemeClr val="dk1"/>
              </a:solidFill>
              <a:prstDash val="solid"/>
              <a:round/>
              <a:headEnd len="med" w="med" type="none"/>
              <a:tailEnd len="med" w="med" type="none"/>
            </a:ln>
          </p:spPr>
        </p:cxnSp>
        <p:cxnSp>
          <p:nvCxnSpPr>
            <p:cNvPr id="2466" name="Google Shape;2466;p56"/>
            <p:cNvCxnSpPr>
              <a:stCxn id="2368" idx="3"/>
              <a:endCxn id="2463" idx="2"/>
            </p:cNvCxnSpPr>
            <p:nvPr/>
          </p:nvCxnSpPr>
          <p:spPr>
            <a:xfrm>
              <a:off x="5612038" y="1518750"/>
              <a:ext cx="649500" cy="0"/>
            </a:xfrm>
            <a:prstGeom prst="straightConnector1">
              <a:avLst/>
            </a:prstGeom>
            <a:noFill/>
            <a:ln cap="flat" cmpd="sng" w="9525">
              <a:solidFill>
                <a:schemeClr val="dk1"/>
              </a:solidFill>
              <a:prstDash val="solid"/>
              <a:round/>
              <a:headEnd len="med" w="med" type="none"/>
              <a:tailEnd len="med" w="med" type="none"/>
            </a:ln>
          </p:spPr>
        </p:cxnSp>
        <p:grpSp>
          <p:nvGrpSpPr>
            <p:cNvPr id="2467" name="Google Shape;2467;p56"/>
            <p:cNvGrpSpPr/>
            <p:nvPr/>
          </p:nvGrpSpPr>
          <p:grpSpPr>
            <a:xfrm>
              <a:off x="5681056" y="2118713"/>
              <a:ext cx="1821183" cy="885000"/>
              <a:chOff x="1468212" y="1631150"/>
              <a:chExt cx="1979977" cy="885000"/>
            </a:xfrm>
          </p:grpSpPr>
          <p:sp>
            <p:nvSpPr>
              <p:cNvPr id="2465" name="Google Shape;2465;p56"/>
              <p:cNvSpPr txBox="1"/>
              <p:nvPr/>
            </p:nvSpPr>
            <p:spPr>
              <a:xfrm>
                <a:off x="1472689" y="1631150"/>
                <a:ext cx="1975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Administration</a:t>
                </a:r>
                <a:endParaRPr sz="2000">
                  <a:solidFill>
                    <a:srgbClr val="20DD20"/>
                  </a:solidFill>
                  <a:latin typeface="Staatliches"/>
                  <a:ea typeface="Staatliches"/>
                  <a:cs typeface="Staatliches"/>
                  <a:sym typeface="Staatliches"/>
                </a:endParaRPr>
              </a:p>
            </p:txBody>
          </p:sp>
          <p:sp>
            <p:nvSpPr>
              <p:cNvPr id="2389" name="Google Shape;2389;p56"/>
              <p:cNvSpPr txBox="1"/>
              <p:nvPr/>
            </p:nvSpPr>
            <p:spPr>
              <a:xfrm>
                <a:off x="1468212" y="1943450"/>
                <a:ext cx="1975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Mars is actually a very cold place</a:t>
                </a:r>
                <a:endParaRPr sz="1200">
                  <a:solidFill>
                    <a:srgbClr val="242424"/>
                  </a:solidFill>
                  <a:latin typeface="Cairo"/>
                  <a:ea typeface="Cairo"/>
                  <a:cs typeface="Cairo"/>
                  <a:sym typeface="Cairo"/>
                </a:endParaRPr>
              </a:p>
            </p:txBody>
          </p:sp>
        </p:grpSp>
      </p:grpSp>
      <p:grpSp>
        <p:nvGrpSpPr>
          <p:cNvPr id="2468" name="Google Shape;2468;p56"/>
          <p:cNvGrpSpPr/>
          <p:nvPr/>
        </p:nvGrpSpPr>
        <p:grpSpPr>
          <a:xfrm>
            <a:off x="1641731" y="1210800"/>
            <a:ext cx="1890757" cy="1815113"/>
            <a:chOff x="1641731" y="1188600"/>
            <a:chExt cx="1890757" cy="1815113"/>
          </a:xfrm>
        </p:grpSpPr>
        <p:sp>
          <p:nvSpPr>
            <p:cNvPr id="2469" name="Google Shape;2469;p56"/>
            <p:cNvSpPr/>
            <p:nvPr/>
          </p:nvSpPr>
          <p:spPr>
            <a:xfrm>
              <a:off x="2222166" y="118860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70" name="Google Shape;2470;p56"/>
            <p:cNvCxnSpPr>
              <a:stCxn id="2469" idx="4"/>
              <a:endCxn id="2471" idx="0"/>
            </p:cNvCxnSpPr>
            <p:nvPr/>
          </p:nvCxnSpPr>
          <p:spPr>
            <a:xfrm>
              <a:off x="2552316" y="1848900"/>
              <a:ext cx="2100" cy="269700"/>
            </a:xfrm>
            <a:prstGeom prst="straightConnector1">
              <a:avLst/>
            </a:prstGeom>
            <a:noFill/>
            <a:ln cap="flat" cmpd="sng" w="9525">
              <a:solidFill>
                <a:schemeClr val="dk1"/>
              </a:solidFill>
              <a:prstDash val="solid"/>
              <a:round/>
              <a:headEnd len="med" w="med" type="none"/>
              <a:tailEnd len="med" w="med" type="none"/>
            </a:ln>
          </p:spPr>
        </p:cxnSp>
        <p:cxnSp>
          <p:nvCxnSpPr>
            <p:cNvPr id="2472" name="Google Shape;2472;p56"/>
            <p:cNvCxnSpPr>
              <a:stCxn id="2368" idx="1"/>
              <a:endCxn id="2469" idx="6"/>
            </p:cNvCxnSpPr>
            <p:nvPr/>
          </p:nvCxnSpPr>
          <p:spPr>
            <a:xfrm rot="10800000">
              <a:off x="2882388" y="1518750"/>
              <a:ext cx="650100" cy="0"/>
            </a:xfrm>
            <a:prstGeom prst="straightConnector1">
              <a:avLst/>
            </a:prstGeom>
            <a:noFill/>
            <a:ln cap="flat" cmpd="sng" w="9525">
              <a:solidFill>
                <a:schemeClr val="dk1"/>
              </a:solidFill>
              <a:prstDash val="solid"/>
              <a:round/>
              <a:headEnd len="med" w="med" type="none"/>
              <a:tailEnd len="med" w="med" type="none"/>
            </a:ln>
          </p:spPr>
        </p:cxnSp>
        <p:grpSp>
          <p:nvGrpSpPr>
            <p:cNvPr id="2473" name="Google Shape;2473;p56"/>
            <p:cNvGrpSpPr/>
            <p:nvPr/>
          </p:nvGrpSpPr>
          <p:grpSpPr>
            <a:xfrm>
              <a:off x="1641731" y="2118713"/>
              <a:ext cx="1821183" cy="885000"/>
              <a:chOff x="1468212" y="1631150"/>
              <a:chExt cx="1979977" cy="885000"/>
            </a:xfrm>
          </p:grpSpPr>
          <p:sp>
            <p:nvSpPr>
              <p:cNvPr id="2471" name="Google Shape;2471;p56"/>
              <p:cNvSpPr txBox="1"/>
              <p:nvPr/>
            </p:nvSpPr>
            <p:spPr>
              <a:xfrm>
                <a:off x="1472689" y="1631150"/>
                <a:ext cx="1975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Designers</a:t>
                </a:r>
                <a:endParaRPr sz="2000">
                  <a:solidFill>
                    <a:srgbClr val="20DD20"/>
                  </a:solidFill>
                  <a:latin typeface="Staatliches"/>
                  <a:ea typeface="Staatliches"/>
                  <a:cs typeface="Staatliches"/>
                  <a:sym typeface="Staatliches"/>
                </a:endParaRPr>
              </a:p>
            </p:txBody>
          </p:sp>
          <p:sp>
            <p:nvSpPr>
              <p:cNvPr id="2373" name="Google Shape;2373;p56"/>
              <p:cNvSpPr txBox="1"/>
              <p:nvPr/>
            </p:nvSpPr>
            <p:spPr>
              <a:xfrm>
                <a:off x="1468212" y="1943450"/>
                <a:ext cx="1975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Jupiter is the biggest planet of them all</a:t>
                </a:r>
                <a:endParaRPr sz="1200">
                  <a:solidFill>
                    <a:srgbClr val="242424"/>
                  </a:solidFill>
                  <a:latin typeface="Cairo"/>
                  <a:ea typeface="Cairo"/>
                  <a:cs typeface="Cairo"/>
                  <a:sym typeface="Cairo"/>
                </a:endParaRPr>
              </a:p>
            </p:txBody>
          </p:sp>
        </p:grpSp>
      </p:grpSp>
      <p:grpSp>
        <p:nvGrpSpPr>
          <p:cNvPr id="2474" name="Google Shape;2474;p56"/>
          <p:cNvGrpSpPr/>
          <p:nvPr/>
        </p:nvGrpSpPr>
        <p:grpSpPr>
          <a:xfrm>
            <a:off x="6393611" y="1346337"/>
            <a:ext cx="392588" cy="389229"/>
            <a:chOff x="1331903" y="4303830"/>
            <a:chExt cx="343292" cy="340354"/>
          </a:xfrm>
        </p:grpSpPr>
        <p:sp>
          <p:nvSpPr>
            <p:cNvPr id="2475" name="Google Shape;2475;p56"/>
            <p:cNvSpPr/>
            <p:nvPr/>
          </p:nvSpPr>
          <p:spPr>
            <a:xfrm>
              <a:off x="1364714" y="4308787"/>
              <a:ext cx="277671" cy="91062"/>
            </a:xfrm>
            <a:custGeom>
              <a:rect b="b" l="l" r="r" t="t"/>
              <a:pathLst>
                <a:path extrusionOk="0" h="3472" w="10587">
                  <a:moveTo>
                    <a:pt x="5304" y="0"/>
                  </a:moveTo>
                  <a:cubicBezTo>
                    <a:pt x="5278" y="0"/>
                    <a:pt x="5253" y="7"/>
                    <a:pt x="5231" y="22"/>
                  </a:cubicBezTo>
                  <a:lnTo>
                    <a:pt x="0" y="3063"/>
                  </a:lnTo>
                  <a:lnTo>
                    <a:pt x="385" y="3472"/>
                  </a:lnTo>
                  <a:lnTo>
                    <a:pt x="10221" y="3472"/>
                  </a:lnTo>
                  <a:lnTo>
                    <a:pt x="10586" y="3068"/>
                  </a:lnTo>
                  <a:lnTo>
                    <a:pt x="5380" y="22"/>
                  </a:lnTo>
                  <a:cubicBezTo>
                    <a:pt x="5356" y="7"/>
                    <a:pt x="5329" y="0"/>
                    <a:pt x="53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56"/>
            <p:cNvSpPr/>
            <p:nvPr/>
          </p:nvSpPr>
          <p:spPr>
            <a:xfrm>
              <a:off x="1398652" y="4332104"/>
              <a:ext cx="209663" cy="68769"/>
            </a:xfrm>
            <a:custGeom>
              <a:rect b="b" l="l" r="r" t="t"/>
              <a:pathLst>
                <a:path extrusionOk="0" h="2622" w="7994">
                  <a:moveTo>
                    <a:pt x="4004" y="0"/>
                  </a:moveTo>
                  <a:cubicBezTo>
                    <a:pt x="3985" y="0"/>
                    <a:pt x="3966" y="6"/>
                    <a:pt x="3946" y="18"/>
                  </a:cubicBezTo>
                  <a:lnTo>
                    <a:pt x="1" y="2313"/>
                  </a:lnTo>
                  <a:lnTo>
                    <a:pt x="290" y="2621"/>
                  </a:lnTo>
                  <a:lnTo>
                    <a:pt x="7719" y="2621"/>
                  </a:lnTo>
                  <a:lnTo>
                    <a:pt x="7993" y="2318"/>
                  </a:lnTo>
                  <a:lnTo>
                    <a:pt x="4062" y="18"/>
                  </a:lnTo>
                  <a:cubicBezTo>
                    <a:pt x="4043" y="6"/>
                    <a:pt x="4023" y="0"/>
                    <a:pt x="40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56"/>
            <p:cNvSpPr/>
            <p:nvPr/>
          </p:nvSpPr>
          <p:spPr>
            <a:xfrm>
              <a:off x="1363822" y="4598732"/>
              <a:ext cx="279559" cy="20195"/>
            </a:xfrm>
            <a:custGeom>
              <a:rect b="b" l="l" r="r" t="t"/>
              <a:pathLst>
                <a:path extrusionOk="0" h="770" w="10659">
                  <a:moveTo>
                    <a:pt x="362" y="0"/>
                  </a:moveTo>
                  <a:cubicBezTo>
                    <a:pt x="160" y="0"/>
                    <a:pt x="1" y="164"/>
                    <a:pt x="1" y="361"/>
                  </a:cubicBezTo>
                  <a:lnTo>
                    <a:pt x="1" y="770"/>
                  </a:lnTo>
                  <a:lnTo>
                    <a:pt x="10654" y="770"/>
                  </a:lnTo>
                  <a:lnTo>
                    <a:pt x="10659" y="361"/>
                  </a:lnTo>
                  <a:cubicBezTo>
                    <a:pt x="10659" y="164"/>
                    <a:pt x="10495" y="0"/>
                    <a:pt x="102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56"/>
            <p:cNvSpPr/>
            <p:nvPr/>
          </p:nvSpPr>
          <p:spPr>
            <a:xfrm>
              <a:off x="1353357" y="4619032"/>
              <a:ext cx="300252" cy="20090"/>
            </a:xfrm>
            <a:custGeom>
              <a:rect b="b" l="l" r="r" t="t"/>
              <a:pathLst>
                <a:path extrusionOk="0" h="766" w="11448">
                  <a:moveTo>
                    <a:pt x="371" y="1"/>
                  </a:moveTo>
                  <a:cubicBezTo>
                    <a:pt x="169" y="1"/>
                    <a:pt x="0" y="164"/>
                    <a:pt x="0" y="371"/>
                  </a:cubicBezTo>
                  <a:lnTo>
                    <a:pt x="0" y="766"/>
                  </a:lnTo>
                  <a:lnTo>
                    <a:pt x="11448" y="766"/>
                  </a:lnTo>
                  <a:lnTo>
                    <a:pt x="11448" y="371"/>
                  </a:lnTo>
                  <a:cubicBezTo>
                    <a:pt x="11448" y="164"/>
                    <a:pt x="11284" y="1"/>
                    <a:pt x="110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56"/>
            <p:cNvSpPr/>
            <p:nvPr/>
          </p:nvSpPr>
          <p:spPr>
            <a:xfrm>
              <a:off x="1362327" y="4388598"/>
              <a:ext cx="282313" cy="33965"/>
            </a:xfrm>
            <a:custGeom>
              <a:rect b="b" l="l" r="r" t="t"/>
              <a:pathLst>
                <a:path extrusionOk="0" h="1295" w="10764">
                  <a:moveTo>
                    <a:pt x="178" y="1"/>
                  </a:moveTo>
                  <a:cubicBezTo>
                    <a:pt x="82" y="1"/>
                    <a:pt x="0" y="82"/>
                    <a:pt x="0" y="183"/>
                  </a:cubicBezTo>
                  <a:lnTo>
                    <a:pt x="0" y="1117"/>
                  </a:lnTo>
                  <a:cubicBezTo>
                    <a:pt x="0" y="1213"/>
                    <a:pt x="82" y="1295"/>
                    <a:pt x="178" y="1295"/>
                  </a:cubicBezTo>
                  <a:lnTo>
                    <a:pt x="10586" y="1295"/>
                  </a:lnTo>
                  <a:cubicBezTo>
                    <a:pt x="10682" y="1295"/>
                    <a:pt x="10764" y="1218"/>
                    <a:pt x="10764" y="1122"/>
                  </a:cubicBezTo>
                  <a:lnTo>
                    <a:pt x="10764" y="183"/>
                  </a:lnTo>
                  <a:cubicBezTo>
                    <a:pt x="10764" y="82"/>
                    <a:pt x="10682" y="1"/>
                    <a:pt x="10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56"/>
            <p:cNvSpPr/>
            <p:nvPr/>
          </p:nvSpPr>
          <p:spPr>
            <a:xfrm>
              <a:off x="1405471" y="4422536"/>
              <a:ext cx="200824" cy="176327"/>
            </a:xfrm>
            <a:custGeom>
              <a:rect b="b" l="l" r="r" t="t"/>
              <a:pathLst>
                <a:path extrusionOk="0" h="6723" w="7657">
                  <a:moveTo>
                    <a:pt x="1" y="1"/>
                  </a:moveTo>
                  <a:lnTo>
                    <a:pt x="1" y="6723"/>
                  </a:lnTo>
                  <a:lnTo>
                    <a:pt x="7656" y="6723"/>
                  </a:lnTo>
                  <a:lnTo>
                    <a:pt x="76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56"/>
            <p:cNvSpPr/>
            <p:nvPr/>
          </p:nvSpPr>
          <p:spPr>
            <a:xfrm>
              <a:off x="1405471" y="4422536"/>
              <a:ext cx="200824" cy="176327"/>
            </a:xfrm>
            <a:custGeom>
              <a:rect b="b" l="l" r="r" t="t"/>
              <a:pathLst>
                <a:path extrusionOk="0" h="6723" w="7657">
                  <a:moveTo>
                    <a:pt x="1" y="1"/>
                  </a:moveTo>
                  <a:lnTo>
                    <a:pt x="1" y="1127"/>
                  </a:lnTo>
                  <a:lnTo>
                    <a:pt x="4432" y="1127"/>
                  </a:lnTo>
                  <a:cubicBezTo>
                    <a:pt x="6068" y="1127"/>
                    <a:pt x="7396" y="2455"/>
                    <a:pt x="7396" y="4091"/>
                  </a:cubicBezTo>
                  <a:lnTo>
                    <a:pt x="7396" y="6723"/>
                  </a:lnTo>
                  <a:lnTo>
                    <a:pt x="7656" y="6723"/>
                  </a:lnTo>
                  <a:lnTo>
                    <a:pt x="76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56"/>
            <p:cNvSpPr/>
            <p:nvPr/>
          </p:nvSpPr>
          <p:spPr>
            <a:xfrm>
              <a:off x="1368674" y="4422536"/>
              <a:ext cx="69136" cy="160696"/>
            </a:xfrm>
            <a:custGeom>
              <a:rect b="b" l="l" r="r" t="t"/>
              <a:pathLst>
                <a:path extrusionOk="0" h="6127" w="2636">
                  <a:moveTo>
                    <a:pt x="398" y="1"/>
                  </a:moveTo>
                  <a:cubicBezTo>
                    <a:pt x="196" y="1"/>
                    <a:pt x="28" y="155"/>
                    <a:pt x="13" y="357"/>
                  </a:cubicBezTo>
                  <a:cubicBezTo>
                    <a:pt x="0" y="594"/>
                    <a:pt x="190" y="752"/>
                    <a:pt x="389" y="752"/>
                  </a:cubicBezTo>
                  <a:cubicBezTo>
                    <a:pt x="486" y="752"/>
                    <a:pt x="584" y="714"/>
                    <a:pt x="663" y="631"/>
                  </a:cubicBezTo>
                  <a:cubicBezTo>
                    <a:pt x="674" y="618"/>
                    <a:pt x="689" y="612"/>
                    <a:pt x="703" y="612"/>
                  </a:cubicBezTo>
                  <a:cubicBezTo>
                    <a:pt x="732" y="612"/>
                    <a:pt x="759" y="635"/>
                    <a:pt x="759" y="670"/>
                  </a:cubicBezTo>
                  <a:lnTo>
                    <a:pt x="759" y="6126"/>
                  </a:lnTo>
                  <a:lnTo>
                    <a:pt x="1885" y="6126"/>
                  </a:lnTo>
                  <a:lnTo>
                    <a:pt x="1885" y="670"/>
                  </a:lnTo>
                  <a:cubicBezTo>
                    <a:pt x="1885" y="635"/>
                    <a:pt x="1912" y="612"/>
                    <a:pt x="1942" y="612"/>
                  </a:cubicBezTo>
                  <a:cubicBezTo>
                    <a:pt x="1957" y="612"/>
                    <a:pt x="1973" y="618"/>
                    <a:pt x="1986" y="631"/>
                  </a:cubicBezTo>
                  <a:cubicBezTo>
                    <a:pt x="2053" y="708"/>
                    <a:pt x="2159" y="752"/>
                    <a:pt x="2265" y="752"/>
                  </a:cubicBezTo>
                  <a:cubicBezTo>
                    <a:pt x="2472" y="752"/>
                    <a:pt x="2635" y="583"/>
                    <a:pt x="2635" y="376"/>
                  </a:cubicBezTo>
                  <a:cubicBezTo>
                    <a:pt x="2635" y="169"/>
                    <a:pt x="2467" y="1"/>
                    <a:pt x="226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56"/>
            <p:cNvSpPr/>
            <p:nvPr/>
          </p:nvSpPr>
          <p:spPr>
            <a:xfrm>
              <a:off x="1384148" y="4583337"/>
              <a:ext cx="38397" cy="15527"/>
            </a:xfrm>
            <a:custGeom>
              <a:rect b="b" l="l" r="r" t="t"/>
              <a:pathLst>
                <a:path extrusionOk="0" h="592" w="1464">
                  <a:moveTo>
                    <a:pt x="145" y="0"/>
                  </a:moveTo>
                  <a:cubicBezTo>
                    <a:pt x="68" y="0"/>
                    <a:pt x="0" y="63"/>
                    <a:pt x="0" y="140"/>
                  </a:cubicBezTo>
                  <a:lnTo>
                    <a:pt x="0" y="592"/>
                  </a:lnTo>
                  <a:lnTo>
                    <a:pt x="1463" y="592"/>
                  </a:lnTo>
                  <a:lnTo>
                    <a:pt x="1463" y="140"/>
                  </a:lnTo>
                  <a:cubicBezTo>
                    <a:pt x="1463" y="63"/>
                    <a:pt x="1401"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56"/>
            <p:cNvSpPr/>
            <p:nvPr/>
          </p:nvSpPr>
          <p:spPr>
            <a:xfrm>
              <a:off x="1470725" y="4422536"/>
              <a:ext cx="69188" cy="160827"/>
            </a:xfrm>
            <a:custGeom>
              <a:rect b="b" l="l" r="r" t="t"/>
              <a:pathLst>
                <a:path extrusionOk="0" h="6132" w="2638">
                  <a:moveTo>
                    <a:pt x="395" y="1"/>
                  </a:moveTo>
                  <a:cubicBezTo>
                    <a:pt x="193" y="1"/>
                    <a:pt x="24" y="155"/>
                    <a:pt x="10" y="357"/>
                  </a:cubicBezTo>
                  <a:cubicBezTo>
                    <a:pt x="0" y="594"/>
                    <a:pt x="191" y="754"/>
                    <a:pt x="389" y="754"/>
                  </a:cubicBezTo>
                  <a:cubicBezTo>
                    <a:pt x="485" y="754"/>
                    <a:pt x="583" y="716"/>
                    <a:pt x="660" y="631"/>
                  </a:cubicBezTo>
                  <a:cubicBezTo>
                    <a:pt x="672" y="619"/>
                    <a:pt x="687" y="613"/>
                    <a:pt x="701" y="613"/>
                  </a:cubicBezTo>
                  <a:cubicBezTo>
                    <a:pt x="732" y="613"/>
                    <a:pt x="761" y="637"/>
                    <a:pt x="761" y="670"/>
                  </a:cubicBezTo>
                  <a:lnTo>
                    <a:pt x="761" y="6131"/>
                  </a:lnTo>
                  <a:lnTo>
                    <a:pt x="1887" y="6131"/>
                  </a:lnTo>
                  <a:lnTo>
                    <a:pt x="1887" y="670"/>
                  </a:lnTo>
                  <a:cubicBezTo>
                    <a:pt x="1887" y="637"/>
                    <a:pt x="1915" y="616"/>
                    <a:pt x="1944" y="616"/>
                  </a:cubicBezTo>
                  <a:cubicBezTo>
                    <a:pt x="1958" y="616"/>
                    <a:pt x="1972" y="620"/>
                    <a:pt x="1983" y="631"/>
                  </a:cubicBezTo>
                  <a:cubicBezTo>
                    <a:pt x="2051" y="709"/>
                    <a:pt x="2146" y="752"/>
                    <a:pt x="2246" y="752"/>
                  </a:cubicBezTo>
                  <a:cubicBezTo>
                    <a:pt x="2251" y="752"/>
                    <a:pt x="2257" y="752"/>
                    <a:pt x="2262" y="752"/>
                  </a:cubicBezTo>
                  <a:cubicBezTo>
                    <a:pt x="2469" y="752"/>
                    <a:pt x="2637" y="583"/>
                    <a:pt x="2637" y="376"/>
                  </a:cubicBezTo>
                  <a:cubicBezTo>
                    <a:pt x="2632" y="172"/>
                    <a:pt x="2469" y="6"/>
                    <a:pt x="2266" y="6"/>
                  </a:cubicBezTo>
                  <a:cubicBezTo>
                    <a:pt x="2263" y="6"/>
                    <a:pt x="2260" y="6"/>
                    <a:pt x="2257" y="6"/>
                  </a:cubicBezTo>
                  <a:lnTo>
                    <a:pt x="2257"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56"/>
            <p:cNvSpPr/>
            <p:nvPr/>
          </p:nvSpPr>
          <p:spPr>
            <a:xfrm>
              <a:off x="1486252" y="4583337"/>
              <a:ext cx="38371" cy="15527"/>
            </a:xfrm>
            <a:custGeom>
              <a:rect b="b" l="l" r="r" t="t"/>
              <a:pathLst>
                <a:path extrusionOk="0" h="592" w="1463">
                  <a:moveTo>
                    <a:pt x="145" y="0"/>
                  </a:moveTo>
                  <a:cubicBezTo>
                    <a:pt x="63" y="0"/>
                    <a:pt x="0" y="63"/>
                    <a:pt x="0" y="140"/>
                  </a:cubicBezTo>
                  <a:lnTo>
                    <a:pt x="0" y="592"/>
                  </a:lnTo>
                  <a:lnTo>
                    <a:pt x="1458" y="592"/>
                  </a:lnTo>
                  <a:lnTo>
                    <a:pt x="1463" y="140"/>
                  </a:lnTo>
                  <a:cubicBezTo>
                    <a:pt x="1463" y="63"/>
                    <a:pt x="1396"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6"/>
            <p:cNvSpPr/>
            <p:nvPr/>
          </p:nvSpPr>
          <p:spPr>
            <a:xfrm>
              <a:off x="1572724" y="4422536"/>
              <a:ext cx="69162" cy="160827"/>
            </a:xfrm>
            <a:custGeom>
              <a:rect b="b" l="l" r="r" t="t"/>
              <a:pathLst>
                <a:path extrusionOk="0" h="6132" w="2637">
                  <a:moveTo>
                    <a:pt x="399" y="1"/>
                  </a:moveTo>
                  <a:cubicBezTo>
                    <a:pt x="197" y="1"/>
                    <a:pt x="28" y="155"/>
                    <a:pt x="14" y="357"/>
                  </a:cubicBezTo>
                  <a:cubicBezTo>
                    <a:pt x="1" y="594"/>
                    <a:pt x="191" y="754"/>
                    <a:pt x="390" y="754"/>
                  </a:cubicBezTo>
                  <a:cubicBezTo>
                    <a:pt x="486" y="754"/>
                    <a:pt x="585" y="716"/>
                    <a:pt x="663" y="631"/>
                  </a:cubicBezTo>
                  <a:cubicBezTo>
                    <a:pt x="674" y="619"/>
                    <a:pt x="688" y="613"/>
                    <a:pt x="702" y="613"/>
                  </a:cubicBezTo>
                  <a:cubicBezTo>
                    <a:pt x="731" y="613"/>
                    <a:pt x="759" y="637"/>
                    <a:pt x="759" y="670"/>
                  </a:cubicBezTo>
                  <a:lnTo>
                    <a:pt x="759" y="6131"/>
                  </a:lnTo>
                  <a:lnTo>
                    <a:pt x="1885" y="6131"/>
                  </a:lnTo>
                  <a:lnTo>
                    <a:pt x="1885" y="670"/>
                  </a:lnTo>
                  <a:cubicBezTo>
                    <a:pt x="1885" y="637"/>
                    <a:pt x="1914" y="616"/>
                    <a:pt x="1945" y="616"/>
                  </a:cubicBezTo>
                  <a:cubicBezTo>
                    <a:pt x="1959" y="616"/>
                    <a:pt x="1974" y="620"/>
                    <a:pt x="1986" y="631"/>
                  </a:cubicBezTo>
                  <a:cubicBezTo>
                    <a:pt x="2050" y="709"/>
                    <a:pt x="2149" y="752"/>
                    <a:pt x="2250" y="752"/>
                  </a:cubicBezTo>
                  <a:cubicBezTo>
                    <a:pt x="2255" y="752"/>
                    <a:pt x="2260" y="752"/>
                    <a:pt x="2266" y="752"/>
                  </a:cubicBezTo>
                  <a:cubicBezTo>
                    <a:pt x="2472" y="752"/>
                    <a:pt x="2636" y="583"/>
                    <a:pt x="2636" y="376"/>
                  </a:cubicBezTo>
                  <a:cubicBezTo>
                    <a:pt x="2636" y="172"/>
                    <a:pt x="2472" y="6"/>
                    <a:pt x="2269" y="6"/>
                  </a:cubicBezTo>
                  <a:cubicBezTo>
                    <a:pt x="2267" y="6"/>
                    <a:pt x="2264" y="6"/>
                    <a:pt x="2261" y="6"/>
                  </a:cubicBezTo>
                  <a:lnTo>
                    <a:pt x="226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6"/>
            <p:cNvSpPr/>
            <p:nvPr/>
          </p:nvSpPr>
          <p:spPr>
            <a:xfrm>
              <a:off x="1588225" y="4583337"/>
              <a:ext cx="38371" cy="15527"/>
            </a:xfrm>
            <a:custGeom>
              <a:rect b="b" l="l" r="r" t="t"/>
              <a:pathLst>
                <a:path extrusionOk="0" h="592" w="1463">
                  <a:moveTo>
                    <a:pt x="144" y="0"/>
                  </a:moveTo>
                  <a:cubicBezTo>
                    <a:pt x="67" y="0"/>
                    <a:pt x="0" y="63"/>
                    <a:pt x="0" y="140"/>
                  </a:cubicBezTo>
                  <a:lnTo>
                    <a:pt x="0" y="592"/>
                  </a:lnTo>
                  <a:lnTo>
                    <a:pt x="1463" y="592"/>
                  </a:lnTo>
                  <a:lnTo>
                    <a:pt x="1463" y="140"/>
                  </a:lnTo>
                  <a:cubicBezTo>
                    <a:pt x="1463" y="63"/>
                    <a:pt x="1400"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56"/>
            <p:cNvSpPr/>
            <p:nvPr/>
          </p:nvSpPr>
          <p:spPr>
            <a:xfrm>
              <a:off x="1331903" y="4303830"/>
              <a:ext cx="343292" cy="340354"/>
            </a:xfrm>
            <a:custGeom>
              <a:rect b="b" l="l" r="r" t="t"/>
              <a:pathLst>
                <a:path extrusionOk="0" h="12977" w="13089">
                  <a:moveTo>
                    <a:pt x="6554" y="389"/>
                  </a:moveTo>
                  <a:lnTo>
                    <a:pt x="11091" y="3040"/>
                  </a:lnTo>
                  <a:lnTo>
                    <a:pt x="10312" y="3040"/>
                  </a:lnTo>
                  <a:lnTo>
                    <a:pt x="6703" y="933"/>
                  </a:lnTo>
                  <a:cubicBezTo>
                    <a:pt x="6655" y="904"/>
                    <a:pt x="6603" y="889"/>
                    <a:pt x="6552" y="889"/>
                  </a:cubicBezTo>
                  <a:cubicBezTo>
                    <a:pt x="6500" y="889"/>
                    <a:pt x="6448" y="904"/>
                    <a:pt x="6400" y="933"/>
                  </a:cubicBezTo>
                  <a:lnTo>
                    <a:pt x="5443" y="1491"/>
                  </a:lnTo>
                  <a:cubicBezTo>
                    <a:pt x="5246" y="1591"/>
                    <a:pt x="5354" y="1852"/>
                    <a:pt x="5524" y="1852"/>
                  </a:cubicBezTo>
                  <a:cubicBezTo>
                    <a:pt x="5557" y="1852"/>
                    <a:pt x="5593" y="1842"/>
                    <a:pt x="5630" y="1818"/>
                  </a:cubicBezTo>
                  <a:lnTo>
                    <a:pt x="6549" y="1284"/>
                  </a:lnTo>
                  <a:lnTo>
                    <a:pt x="9557" y="3040"/>
                  </a:lnTo>
                  <a:lnTo>
                    <a:pt x="3527" y="3040"/>
                  </a:lnTo>
                  <a:lnTo>
                    <a:pt x="4860" y="2265"/>
                  </a:lnTo>
                  <a:cubicBezTo>
                    <a:pt x="5036" y="2155"/>
                    <a:pt x="4931" y="1913"/>
                    <a:pt x="4765" y="1913"/>
                  </a:cubicBezTo>
                  <a:cubicBezTo>
                    <a:pt x="4736" y="1913"/>
                    <a:pt x="4705" y="1921"/>
                    <a:pt x="4673" y="1938"/>
                  </a:cubicBezTo>
                  <a:lnTo>
                    <a:pt x="2772" y="3040"/>
                  </a:lnTo>
                  <a:lnTo>
                    <a:pt x="1988" y="3040"/>
                  </a:lnTo>
                  <a:lnTo>
                    <a:pt x="6554" y="389"/>
                  </a:lnTo>
                  <a:close/>
                  <a:moveTo>
                    <a:pt x="11736" y="3420"/>
                  </a:moveTo>
                  <a:lnTo>
                    <a:pt x="11736" y="4339"/>
                  </a:lnTo>
                  <a:lnTo>
                    <a:pt x="1353" y="4339"/>
                  </a:lnTo>
                  <a:lnTo>
                    <a:pt x="1353" y="3420"/>
                  </a:lnTo>
                  <a:close/>
                  <a:moveTo>
                    <a:pt x="1791" y="4719"/>
                  </a:moveTo>
                  <a:cubicBezTo>
                    <a:pt x="1794" y="4719"/>
                    <a:pt x="1797" y="4719"/>
                    <a:pt x="1800" y="4719"/>
                  </a:cubicBezTo>
                  <a:lnTo>
                    <a:pt x="3657" y="4719"/>
                  </a:lnTo>
                  <a:cubicBezTo>
                    <a:pt x="3763" y="4719"/>
                    <a:pt x="3850" y="4806"/>
                    <a:pt x="3845" y="4912"/>
                  </a:cubicBezTo>
                  <a:cubicBezTo>
                    <a:pt x="3835" y="5008"/>
                    <a:pt x="3758" y="5085"/>
                    <a:pt x="3662" y="5090"/>
                  </a:cubicBezTo>
                  <a:cubicBezTo>
                    <a:pt x="3609" y="5090"/>
                    <a:pt x="3561" y="5066"/>
                    <a:pt x="3523" y="5027"/>
                  </a:cubicBezTo>
                  <a:cubicBezTo>
                    <a:pt x="3473" y="4973"/>
                    <a:pt x="3409" y="4948"/>
                    <a:pt x="3346" y="4948"/>
                  </a:cubicBezTo>
                  <a:cubicBezTo>
                    <a:pt x="3221" y="4948"/>
                    <a:pt x="3099" y="5045"/>
                    <a:pt x="3099" y="5196"/>
                  </a:cubicBezTo>
                  <a:lnTo>
                    <a:pt x="3099" y="10465"/>
                  </a:lnTo>
                  <a:lnTo>
                    <a:pt x="2353" y="10465"/>
                  </a:lnTo>
                  <a:lnTo>
                    <a:pt x="2353" y="5196"/>
                  </a:lnTo>
                  <a:cubicBezTo>
                    <a:pt x="2350" y="5045"/>
                    <a:pt x="2228" y="4948"/>
                    <a:pt x="2102" y="4948"/>
                  </a:cubicBezTo>
                  <a:cubicBezTo>
                    <a:pt x="2039" y="4948"/>
                    <a:pt x="1975" y="4973"/>
                    <a:pt x="1925" y="5027"/>
                  </a:cubicBezTo>
                  <a:cubicBezTo>
                    <a:pt x="1886" y="5070"/>
                    <a:pt x="1837" y="5089"/>
                    <a:pt x="1789" y="5089"/>
                  </a:cubicBezTo>
                  <a:cubicBezTo>
                    <a:pt x="1690" y="5089"/>
                    <a:pt x="1596" y="5009"/>
                    <a:pt x="1603" y="4893"/>
                  </a:cubicBezTo>
                  <a:cubicBezTo>
                    <a:pt x="1612" y="4795"/>
                    <a:pt x="1694" y="4719"/>
                    <a:pt x="1791" y="4719"/>
                  </a:cubicBezTo>
                  <a:close/>
                  <a:moveTo>
                    <a:pt x="7563" y="4719"/>
                  </a:moveTo>
                  <a:cubicBezTo>
                    <a:pt x="7611" y="4719"/>
                    <a:pt x="7654" y="4742"/>
                    <a:pt x="7685" y="4777"/>
                  </a:cubicBezTo>
                  <a:cubicBezTo>
                    <a:pt x="7718" y="4811"/>
                    <a:pt x="7738" y="4864"/>
                    <a:pt x="7738" y="4912"/>
                  </a:cubicBezTo>
                  <a:cubicBezTo>
                    <a:pt x="7728" y="5008"/>
                    <a:pt x="7651" y="5085"/>
                    <a:pt x="7555" y="5090"/>
                  </a:cubicBezTo>
                  <a:cubicBezTo>
                    <a:pt x="7502" y="5090"/>
                    <a:pt x="7454" y="5066"/>
                    <a:pt x="7415" y="5027"/>
                  </a:cubicBezTo>
                  <a:cubicBezTo>
                    <a:pt x="7365" y="4973"/>
                    <a:pt x="7302" y="4948"/>
                    <a:pt x="7239" y="4948"/>
                  </a:cubicBezTo>
                  <a:cubicBezTo>
                    <a:pt x="7113" y="4948"/>
                    <a:pt x="6992" y="5045"/>
                    <a:pt x="6992" y="5196"/>
                  </a:cubicBezTo>
                  <a:lnTo>
                    <a:pt x="6992" y="10465"/>
                  </a:lnTo>
                  <a:lnTo>
                    <a:pt x="6241" y="10465"/>
                  </a:lnTo>
                  <a:lnTo>
                    <a:pt x="6241" y="5196"/>
                  </a:lnTo>
                  <a:cubicBezTo>
                    <a:pt x="6241" y="5045"/>
                    <a:pt x="6120" y="4948"/>
                    <a:pt x="5993" y="4948"/>
                  </a:cubicBezTo>
                  <a:cubicBezTo>
                    <a:pt x="5930" y="4948"/>
                    <a:pt x="5865" y="4973"/>
                    <a:pt x="5813" y="5027"/>
                  </a:cubicBezTo>
                  <a:cubicBezTo>
                    <a:pt x="5775" y="5070"/>
                    <a:pt x="5727" y="5089"/>
                    <a:pt x="5680" y="5089"/>
                  </a:cubicBezTo>
                  <a:cubicBezTo>
                    <a:pt x="5583" y="5089"/>
                    <a:pt x="5489" y="5009"/>
                    <a:pt x="5495" y="4893"/>
                  </a:cubicBezTo>
                  <a:cubicBezTo>
                    <a:pt x="5505" y="4795"/>
                    <a:pt x="5582" y="4719"/>
                    <a:pt x="5679" y="4719"/>
                  </a:cubicBezTo>
                  <a:cubicBezTo>
                    <a:pt x="5682" y="4719"/>
                    <a:pt x="5685" y="4719"/>
                    <a:pt x="5688" y="4719"/>
                  </a:cubicBezTo>
                  <a:lnTo>
                    <a:pt x="7550" y="4719"/>
                  </a:lnTo>
                  <a:cubicBezTo>
                    <a:pt x="7555" y="4719"/>
                    <a:pt x="7559" y="4719"/>
                    <a:pt x="7563" y="4719"/>
                  </a:cubicBezTo>
                  <a:close/>
                  <a:moveTo>
                    <a:pt x="3268" y="10845"/>
                  </a:moveTo>
                  <a:lnTo>
                    <a:pt x="3268" y="11056"/>
                  </a:lnTo>
                  <a:lnTo>
                    <a:pt x="2185" y="11056"/>
                  </a:lnTo>
                  <a:lnTo>
                    <a:pt x="2185" y="10845"/>
                  </a:lnTo>
                  <a:close/>
                  <a:moveTo>
                    <a:pt x="5144" y="4719"/>
                  </a:moveTo>
                  <a:cubicBezTo>
                    <a:pt x="5077" y="4917"/>
                    <a:pt x="5125" y="5143"/>
                    <a:pt x="5269" y="5292"/>
                  </a:cubicBezTo>
                  <a:cubicBezTo>
                    <a:pt x="5378" y="5408"/>
                    <a:pt x="5525" y="5468"/>
                    <a:pt x="5675" y="5468"/>
                  </a:cubicBezTo>
                  <a:cubicBezTo>
                    <a:pt x="5738" y="5468"/>
                    <a:pt x="5800" y="5457"/>
                    <a:pt x="5861" y="5436"/>
                  </a:cubicBezTo>
                  <a:lnTo>
                    <a:pt x="5861" y="10513"/>
                  </a:lnTo>
                  <a:cubicBezTo>
                    <a:pt x="5760" y="10570"/>
                    <a:pt x="5693" y="10681"/>
                    <a:pt x="5693" y="10801"/>
                  </a:cubicBezTo>
                  <a:lnTo>
                    <a:pt x="5693" y="11056"/>
                  </a:lnTo>
                  <a:lnTo>
                    <a:pt x="3643" y="11056"/>
                  </a:lnTo>
                  <a:lnTo>
                    <a:pt x="3643" y="10801"/>
                  </a:lnTo>
                  <a:cubicBezTo>
                    <a:pt x="3643" y="10681"/>
                    <a:pt x="3580" y="10570"/>
                    <a:pt x="3479" y="10513"/>
                  </a:cubicBezTo>
                  <a:lnTo>
                    <a:pt x="3479" y="5436"/>
                  </a:lnTo>
                  <a:cubicBezTo>
                    <a:pt x="3542" y="5458"/>
                    <a:pt x="3604" y="5468"/>
                    <a:pt x="3666" y="5468"/>
                  </a:cubicBezTo>
                  <a:cubicBezTo>
                    <a:pt x="3954" y="5468"/>
                    <a:pt x="4209" y="5241"/>
                    <a:pt x="4225" y="4931"/>
                  </a:cubicBezTo>
                  <a:cubicBezTo>
                    <a:pt x="4225" y="4859"/>
                    <a:pt x="4216" y="4787"/>
                    <a:pt x="4196" y="4719"/>
                  </a:cubicBezTo>
                  <a:close/>
                  <a:moveTo>
                    <a:pt x="7155" y="10845"/>
                  </a:moveTo>
                  <a:lnTo>
                    <a:pt x="7155" y="11056"/>
                  </a:lnTo>
                  <a:lnTo>
                    <a:pt x="6073" y="11056"/>
                  </a:lnTo>
                  <a:lnTo>
                    <a:pt x="6073" y="10845"/>
                  </a:lnTo>
                  <a:close/>
                  <a:moveTo>
                    <a:pt x="11443" y="4715"/>
                  </a:moveTo>
                  <a:cubicBezTo>
                    <a:pt x="11544" y="4715"/>
                    <a:pt x="11630" y="4806"/>
                    <a:pt x="11626" y="4912"/>
                  </a:cubicBezTo>
                  <a:cubicBezTo>
                    <a:pt x="11621" y="5008"/>
                    <a:pt x="11539" y="5085"/>
                    <a:pt x="11444" y="5090"/>
                  </a:cubicBezTo>
                  <a:lnTo>
                    <a:pt x="11444" y="5090"/>
                  </a:lnTo>
                  <a:cubicBezTo>
                    <a:pt x="11392" y="5089"/>
                    <a:pt x="11341" y="5065"/>
                    <a:pt x="11308" y="5027"/>
                  </a:cubicBezTo>
                  <a:cubicBezTo>
                    <a:pt x="11257" y="4973"/>
                    <a:pt x="11192" y="4948"/>
                    <a:pt x="11128" y="4948"/>
                  </a:cubicBezTo>
                  <a:cubicBezTo>
                    <a:pt x="11001" y="4948"/>
                    <a:pt x="10880" y="5045"/>
                    <a:pt x="10880" y="5196"/>
                  </a:cubicBezTo>
                  <a:lnTo>
                    <a:pt x="10880" y="10465"/>
                  </a:lnTo>
                  <a:lnTo>
                    <a:pt x="10134" y="10465"/>
                  </a:lnTo>
                  <a:lnTo>
                    <a:pt x="10134" y="8564"/>
                  </a:lnTo>
                  <a:cubicBezTo>
                    <a:pt x="10134" y="8436"/>
                    <a:pt x="10039" y="8373"/>
                    <a:pt x="9944" y="8373"/>
                  </a:cubicBezTo>
                  <a:cubicBezTo>
                    <a:pt x="9849" y="8373"/>
                    <a:pt x="9754" y="8436"/>
                    <a:pt x="9754" y="8564"/>
                  </a:cubicBezTo>
                  <a:lnTo>
                    <a:pt x="9754" y="10513"/>
                  </a:lnTo>
                  <a:cubicBezTo>
                    <a:pt x="9648" y="10570"/>
                    <a:pt x="9585" y="10681"/>
                    <a:pt x="9585" y="10801"/>
                  </a:cubicBezTo>
                  <a:lnTo>
                    <a:pt x="9585" y="11056"/>
                  </a:lnTo>
                  <a:lnTo>
                    <a:pt x="7536" y="11056"/>
                  </a:lnTo>
                  <a:lnTo>
                    <a:pt x="7536" y="10801"/>
                  </a:lnTo>
                  <a:cubicBezTo>
                    <a:pt x="7536" y="10681"/>
                    <a:pt x="7473" y="10570"/>
                    <a:pt x="7367" y="10513"/>
                  </a:cubicBezTo>
                  <a:lnTo>
                    <a:pt x="7367" y="5436"/>
                  </a:lnTo>
                  <a:cubicBezTo>
                    <a:pt x="7431" y="5458"/>
                    <a:pt x="7494" y="5468"/>
                    <a:pt x="7555" y="5468"/>
                  </a:cubicBezTo>
                  <a:cubicBezTo>
                    <a:pt x="7923" y="5468"/>
                    <a:pt x="8216" y="5099"/>
                    <a:pt x="8084" y="4715"/>
                  </a:cubicBezTo>
                  <a:lnTo>
                    <a:pt x="9037" y="4715"/>
                  </a:lnTo>
                  <a:cubicBezTo>
                    <a:pt x="8965" y="4917"/>
                    <a:pt x="9013" y="5138"/>
                    <a:pt x="9157" y="5292"/>
                  </a:cubicBezTo>
                  <a:cubicBezTo>
                    <a:pt x="9267" y="5405"/>
                    <a:pt x="9416" y="5467"/>
                    <a:pt x="9567" y="5467"/>
                  </a:cubicBezTo>
                  <a:cubicBezTo>
                    <a:pt x="9628" y="5467"/>
                    <a:pt x="9690" y="5457"/>
                    <a:pt x="9749" y="5436"/>
                  </a:cubicBezTo>
                  <a:lnTo>
                    <a:pt x="9749" y="7630"/>
                  </a:lnTo>
                  <a:cubicBezTo>
                    <a:pt x="9749" y="7758"/>
                    <a:pt x="9844" y="7822"/>
                    <a:pt x="9939" y="7822"/>
                  </a:cubicBezTo>
                  <a:cubicBezTo>
                    <a:pt x="10034" y="7822"/>
                    <a:pt x="10129" y="7758"/>
                    <a:pt x="10129" y="7630"/>
                  </a:cubicBezTo>
                  <a:lnTo>
                    <a:pt x="10129" y="5196"/>
                  </a:lnTo>
                  <a:cubicBezTo>
                    <a:pt x="10129" y="5045"/>
                    <a:pt x="10008" y="4948"/>
                    <a:pt x="9881" y="4948"/>
                  </a:cubicBezTo>
                  <a:cubicBezTo>
                    <a:pt x="9817" y="4948"/>
                    <a:pt x="9752" y="4973"/>
                    <a:pt x="9701" y="5027"/>
                  </a:cubicBezTo>
                  <a:cubicBezTo>
                    <a:pt x="9663" y="5068"/>
                    <a:pt x="9615" y="5086"/>
                    <a:pt x="9568" y="5086"/>
                  </a:cubicBezTo>
                  <a:cubicBezTo>
                    <a:pt x="9471" y="5086"/>
                    <a:pt x="9377" y="5009"/>
                    <a:pt x="9383" y="4893"/>
                  </a:cubicBezTo>
                  <a:cubicBezTo>
                    <a:pt x="9393" y="4792"/>
                    <a:pt x="9480" y="4715"/>
                    <a:pt x="9581" y="4715"/>
                  </a:cubicBezTo>
                  <a:close/>
                  <a:moveTo>
                    <a:pt x="11048" y="10845"/>
                  </a:moveTo>
                  <a:lnTo>
                    <a:pt x="11048" y="11056"/>
                  </a:lnTo>
                  <a:lnTo>
                    <a:pt x="9966" y="11056"/>
                  </a:lnTo>
                  <a:lnTo>
                    <a:pt x="9966" y="10845"/>
                  </a:lnTo>
                  <a:close/>
                  <a:moveTo>
                    <a:pt x="11515" y="11441"/>
                  </a:moveTo>
                  <a:cubicBezTo>
                    <a:pt x="11606" y="11441"/>
                    <a:pt x="11683" y="11518"/>
                    <a:pt x="11683" y="11610"/>
                  </a:cubicBezTo>
                  <a:lnTo>
                    <a:pt x="11683" y="11826"/>
                  </a:lnTo>
                  <a:lnTo>
                    <a:pt x="5486" y="11826"/>
                  </a:lnTo>
                  <a:cubicBezTo>
                    <a:pt x="5231" y="11826"/>
                    <a:pt x="5231" y="12206"/>
                    <a:pt x="5486" y="12206"/>
                  </a:cubicBezTo>
                  <a:lnTo>
                    <a:pt x="11895" y="12206"/>
                  </a:lnTo>
                  <a:cubicBezTo>
                    <a:pt x="11996" y="12206"/>
                    <a:pt x="12073" y="12288"/>
                    <a:pt x="12073" y="12389"/>
                  </a:cubicBezTo>
                  <a:lnTo>
                    <a:pt x="12073" y="12596"/>
                  </a:lnTo>
                  <a:lnTo>
                    <a:pt x="1006" y="12596"/>
                  </a:lnTo>
                  <a:lnTo>
                    <a:pt x="1006" y="12389"/>
                  </a:lnTo>
                  <a:cubicBezTo>
                    <a:pt x="1006" y="12288"/>
                    <a:pt x="1088" y="12206"/>
                    <a:pt x="1189" y="12206"/>
                  </a:cubicBezTo>
                  <a:lnTo>
                    <a:pt x="4538" y="12206"/>
                  </a:lnTo>
                  <a:cubicBezTo>
                    <a:pt x="4793" y="12206"/>
                    <a:pt x="4793" y="11826"/>
                    <a:pt x="4538" y="11826"/>
                  </a:cubicBezTo>
                  <a:lnTo>
                    <a:pt x="1405" y="11826"/>
                  </a:lnTo>
                  <a:lnTo>
                    <a:pt x="1405" y="11610"/>
                  </a:lnTo>
                  <a:cubicBezTo>
                    <a:pt x="1405" y="11518"/>
                    <a:pt x="1478" y="11441"/>
                    <a:pt x="1574" y="11441"/>
                  </a:cubicBezTo>
                  <a:close/>
                  <a:moveTo>
                    <a:pt x="6552" y="0"/>
                  </a:moveTo>
                  <a:cubicBezTo>
                    <a:pt x="6494" y="0"/>
                    <a:pt x="6436" y="16"/>
                    <a:pt x="6386" y="47"/>
                  </a:cubicBezTo>
                  <a:lnTo>
                    <a:pt x="1155" y="3088"/>
                  </a:lnTo>
                  <a:cubicBezTo>
                    <a:pt x="1141" y="3098"/>
                    <a:pt x="1126" y="3107"/>
                    <a:pt x="1112" y="3122"/>
                  </a:cubicBezTo>
                  <a:cubicBezTo>
                    <a:pt x="1025" y="3194"/>
                    <a:pt x="972" y="3300"/>
                    <a:pt x="972" y="3411"/>
                  </a:cubicBezTo>
                  <a:lnTo>
                    <a:pt x="972" y="4349"/>
                  </a:lnTo>
                  <a:cubicBezTo>
                    <a:pt x="972" y="4522"/>
                    <a:pt x="1093" y="4671"/>
                    <a:pt x="1261" y="4710"/>
                  </a:cubicBezTo>
                  <a:cubicBezTo>
                    <a:pt x="1184" y="4912"/>
                    <a:pt x="1232" y="5138"/>
                    <a:pt x="1381" y="5292"/>
                  </a:cubicBezTo>
                  <a:cubicBezTo>
                    <a:pt x="1487" y="5408"/>
                    <a:pt x="1633" y="5468"/>
                    <a:pt x="1783" y="5468"/>
                  </a:cubicBezTo>
                  <a:cubicBezTo>
                    <a:pt x="1845" y="5468"/>
                    <a:pt x="1908" y="5457"/>
                    <a:pt x="1968" y="5436"/>
                  </a:cubicBezTo>
                  <a:lnTo>
                    <a:pt x="1968" y="10513"/>
                  </a:lnTo>
                  <a:cubicBezTo>
                    <a:pt x="1867" y="10570"/>
                    <a:pt x="1805" y="10681"/>
                    <a:pt x="1805" y="10801"/>
                  </a:cubicBezTo>
                  <a:lnTo>
                    <a:pt x="1805" y="11056"/>
                  </a:lnTo>
                  <a:lnTo>
                    <a:pt x="1574" y="11056"/>
                  </a:lnTo>
                  <a:cubicBezTo>
                    <a:pt x="1271" y="11056"/>
                    <a:pt x="1025" y="11307"/>
                    <a:pt x="1025" y="11610"/>
                  </a:cubicBezTo>
                  <a:lnTo>
                    <a:pt x="1025" y="11855"/>
                  </a:lnTo>
                  <a:cubicBezTo>
                    <a:pt x="790" y="11927"/>
                    <a:pt x="631" y="12144"/>
                    <a:pt x="631" y="12389"/>
                  </a:cubicBezTo>
                  <a:lnTo>
                    <a:pt x="631" y="12596"/>
                  </a:lnTo>
                  <a:lnTo>
                    <a:pt x="255" y="12596"/>
                  </a:lnTo>
                  <a:cubicBezTo>
                    <a:pt x="0" y="12596"/>
                    <a:pt x="0" y="12976"/>
                    <a:pt x="255" y="12976"/>
                  </a:cubicBezTo>
                  <a:lnTo>
                    <a:pt x="12838" y="12976"/>
                  </a:lnTo>
                  <a:cubicBezTo>
                    <a:pt x="13088" y="12976"/>
                    <a:pt x="13088" y="12596"/>
                    <a:pt x="12838" y="12596"/>
                  </a:cubicBezTo>
                  <a:lnTo>
                    <a:pt x="12458" y="12596"/>
                  </a:lnTo>
                  <a:lnTo>
                    <a:pt x="12458" y="12389"/>
                  </a:lnTo>
                  <a:cubicBezTo>
                    <a:pt x="12458" y="12144"/>
                    <a:pt x="12299" y="11927"/>
                    <a:pt x="12063" y="11850"/>
                  </a:cubicBezTo>
                  <a:lnTo>
                    <a:pt x="12063" y="11610"/>
                  </a:lnTo>
                  <a:cubicBezTo>
                    <a:pt x="12063" y="11302"/>
                    <a:pt x="11818" y="11056"/>
                    <a:pt x="11515" y="11056"/>
                  </a:cubicBezTo>
                  <a:lnTo>
                    <a:pt x="11424" y="11056"/>
                  </a:lnTo>
                  <a:lnTo>
                    <a:pt x="11424" y="10797"/>
                  </a:lnTo>
                  <a:cubicBezTo>
                    <a:pt x="11424" y="10681"/>
                    <a:pt x="11361" y="10570"/>
                    <a:pt x="11260" y="10513"/>
                  </a:cubicBezTo>
                  <a:lnTo>
                    <a:pt x="11260" y="5436"/>
                  </a:lnTo>
                  <a:cubicBezTo>
                    <a:pt x="11324" y="5458"/>
                    <a:pt x="11387" y="5468"/>
                    <a:pt x="11448" y="5468"/>
                  </a:cubicBezTo>
                  <a:cubicBezTo>
                    <a:pt x="11841" y="5468"/>
                    <a:pt x="12140" y="5048"/>
                    <a:pt x="11953" y="4657"/>
                  </a:cubicBezTo>
                  <a:cubicBezTo>
                    <a:pt x="12054" y="4589"/>
                    <a:pt x="12116" y="4474"/>
                    <a:pt x="12116" y="4349"/>
                  </a:cubicBezTo>
                  <a:lnTo>
                    <a:pt x="12116" y="3415"/>
                  </a:lnTo>
                  <a:cubicBezTo>
                    <a:pt x="12116" y="3276"/>
                    <a:pt x="12039" y="3151"/>
                    <a:pt x="11919" y="3088"/>
                  </a:cubicBezTo>
                  <a:lnTo>
                    <a:pt x="6722" y="47"/>
                  </a:lnTo>
                  <a:cubicBezTo>
                    <a:pt x="6670" y="16"/>
                    <a:pt x="6611" y="0"/>
                    <a:pt x="65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9" name="Google Shape;2489;p56"/>
          <p:cNvGrpSpPr/>
          <p:nvPr/>
        </p:nvGrpSpPr>
        <p:grpSpPr>
          <a:xfrm>
            <a:off x="2336597" y="1337123"/>
            <a:ext cx="413794" cy="407615"/>
            <a:chOff x="5359818" y="1996466"/>
            <a:chExt cx="361835" cy="356432"/>
          </a:xfrm>
        </p:grpSpPr>
        <p:sp>
          <p:nvSpPr>
            <p:cNvPr id="2490" name="Google Shape;2490;p56"/>
            <p:cNvSpPr/>
            <p:nvPr/>
          </p:nvSpPr>
          <p:spPr>
            <a:xfrm>
              <a:off x="5370309" y="2153097"/>
              <a:ext cx="93160" cy="103651"/>
            </a:xfrm>
            <a:custGeom>
              <a:rect b="b" l="l" r="r" t="t"/>
              <a:pathLst>
                <a:path extrusionOk="0" h="3952" w="3552">
                  <a:moveTo>
                    <a:pt x="1035" y="1"/>
                  </a:moveTo>
                  <a:cubicBezTo>
                    <a:pt x="924" y="1"/>
                    <a:pt x="837" y="87"/>
                    <a:pt x="837" y="198"/>
                  </a:cubicBezTo>
                  <a:lnTo>
                    <a:pt x="837" y="1492"/>
                  </a:lnTo>
                  <a:cubicBezTo>
                    <a:pt x="837" y="1502"/>
                    <a:pt x="837" y="1507"/>
                    <a:pt x="837" y="1516"/>
                  </a:cubicBezTo>
                  <a:lnTo>
                    <a:pt x="837" y="1521"/>
                  </a:lnTo>
                  <a:cubicBezTo>
                    <a:pt x="837" y="1531"/>
                    <a:pt x="833" y="1536"/>
                    <a:pt x="833" y="1540"/>
                  </a:cubicBezTo>
                  <a:cubicBezTo>
                    <a:pt x="833" y="1550"/>
                    <a:pt x="828" y="1555"/>
                    <a:pt x="823" y="1564"/>
                  </a:cubicBezTo>
                  <a:cubicBezTo>
                    <a:pt x="823" y="1574"/>
                    <a:pt x="818" y="1579"/>
                    <a:pt x="813" y="1584"/>
                  </a:cubicBezTo>
                  <a:lnTo>
                    <a:pt x="813" y="1588"/>
                  </a:lnTo>
                  <a:cubicBezTo>
                    <a:pt x="813" y="1593"/>
                    <a:pt x="809" y="1598"/>
                    <a:pt x="804" y="1603"/>
                  </a:cubicBezTo>
                  <a:lnTo>
                    <a:pt x="799" y="1608"/>
                  </a:lnTo>
                  <a:lnTo>
                    <a:pt x="784" y="1622"/>
                  </a:lnTo>
                  <a:lnTo>
                    <a:pt x="765" y="1637"/>
                  </a:lnTo>
                  <a:lnTo>
                    <a:pt x="760" y="1637"/>
                  </a:lnTo>
                  <a:lnTo>
                    <a:pt x="741" y="1646"/>
                  </a:lnTo>
                  <a:cubicBezTo>
                    <a:pt x="718" y="1656"/>
                    <a:pt x="695" y="1660"/>
                    <a:pt x="672" y="1660"/>
                  </a:cubicBezTo>
                  <a:cubicBezTo>
                    <a:pt x="581" y="1660"/>
                    <a:pt x="501" y="1588"/>
                    <a:pt x="501" y="1487"/>
                  </a:cubicBezTo>
                  <a:lnTo>
                    <a:pt x="501" y="1223"/>
                  </a:lnTo>
                  <a:lnTo>
                    <a:pt x="703" y="1179"/>
                  </a:lnTo>
                  <a:lnTo>
                    <a:pt x="438" y="1146"/>
                  </a:lnTo>
                  <a:lnTo>
                    <a:pt x="395" y="1141"/>
                  </a:lnTo>
                  <a:lnTo>
                    <a:pt x="255" y="1141"/>
                  </a:lnTo>
                  <a:lnTo>
                    <a:pt x="236" y="1146"/>
                  </a:lnTo>
                  <a:lnTo>
                    <a:pt x="221" y="1151"/>
                  </a:lnTo>
                  <a:lnTo>
                    <a:pt x="202" y="1155"/>
                  </a:lnTo>
                  <a:lnTo>
                    <a:pt x="188" y="1165"/>
                  </a:lnTo>
                  <a:lnTo>
                    <a:pt x="173" y="1170"/>
                  </a:lnTo>
                  <a:cubicBezTo>
                    <a:pt x="169" y="1175"/>
                    <a:pt x="159" y="1179"/>
                    <a:pt x="149" y="1189"/>
                  </a:cubicBezTo>
                  <a:cubicBezTo>
                    <a:pt x="0" y="1314"/>
                    <a:pt x="24" y="1733"/>
                    <a:pt x="48" y="2103"/>
                  </a:cubicBezTo>
                  <a:cubicBezTo>
                    <a:pt x="77" y="2623"/>
                    <a:pt x="630" y="3138"/>
                    <a:pt x="837" y="3297"/>
                  </a:cubicBezTo>
                  <a:cubicBezTo>
                    <a:pt x="881" y="3330"/>
                    <a:pt x="905" y="3378"/>
                    <a:pt x="905" y="3436"/>
                  </a:cubicBezTo>
                  <a:lnTo>
                    <a:pt x="905" y="3951"/>
                  </a:lnTo>
                  <a:lnTo>
                    <a:pt x="3065" y="3951"/>
                  </a:lnTo>
                  <a:lnTo>
                    <a:pt x="3065" y="3234"/>
                  </a:lnTo>
                  <a:cubicBezTo>
                    <a:pt x="3065" y="3181"/>
                    <a:pt x="3089" y="3133"/>
                    <a:pt x="3128" y="3104"/>
                  </a:cubicBezTo>
                  <a:cubicBezTo>
                    <a:pt x="3527" y="2763"/>
                    <a:pt x="3551" y="1997"/>
                    <a:pt x="3527" y="1733"/>
                  </a:cubicBezTo>
                  <a:cubicBezTo>
                    <a:pt x="3518" y="1728"/>
                    <a:pt x="3518" y="1723"/>
                    <a:pt x="3518" y="1718"/>
                  </a:cubicBezTo>
                  <a:lnTo>
                    <a:pt x="3518" y="703"/>
                  </a:lnTo>
                  <a:cubicBezTo>
                    <a:pt x="3513" y="655"/>
                    <a:pt x="3498" y="612"/>
                    <a:pt x="3469" y="578"/>
                  </a:cubicBezTo>
                  <a:lnTo>
                    <a:pt x="3479" y="568"/>
                  </a:lnTo>
                  <a:lnTo>
                    <a:pt x="3426" y="540"/>
                  </a:lnTo>
                  <a:cubicBezTo>
                    <a:pt x="3402" y="520"/>
                    <a:pt x="3373" y="511"/>
                    <a:pt x="3344" y="506"/>
                  </a:cubicBezTo>
                  <a:lnTo>
                    <a:pt x="3296" y="506"/>
                  </a:lnTo>
                  <a:cubicBezTo>
                    <a:pt x="3186" y="506"/>
                    <a:pt x="3099" y="597"/>
                    <a:pt x="3099" y="708"/>
                  </a:cubicBezTo>
                  <a:lnTo>
                    <a:pt x="3099" y="1141"/>
                  </a:lnTo>
                  <a:cubicBezTo>
                    <a:pt x="3099" y="1146"/>
                    <a:pt x="3099" y="1155"/>
                    <a:pt x="3099" y="1160"/>
                  </a:cubicBezTo>
                  <a:lnTo>
                    <a:pt x="3099" y="1165"/>
                  </a:lnTo>
                  <a:cubicBezTo>
                    <a:pt x="3094" y="1175"/>
                    <a:pt x="3094" y="1179"/>
                    <a:pt x="3094" y="1189"/>
                  </a:cubicBezTo>
                  <a:cubicBezTo>
                    <a:pt x="3089" y="1194"/>
                    <a:pt x="3089" y="1199"/>
                    <a:pt x="3084" y="1208"/>
                  </a:cubicBezTo>
                  <a:lnTo>
                    <a:pt x="3084" y="1213"/>
                  </a:lnTo>
                  <a:cubicBezTo>
                    <a:pt x="3084" y="1218"/>
                    <a:pt x="3080" y="1223"/>
                    <a:pt x="3075" y="1228"/>
                  </a:cubicBezTo>
                  <a:lnTo>
                    <a:pt x="3075" y="1232"/>
                  </a:lnTo>
                  <a:cubicBezTo>
                    <a:pt x="3070" y="1237"/>
                    <a:pt x="3070" y="1242"/>
                    <a:pt x="3065" y="1247"/>
                  </a:cubicBezTo>
                  <a:lnTo>
                    <a:pt x="3060" y="1252"/>
                  </a:lnTo>
                  <a:lnTo>
                    <a:pt x="3046" y="1266"/>
                  </a:lnTo>
                  <a:lnTo>
                    <a:pt x="3041" y="1271"/>
                  </a:lnTo>
                  <a:cubicBezTo>
                    <a:pt x="3036" y="1276"/>
                    <a:pt x="3032" y="1276"/>
                    <a:pt x="3027" y="1281"/>
                  </a:cubicBezTo>
                  <a:lnTo>
                    <a:pt x="3022" y="1281"/>
                  </a:lnTo>
                  <a:lnTo>
                    <a:pt x="3003" y="1290"/>
                  </a:lnTo>
                  <a:lnTo>
                    <a:pt x="2998" y="1290"/>
                  </a:lnTo>
                  <a:cubicBezTo>
                    <a:pt x="2974" y="1301"/>
                    <a:pt x="2950" y="1306"/>
                    <a:pt x="2927" y="1306"/>
                  </a:cubicBezTo>
                  <a:cubicBezTo>
                    <a:pt x="2836" y="1306"/>
                    <a:pt x="2757" y="1231"/>
                    <a:pt x="2757" y="1131"/>
                  </a:cubicBezTo>
                  <a:lnTo>
                    <a:pt x="2757" y="549"/>
                  </a:lnTo>
                  <a:cubicBezTo>
                    <a:pt x="2757" y="501"/>
                    <a:pt x="2743" y="458"/>
                    <a:pt x="2709" y="419"/>
                  </a:cubicBezTo>
                  <a:lnTo>
                    <a:pt x="2724" y="414"/>
                  </a:lnTo>
                  <a:lnTo>
                    <a:pt x="2671" y="386"/>
                  </a:lnTo>
                  <a:cubicBezTo>
                    <a:pt x="2642" y="366"/>
                    <a:pt x="2618" y="357"/>
                    <a:pt x="2584" y="352"/>
                  </a:cubicBezTo>
                  <a:lnTo>
                    <a:pt x="2536" y="352"/>
                  </a:lnTo>
                  <a:cubicBezTo>
                    <a:pt x="2464" y="352"/>
                    <a:pt x="2396" y="395"/>
                    <a:pt x="2363" y="463"/>
                  </a:cubicBezTo>
                  <a:lnTo>
                    <a:pt x="2358" y="472"/>
                  </a:lnTo>
                  <a:lnTo>
                    <a:pt x="2358" y="1030"/>
                  </a:lnTo>
                  <a:cubicBezTo>
                    <a:pt x="2358" y="1040"/>
                    <a:pt x="2358" y="1045"/>
                    <a:pt x="2358" y="1054"/>
                  </a:cubicBezTo>
                  <a:lnTo>
                    <a:pt x="2358" y="1059"/>
                  </a:lnTo>
                  <a:cubicBezTo>
                    <a:pt x="2353" y="1064"/>
                    <a:pt x="2353" y="1074"/>
                    <a:pt x="2353" y="1078"/>
                  </a:cubicBezTo>
                  <a:cubicBezTo>
                    <a:pt x="2348" y="1083"/>
                    <a:pt x="2348" y="1093"/>
                    <a:pt x="2343" y="1098"/>
                  </a:cubicBezTo>
                  <a:lnTo>
                    <a:pt x="2343" y="1103"/>
                  </a:lnTo>
                  <a:cubicBezTo>
                    <a:pt x="2343" y="1112"/>
                    <a:pt x="2339" y="1117"/>
                    <a:pt x="2334" y="1122"/>
                  </a:cubicBezTo>
                  <a:cubicBezTo>
                    <a:pt x="2329" y="1131"/>
                    <a:pt x="2324" y="1136"/>
                    <a:pt x="2319" y="1141"/>
                  </a:cubicBezTo>
                  <a:lnTo>
                    <a:pt x="2319" y="1146"/>
                  </a:lnTo>
                  <a:lnTo>
                    <a:pt x="2305" y="1155"/>
                  </a:lnTo>
                  <a:lnTo>
                    <a:pt x="2300" y="1160"/>
                  </a:lnTo>
                  <a:lnTo>
                    <a:pt x="2286" y="1175"/>
                  </a:lnTo>
                  <a:lnTo>
                    <a:pt x="2281" y="1175"/>
                  </a:lnTo>
                  <a:lnTo>
                    <a:pt x="2262" y="1184"/>
                  </a:lnTo>
                  <a:cubicBezTo>
                    <a:pt x="2240" y="1194"/>
                    <a:pt x="2217" y="1198"/>
                    <a:pt x="2195" y="1198"/>
                  </a:cubicBezTo>
                  <a:cubicBezTo>
                    <a:pt x="2103" y="1198"/>
                    <a:pt x="2021" y="1122"/>
                    <a:pt x="2021" y="1021"/>
                  </a:cubicBezTo>
                  <a:lnTo>
                    <a:pt x="2021" y="414"/>
                  </a:lnTo>
                  <a:cubicBezTo>
                    <a:pt x="2021" y="366"/>
                    <a:pt x="2002" y="318"/>
                    <a:pt x="1973" y="285"/>
                  </a:cubicBezTo>
                  <a:lnTo>
                    <a:pt x="1983" y="280"/>
                  </a:lnTo>
                  <a:lnTo>
                    <a:pt x="1930" y="246"/>
                  </a:lnTo>
                  <a:cubicBezTo>
                    <a:pt x="1906" y="232"/>
                    <a:pt x="1877" y="222"/>
                    <a:pt x="1848" y="217"/>
                  </a:cubicBezTo>
                  <a:lnTo>
                    <a:pt x="1800" y="217"/>
                  </a:lnTo>
                  <a:cubicBezTo>
                    <a:pt x="1728" y="217"/>
                    <a:pt x="1660" y="256"/>
                    <a:pt x="1626" y="323"/>
                  </a:cubicBezTo>
                  <a:lnTo>
                    <a:pt x="1622" y="333"/>
                  </a:lnTo>
                  <a:lnTo>
                    <a:pt x="1622" y="1030"/>
                  </a:lnTo>
                  <a:cubicBezTo>
                    <a:pt x="1622" y="1040"/>
                    <a:pt x="1622" y="1045"/>
                    <a:pt x="1622" y="1054"/>
                  </a:cubicBezTo>
                  <a:lnTo>
                    <a:pt x="1622" y="1059"/>
                  </a:lnTo>
                  <a:cubicBezTo>
                    <a:pt x="1622" y="1064"/>
                    <a:pt x="1617" y="1074"/>
                    <a:pt x="1617" y="1078"/>
                  </a:cubicBezTo>
                  <a:cubicBezTo>
                    <a:pt x="1612" y="1083"/>
                    <a:pt x="1612" y="1093"/>
                    <a:pt x="1607" y="1098"/>
                  </a:cubicBezTo>
                  <a:lnTo>
                    <a:pt x="1607" y="1103"/>
                  </a:lnTo>
                  <a:cubicBezTo>
                    <a:pt x="1607" y="1112"/>
                    <a:pt x="1602" y="1117"/>
                    <a:pt x="1598" y="1122"/>
                  </a:cubicBezTo>
                  <a:cubicBezTo>
                    <a:pt x="1598" y="1131"/>
                    <a:pt x="1593" y="1136"/>
                    <a:pt x="1588" y="1141"/>
                  </a:cubicBezTo>
                  <a:lnTo>
                    <a:pt x="1583" y="1146"/>
                  </a:lnTo>
                  <a:lnTo>
                    <a:pt x="1569" y="1155"/>
                  </a:lnTo>
                  <a:lnTo>
                    <a:pt x="1564" y="1160"/>
                  </a:lnTo>
                  <a:lnTo>
                    <a:pt x="1550" y="1175"/>
                  </a:lnTo>
                  <a:lnTo>
                    <a:pt x="1545" y="1175"/>
                  </a:lnTo>
                  <a:lnTo>
                    <a:pt x="1525" y="1184"/>
                  </a:lnTo>
                  <a:cubicBezTo>
                    <a:pt x="1503" y="1194"/>
                    <a:pt x="1481" y="1198"/>
                    <a:pt x="1459" y="1198"/>
                  </a:cubicBezTo>
                  <a:cubicBezTo>
                    <a:pt x="1367" y="1198"/>
                    <a:pt x="1285" y="1122"/>
                    <a:pt x="1285" y="1021"/>
                  </a:cubicBezTo>
                  <a:lnTo>
                    <a:pt x="1285" y="198"/>
                  </a:lnTo>
                  <a:cubicBezTo>
                    <a:pt x="1285" y="150"/>
                    <a:pt x="1270" y="106"/>
                    <a:pt x="1237" y="68"/>
                  </a:cubicBezTo>
                  <a:lnTo>
                    <a:pt x="1251" y="63"/>
                  </a:lnTo>
                  <a:lnTo>
                    <a:pt x="1198" y="34"/>
                  </a:lnTo>
                  <a:cubicBezTo>
                    <a:pt x="1174" y="15"/>
                    <a:pt x="1145" y="5"/>
                    <a:pt x="11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56"/>
            <p:cNvSpPr/>
            <p:nvPr/>
          </p:nvSpPr>
          <p:spPr>
            <a:xfrm>
              <a:off x="5502941" y="2010576"/>
              <a:ext cx="100346" cy="118837"/>
            </a:xfrm>
            <a:custGeom>
              <a:rect b="b" l="l" r="r" t="t"/>
              <a:pathLst>
                <a:path extrusionOk="0" h="4531" w="3826">
                  <a:moveTo>
                    <a:pt x="1515" y="0"/>
                  </a:moveTo>
                  <a:cubicBezTo>
                    <a:pt x="1479" y="0"/>
                    <a:pt x="1445" y="11"/>
                    <a:pt x="1415" y="31"/>
                  </a:cubicBezTo>
                  <a:cubicBezTo>
                    <a:pt x="1367" y="55"/>
                    <a:pt x="1338" y="98"/>
                    <a:pt x="1323" y="151"/>
                  </a:cubicBezTo>
                  <a:lnTo>
                    <a:pt x="939" y="1585"/>
                  </a:lnTo>
                  <a:cubicBezTo>
                    <a:pt x="934" y="1595"/>
                    <a:pt x="934" y="1604"/>
                    <a:pt x="929" y="1609"/>
                  </a:cubicBezTo>
                  <a:lnTo>
                    <a:pt x="929" y="1619"/>
                  </a:lnTo>
                  <a:cubicBezTo>
                    <a:pt x="924" y="1624"/>
                    <a:pt x="919" y="1633"/>
                    <a:pt x="914" y="1638"/>
                  </a:cubicBezTo>
                  <a:cubicBezTo>
                    <a:pt x="910" y="1643"/>
                    <a:pt x="905" y="1653"/>
                    <a:pt x="900" y="1657"/>
                  </a:cubicBezTo>
                  <a:lnTo>
                    <a:pt x="895" y="1662"/>
                  </a:lnTo>
                  <a:lnTo>
                    <a:pt x="881" y="1677"/>
                  </a:lnTo>
                  <a:lnTo>
                    <a:pt x="876" y="1681"/>
                  </a:lnTo>
                  <a:cubicBezTo>
                    <a:pt x="871" y="1686"/>
                    <a:pt x="866" y="1686"/>
                    <a:pt x="857" y="1691"/>
                  </a:cubicBezTo>
                  <a:lnTo>
                    <a:pt x="847" y="1696"/>
                  </a:lnTo>
                  <a:cubicBezTo>
                    <a:pt x="822" y="1709"/>
                    <a:pt x="795" y="1716"/>
                    <a:pt x="769" y="1716"/>
                  </a:cubicBezTo>
                  <a:cubicBezTo>
                    <a:pt x="700" y="1716"/>
                    <a:pt x="634" y="1673"/>
                    <a:pt x="607" y="1600"/>
                  </a:cubicBezTo>
                  <a:lnTo>
                    <a:pt x="602" y="1585"/>
                  </a:lnTo>
                  <a:lnTo>
                    <a:pt x="380" y="1494"/>
                  </a:lnTo>
                  <a:lnTo>
                    <a:pt x="149" y="1393"/>
                  </a:lnTo>
                  <a:lnTo>
                    <a:pt x="135" y="1441"/>
                  </a:lnTo>
                  <a:cubicBezTo>
                    <a:pt x="82" y="1624"/>
                    <a:pt x="44" y="1811"/>
                    <a:pt x="15" y="2004"/>
                  </a:cubicBezTo>
                  <a:cubicBezTo>
                    <a:pt x="5" y="2062"/>
                    <a:pt x="0" y="2119"/>
                    <a:pt x="5" y="2177"/>
                  </a:cubicBezTo>
                  <a:cubicBezTo>
                    <a:pt x="15" y="2687"/>
                    <a:pt x="409" y="3212"/>
                    <a:pt x="491" y="3322"/>
                  </a:cubicBezTo>
                  <a:lnTo>
                    <a:pt x="510" y="3342"/>
                  </a:lnTo>
                  <a:cubicBezTo>
                    <a:pt x="534" y="3370"/>
                    <a:pt x="549" y="3409"/>
                    <a:pt x="549" y="3452"/>
                  </a:cubicBezTo>
                  <a:lnTo>
                    <a:pt x="549" y="4530"/>
                  </a:lnTo>
                  <a:lnTo>
                    <a:pt x="2685" y="4530"/>
                  </a:lnTo>
                  <a:lnTo>
                    <a:pt x="2685" y="3827"/>
                  </a:lnTo>
                  <a:cubicBezTo>
                    <a:pt x="2685" y="3760"/>
                    <a:pt x="2724" y="3702"/>
                    <a:pt x="2781" y="3674"/>
                  </a:cubicBezTo>
                  <a:cubicBezTo>
                    <a:pt x="3344" y="3385"/>
                    <a:pt x="3484" y="2442"/>
                    <a:pt x="3484" y="2432"/>
                  </a:cubicBezTo>
                  <a:cubicBezTo>
                    <a:pt x="3489" y="2427"/>
                    <a:pt x="3489" y="2418"/>
                    <a:pt x="3489" y="2413"/>
                  </a:cubicBezTo>
                  <a:lnTo>
                    <a:pt x="3811" y="1253"/>
                  </a:lnTo>
                  <a:cubicBezTo>
                    <a:pt x="3826" y="1191"/>
                    <a:pt x="3806" y="1128"/>
                    <a:pt x="3763" y="1080"/>
                  </a:cubicBezTo>
                  <a:lnTo>
                    <a:pt x="3773" y="1075"/>
                  </a:lnTo>
                  <a:lnTo>
                    <a:pt x="3715" y="1042"/>
                  </a:lnTo>
                  <a:cubicBezTo>
                    <a:pt x="3696" y="1032"/>
                    <a:pt x="3676" y="1027"/>
                    <a:pt x="3657" y="1022"/>
                  </a:cubicBezTo>
                  <a:lnTo>
                    <a:pt x="3638" y="1017"/>
                  </a:lnTo>
                  <a:cubicBezTo>
                    <a:pt x="3621" y="1013"/>
                    <a:pt x="3603" y="1011"/>
                    <a:pt x="3587" y="1011"/>
                  </a:cubicBezTo>
                  <a:cubicBezTo>
                    <a:pt x="3496" y="1011"/>
                    <a:pt x="3418" y="1073"/>
                    <a:pt x="3397" y="1167"/>
                  </a:cubicBezTo>
                  <a:lnTo>
                    <a:pt x="3205" y="1768"/>
                  </a:lnTo>
                  <a:cubicBezTo>
                    <a:pt x="3205" y="1778"/>
                    <a:pt x="3200" y="1783"/>
                    <a:pt x="3195" y="1792"/>
                  </a:cubicBezTo>
                  <a:lnTo>
                    <a:pt x="3195" y="1802"/>
                  </a:lnTo>
                  <a:lnTo>
                    <a:pt x="3186" y="1811"/>
                  </a:lnTo>
                  <a:cubicBezTo>
                    <a:pt x="3166" y="1840"/>
                    <a:pt x="3142" y="1864"/>
                    <a:pt x="3109" y="1874"/>
                  </a:cubicBezTo>
                  <a:lnTo>
                    <a:pt x="3094" y="1884"/>
                  </a:lnTo>
                  <a:cubicBezTo>
                    <a:pt x="3077" y="1888"/>
                    <a:pt x="3059" y="1891"/>
                    <a:pt x="3041" y="1891"/>
                  </a:cubicBezTo>
                  <a:cubicBezTo>
                    <a:pt x="3023" y="1891"/>
                    <a:pt x="3005" y="1888"/>
                    <a:pt x="2988" y="1884"/>
                  </a:cubicBezTo>
                  <a:cubicBezTo>
                    <a:pt x="2897" y="1855"/>
                    <a:pt x="2849" y="1758"/>
                    <a:pt x="2878" y="1667"/>
                  </a:cubicBezTo>
                  <a:lnTo>
                    <a:pt x="3061" y="1080"/>
                  </a:lnTo>
                  <a:lnTo>
                    <a:pt x="3094" y="936"/>
                  </a:lnTo>
                  <a:cubicBezTo>
                    <a:pt x="3109" y="873"/>
                    <a:pt x="3094" y="806"/>
                    <a:pt x="3046" y="758"/>
                  </a:cubicBezTo>
                  <a:lnTo>
                    <a:pt x="3061" y="748"/>
                  </a:lnTo>
                  <a:lnTo>
                    <a:pt x="2993" y="714"/>
                  </a:lnTo>
                  <a:lnTo>
                    <a:pt x="2974" y="705"/>
                  </a:lnTo>
                  <a:lnTo>
                    <a:pt x="2950" y="700"/>
                  </a:lnTo>
                  <a:lnTo>
                    <a:pt x="2931" y="695"/>
                  </a:lnTo>
                  <a:cubicBezTo>
                    <a:pt x="2914" y="691"/>
                    <a:pt x="2897" y="689"/>
                    <a:pt x="2881" y="689"/>
                  </a:cubicBezTo>
                  <a:cubicBezTo>
                    <a:pt x="2818" y="689"/>
                    <a:pt x="2762" y="718"/>
                    <a:pt x="2724" y="767"/>
                  </a:cubicBezTo>
                  <a:lnTo>
                    <a:pt x="2719" y="777"/>
                  </a:lnTo>
                  <a:lnTo>
                    <a:pt x="2507" y="1489"/>
                  </a:lnTo>
                  <a:cubicBezTo>
                    <a:pt x="2502" y="1499"/>
                    <a:pt x="2502" y="1503"/>
                    <a:pt x="2498" y="1513"/>
                  </a:cubicBezTo>
                  <a:lnTo>
                    <a:pt x="2498" y="1518"/>
                  </a:lnTo>
                  <a:cubicBezTo>
                    <a:pt x="2493" y="1527"/>
                    <a:pt x="2493" y="1532"/>
                    <a:pt x="2488" y="1537"/>
                  </a:cubicBezTo>
                  <a:lnTo>
                    <a:pt x="2488" y="1542"/>
                  </a:lnTo>
                  <a:cubicBezTo>
                    <a:pt x="2483" y="1547"/>
                    <a:pt x="2478" y="1552"/>
                    <a:pt x="2474" y="1556"/>
                  </a:cubicBezTo>
                  <a:lnTo>
                    <a:pt x="2469" y="1566"/>
                  </a:lnTo>
                  <a:lnTo>
                    <a:pt x="2459" y="1571"/>
                  </a:lnTo>
                  <a:cubicBezTo>
                    <a:pt x="2445" y="1585"/>
                    <a:pt x="2430" y="1590"/>
                    <a:pt x="2416" y="1600"/>
                  </a:cubicBezTo>
                  <a:cubicBezTo>
                    <a:pt x="2392" y="1609"/>
                    <a:pt x="2372" y="1614"/>
                    <a:pt x="2348" y="1614"/>
                  </a:cubicBezTo>
                  <a:cubicBezTo>
                    <a:pt x="2233" y="1614"/>
                    <a:pt x="2146" y="1503"/>
                    <a:pt x="2180" y="1393"/>
                  </a:cubicBezTo>
                  <a:lnTo>
                    <a:pt x="2406" y="628"/>
                  </a:lnTo>
                  <a:cubicBezTo>
                    <a:pt x="2421" y="565"/>
                    <a:pt x="2406" y="498"/>
                    <a:pt x="2363" y="450"/>
                  </a:cubicBezTo>
                  <a:lnTo>
                    <a:pt x="2372" y="445"/>
                  </a:lnTo>
                  <a:lnTo>
                    <a:pt x="2315" y="416"/>
                  </a:lnTo>
                  <a:cubicBezTo>
                    <a:pt x="2300" y="406"/>
                    <a:pt x="2281" y="397"/>
                    <a:pt x="2262" y="392"/>
                  </a:cubicBezTo>
                  <a:lnTo>
                    <a:pt x="2238" y="387"/>
                  </a:lnTo>
                  <a:cubicBezTo>
                    <a:pt x="2223" y="383"/>
                    <a:pt x="2207" y="381"/>
                    <a:pt x="2192" y="381"/>
                  </a:cubicBezTo>
                  <a:cubicBezTo>
                    <a:pt x="2135" y="381"/>
                    <a:pt x="2079" y="409"/>
                    <a:pt x="2040" y="454"/>
                  </a:cubicBezTo>
                  <a:lnTo>
                    <a:pt x="2036" y="459"/>
                  </a:lnTo>
                  <a:lnTo>
                    <a:pt x="1785" y="1321"/>
                  </a:lnTo>
                  <a:cubicBezTo>
                    <a:pt x="1785" y="1330"/>
                    <a:pt x="1781" y="1335"/>
                    <a:pt x="1776" y="1345"/>
                  </a:cubicBezTo>
                  <a:lnTo>
                    <a:pt x="1776" y="1349"/>
                  </a:lnTo>
                  <a:cubicBezTo>
                    <a:pt x="1776" y="1354"/>
                    <a:pt x="1771" y="1364"/>
                    <a:pt x="1766" y="1369"/>
                  </a:cubicBezTo>
                  <a:lnTo>
                    <a:pt x="1761" y="1374"/>
                  </a:lnTo>
                  <a:cubicBezTo>
                    <a:pt x="1757" y="1378"/>
                    <a:pt x="1757" y="1383"/>
                    <a:pt x="1752" y="1388"/>
                  </a:cubicBezTo>
                  <a:lnTo>
                    <a:pt x="1742" y="1398"/>
                  </a:lnTo>
                  <a:lnTo>
                    <a:pt x="1737" y="1402"/>
                  </a:lnTo>
                  <a:cubicBezTo>
                    <a:pt x="1723" y="1412"/>
                    <a:pt x="1708" y="1422"/>
                    <a:pt x="1694" y="1431"/>
                  </a:cubicBezTo>
                  <a:lnTo>
                    <a:pt x="1680" y="1436"/>
                  </a:lnTo>
                  <a:cubicBezTo>
                    <a:pt x="1660" y="1441"/>
                    <a:pt x="1641" y="1446"/>
                    <a:pt x="1622" y="1446"/>
                  </a:cubicBezTo>
                  <a:cubicBezTo>
                    <a:pt x="1506" y="1446"/>
                    <a:pt x="1425" y="1335"/>
                    <a:pt x="1453" y="1224"/>
                  </a:cubicBezTo>
                  <a:lnTo>
                    <a:pt x="1708" y="339"/>
                  </a:lnTo>
                  <a:lnTo>
                    <a:pt x="1732" y="248"/>
                  </a:lnTo>
                  <a:cubicBezTo>
                    <a:pt x="1742" y="195"/>
                    <a:pt x="1737" y="142"/>
                    <a:pt x="1708" y="98"/>
                  </a:cubicBezTo>
                  <a:cubicBezTo>
                    <a:pt x="1699" y="89"/>
                    <a:pt x="1694" y="79"/>
                    <a:pt x="1684" y="70"/>
                  </a:cubicBezTo>
                  <a:lnTo>
                    <a:pt x="1699" y="65"/>
                  </a:lnTo>
                  <a:lnTo>
                    <a:pt x="1641" y="31"/>
                  </a:lnTo>
                  <a:cubicBezTo>
                    <a:pt x="1622" y="21"/>
                    <a:pt x="1603" y="17"/>
                    <a:pt x="1583" y="12"/>
                  </a:cubicBezTo>
                  <a:lnTo>
                    <a:pt x="1564" y="7"/>
                  </a:lnTo>
                  <a:cubicBezTo>
                    <a:pt x="1548" y="3"/>
                    <a:pt x="1531" y="0"/>
                    <a:pt x="15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56"/>
            <p:cNvSpPr/>
            <p:nvPr/>
          </p:nvSpPr>
          <p:spPr>
            <a:xfrm>
              <a:off x="5617529" y="2121938"/>
              <a:ext cx="93160" cy="103625"/>
            </a:xfrm>
            <a:custGeom>
              <a:rect b="b" l="l" r="r" t="t"/>
              <a:pathLst>
                <a:path extrusionOk="0" h="3951" w="3552">
                  <a:moveTo>
                    <a:pt x="1040" y="0"/>
                  </a:moveTo>
                  <a:cubicBezTo>
                    <a:pt x="929" y="0"/>
                    <a:pt x="842" y="87"/>
                    <a:pt x="842" y="197"/>
                  </a:cubicBezTo>
                  <a:lnTo>
                    <a:pt x="842" y="1492"/>
                  </a:lnTo>
                  <a:cubicBezTo>
                    <a:pt x="842" y="1497"/>
                    <a:pt x="842" y="1506"/>
                    <a:pt x="842" y="1516"/>
                  </a:cubicBezTo>
                  <a:lnTo>
                    <a:pt x="842" y="1521"/>
                  </a:lnTo>
                  <a:cubicBezTo>
                    <a:pt x="838" y="1525"/>
                    <a:pt x="838" y="1530"/>
                    <a:pt x="838" y="1540"/>
                  </a:cubicBezTo>
                  <a:cubicBezTo>
                    <a:pt x="833" y="1545"/>
                    <a:pt x="833" y="1554"/>
                    <a:pt x="828" y="1559"/>
                  </a:cubicBezTo>
                  <a:lnTo>
                    <a:pt x="828" y="1564"/>
                  </a:lnTo>
                  <a:cubicBezTo>
                    <a:pt x="828" y="1569"/>
                    <a:pt x="823" y="1574"/>
                    <a:pt x="818" y="1578"/>
                  </a:cubicBezTo>
                  <a:lnTo>
                    <a:pt x="818" y="1583"/>
                  </a:lnTo>
                  <a:cubicBezTo>
                    <a:pt x="814" y="1588"/>
                    <a:pt x="814" y="1598"/>
                    <a:pt x="809" y="1602"/>
                  </a:cubicBezTo>
                  <a:lnTo>
                    <a:pt x="804" y="1607"/>
                  </a:lnTo>
                  <a:lnTo>
                    <a:pt x="789" y="1617"/>
                  </a:lnTo>
                  <a:lnTo>
                    <a:pt x="785" y="1622"/>
                  </a:lnTo>
                  <a:lnTo>
                    <a:pt x="770" y="1631"/>
                  </a:lnTo>
                  <a:lnTo>
                    <a:pt x="765" y="1631"/>
                  </a:lnTo>
                  <a:lnTo>
                    <a:pt x="746" y="1641"/>
                  </a:lnTo>
                  <a:cubicBezTo>
                    <a:pt x="722" y="1652"/>
                    <a:pt x="698" y="1657"/>
                    <a:pt x="675" y="1657"/>
                  </a:cubicBezTo>
                  <a:cubicBezTo>
                    <a:pt x="585" y="1657"/>
                    <a:pt x="506" y="1582"/>
                    <a:pt x="506" y="1482"/>
                  </a:cubicBezTo>
                  <a:lnTo>
                    <a:pt x="506" y="1217"/>
                  </a:lnTo>
                  <a:lnTo>
                    <a:pt x="708" y="1179"/>
                  </a:lnTo>
                  <a:lnTo>
                    <a:pt x="443" y="1145"/>
                  </a:lnTo>
                  <a:lnTo>
                    <a:pt x="395" y="1140"/>
                  </a:lnTo>
                  <a:lnTo>
                    <a:pt x="260" y="1140"/>
                  </a:lnTo>
                  <a:lnTo>
                    <a:pt x="236" y="1145"/>
                  </a:lnTo>
                  <a:lnTo>
                    <a:pt x="222" y="1150"/>
                  </a:lnTo>
                  <a:lnTo>
                    <a:pt x="207" y="1155"/>
                  </a:lnTo>
                  <a:lnTo>
                    <a:pt x="188" y="1165"/>
                  </a:lnTo>
                  <a:lnTo>
                    <a:pt x="178" y="1169"/>
                  </a:lnTo>
                  <a:cubicBezTo>
                    <a:pt x="169" y="1174"/>
                    <a:pt x="159" y="1179"/>
                    <a:pt x="154" y="1184"/>
                  </a:cubicBezTo>
                  <a:cubicBezTo>
                    <a:pt x="0" y="1314"/>
                    <a:pt x="24" y="1732"/>
                    <a:pt x="48" y="2103"/>
                  </a:cubicBezTo>
                  <a:cubicBezTo>
                    <a:pt x="87" y="2728"/>
                    <a:pt x="833" y="3287"/>
                    <a:pt x="838" y="3291"/>
                  </a:cubicBezTo>
                  <a:cubicBezTo>
                    <a:pt x="881" y="3325"/>
                    <a:pt x="910" y="3378"/>
                    <a:pt x="910" y="3431"/>
                  </a:cubicBezTo>
                  <a:lnTo>
                    <a:pt x="910" y="3951"/>
                  </a:lnTo>
                  <a:lnTo>
                    <a:pt x="3065" y="3951"/>
                  </a:lnTo>
                  <a:lnTo>
                    <a:pt x="3065" y="3229"/>
                  </a:lnTo>
                  <a:cubicBezTo>
                    <a:pt x="3065" y="3181"/>
                    <a:pt x="3089" y="3133"/>
                    <a:pt x="3128" y="3099"/>
                  </a:cubicBezTo>
                  <a:cubicBezTo>
                    <a:pt x="3532" y="2757"/>
                    <a:pt x="3551" y="1997"/>
                    <a:pt x="3527" y="1732"/>
                  </a:cubicBezTo>
                  <a:cubicBezTo>
                    <a:pt x="3518" y="1728"/>
                    <a:pt x="3508" y="1723"/>
                    <a:pt x="3503" y="1713"/>
                  </a:cubicBezTo>
                  <a:lnTo>
                    <a:pt x="3503" y="698"/>
                  </a:lnTo>
                  <a:cubicBezTo>
                    <a:pt x="3503" y="655"/>
                    <a:pt x="3484" y="606"/>
                    <a:pt x="3455" y="573"/>
                  </a:cubicBezTo>
                  <a:lnTo>
                    <a:pt x="3470" y="568"/>
                  </a:lnTo>
                  <a:lnTo>
                    <a:pt x="3417" y="534"/>
                  </a:lnTo>
                  <a:cubicBezTo>
                    <a:pt x="3393" y="520"/>
                    <a:pt x="3364" y="510"/>
                    <a:pt x="3330" y="505"/>
                  </a:cubicBezTo>
                  <a:lnTo>
                    <a:pt x="3282" y="505"/>
                  </a:lnTo>
                  <a:cubicBezTo>
                    <a:pt x="3176" y="505"/>
                    <a:pt x="3085" y="592"/>
                    <a:pt x="3085" y="703"/>
                  </a:cubicBezTo>
                  <a:lnTo>
                    <a:pt x="3085" y="1136"/>
                  </a:lnTo>
                  <a:cubicBezTo>
                    <a:pt x="3085" y="1145"/>
                    <a:pt x="3085" y="1150"/>
                    <a:pt x="3085" y="1160"/>
                  </a:cubicBezTo>
                  <a:lnTo>
                    <a:pt x="3085" y="1165"/>
                  </a:lnTo>
                  <a:cubicBezTo>
                    <a:pt x="3085" y="1169"/>
                    <a:pt x="3085" y="1179"/>
                    <a:pt x="3080" y="1184"/>
                  </a:cubicBezTo>
                  <a:cubicBezTo>
                    <a:pt x="3080" y="1189"/>
                    <a:pt x="3075" y="1198"/>
                    <a:pt x="3075" y="1203"/>
                  </a:cubicBezTo>
                  <a:lnTo>
                    <a:pt x="3075" y="1208"/>
                  </a:lnTo>
                  <a:cubicBezTo>
                    <a:pt x="3070" y="1213"/>
                    <a:pt x="3065" y="1222"/>
                    <a:pt x="3065" y="1227"/>
                  </a:cubicBezTo>
                  <a:cubicBezTo>
                    <a:pt x="3061" y="1237"/>
                    <a:pt x="3056" y="1242"/>
                    <a:pt x="3051" y="1246"/>
                  </a:cubicBezTo>
                  <a:lnTo>
                    <a:pt x="3046" y="1251"/>
                  </a:lnTo>
                  <a:lnTo>
                    <a:pt x="3037" y="1261"/>
                  </a:lnTo>
                  <a:lnTo>
                    <a:pt x="3032" y="1266"/>
                  </a:lnTo>
                  <a:cubicBezTo>
                    <a:pt x="3027" y="1270"/>
                    <a:pt x="3022" y="1275"/>
                    <a:pt x="3012" y="1280"/>
                  </a:cubicBezTo>
                  <a:lnTo>
                    <a:pt x="3008" y="1280"/>
                  </a:lnTo>
                  <a:lnTo>
                    <a:pt x="2988" y="1290"/>
                  </a:lnTo>
                  <a:lnTo>
                    <a:pt x="2979" y="1290"/>
                  </a:lnTo>
                  <a:cubicBezTo>
                    <a:pt x="2956" y="1299"/>
                    <a:pt x="2932" y="1304"/>
                    <a:pt x="2910" y="1304"/>
                  </a:cubicBezTo>
                  <a:cubicBezTo>
                    <a:pt x="2817" y="1304"/>
                    <a:pt x="2734" y="1231"/>
                    <a:pt x="2738" y="1131"/>
                  </a:cubicBezTo>
                  <a:lnTo>
                    <a:pt x="2738" y="549"/>
                  </a:lnTo>
                  <a:cubicBezTo>
                    <a:pt x="2733" y="501"/>
                    <a:pt x="2719" y="452"/>
                    <a:pt x="2690" y="419"/>
                  </a:cubicBezTo>
                  <a:lnTo>
                    <a:pt x="2700" y="414"/>
                  </a:lnTo>
                  <a:lnTo>
                    <a:pt x="2647" y="380"/>
                  </a:lnTo>
                  <a:cubicBezTo>
                    <a:pt x="2623" y="366"/>
                    <a:pt x="2594" y="356"/>
                    <a:pt x="2565" y="351"/>
                  </a:cubicBezTo>
                  <a:lnTo>
                    <a:pt x="2517" y="351"/>
                  </a:lnTo>
                  <a:cubicBezTo>
                    <a:pt x="2440" y="351"/>
                    <a:pt x="2373" y="395"/>
                    <a:pt x="2339" y="457"/>
                  </a:cubicBezTo>
                  <a:lnTo>
                    <a:pt x="2334" y="467"/>
                  </a:lnTo>
                  <a:lnTo>
                    <a:pt x="2334" y="1025"/>
                  </a:lnTo>
                  <a:cubicBezTo>
                    <a:pt x="2334" y="1035"/>
                    <a:pt x="2334" y="1039"/>
                    <a:pt x="2334" y="1049"/>
                  </a:cubicBezTo>
                  <a:lnTo>
                    <a:pt x="2334" y="1054"/>
                  </a:lnTo>
                  <a:cubicBezTo>
                    <a:pt x="2334" y="1059"/>
                    <a:pt x="2329" y="1068"/>
                    <a:pt x="2329" y="1073"/>
                  </a:cubicBezTo>
                  <a:cubicBezTo>
                    <a:pt x="2329" y="1078"/>
                    <a:pt x="2324" y="1088"/>
                    <a:pt x="2324" y="1092"/>
                  </a:cubicBezTo>
                  <a:lnTo>
                    <a:pt x="2324" y="1097"/>
                  </a:lnTo>
                  <a:cubicBezTo>
                    <a:pt x="2320" y="1102"/>
                    <a:pt x="2315" y="1112"/>
                    <a:pt x="2315" y="1116"/>
                  </a:cubicBezTo>
                  <a:cubicBezTo>
                    <a:pt x="2310" y="1126"/>
                    <a:pt x="2305" y="1131"/>
                    <a:pt x="2300" y="1136"/>
                  </a:cubicBezTo>
                  <a:lnTo>
                    <a:pt x="2296" y="1140"/>
                  </a:lnTo>
                  <a:lnTo>
                    <a:pt x="2281" y="1150"/>
                  </a:lnTo>
                  <a:lnTo>
                    <a:pt x="2281" y="1155"/>
                  </a:lnTo>
                  <a:cubicBezTo>
                    <a:pt x="2276" y="1160"/>
                    <a:pt x="2267" y="1165"/>
                    <a:pt x="2262" y="1169"/>
                  </a:cubicBezTo>
                  <a:lnTo>
                    <a:pt x="2257" y="1169"/>
                  </a:lnTo>
                  <a:lnTo>
                    <a:pt x="2238" y="1179"/>
                  </a:lnTo>
                  <a:lnTo>
                    <a:pt x="2233" y="1179"/>
                  </a:lnTo>
                  <a:cubicBezTo>
                    <a:pt x="2211" y="1189"/>
                    <a:pt x="2188" y="1193"/>
                    <a:pt x="2166" y="1193"/>
                  </a:cubicBezTo>
                  <a:cubicBezTo>
                    <a:pt x="2076" y="1193"/>
                    <a:pt x="1992" y="1121"/>
                    <a:pt x="1992" y="1020"/>
                  </a:cubicBezTo>
                  <a:lnTo>
                    <a:pt x="1992" y="409"/>
                  </a:lnTo>
                  <a:cubicBezTo>
                    <a:pt x="1992" y="361"/>
                    <a:pt x="1978" y="318"/>
                    <a:pt x="1949" y="279"/>
                  </a:cubicBezTo>
                  <a:lnTo>
                    <a:pt x="1959" y="274"/>
                  </a:lnTo>
                  <a:lnTo>
                    <a:pt x="1906" y="246"/>
                  </a:lnTo>
                  <a:cubicBezTo>
                    <a:pt x="1882" y="226"/>
                    <a:pt x="1853" y="217"/>
                    <a:pt x="1824" y="212"/>
                  </a:cubicBezTo>
                  <a:lnTo>
                    <a:pt x="1776" y="212"/>
                  </a:lnTo>
                  <a:cubicBezTo>
                    <a:pt x="1704" y="212"/>
                    <a:pt x="1636" y="255"/>
                    <a:pt x="1598" y="318"/>
                  </a:cubicBezTo>
                  <a:lnTo>
                    <a:pt x="1593" y="327"/>
                  </a:lnTo>
                  <a:lnTo>
                    <a:pt x="1593" y="1030"/>
                  </a:lnTo>
                  <a:cubicBezTo>
                    <a:pt x="1593" y="1035"/>
                    <a:pt x="1593" y="1044"/>
                    <a:pt x="1593" y="1054"/>
                  </a:cubicBezTo>
                  <a:lnTo>
                    <a:pt x="1593" y="1059"/>
                  </a:lnTo>
                  <a:cubicBezTo>
                    <a:pt x="1593" y="1064"/>
                    <a:pt x="1593" y="1073"/>
                    <a:pt x="1588" y="1078"/>
                  </a:cubicBezTo>
                  <a:cubicBezTo>
                    <a:pt x="1588" y="1083"/>
                    <a:pt x="1588" y="1092"/>
                    <a:pt x="1583" y="1097"/>
                  </a:cubicBezTo>
                  <a:lnTo>
                    <a:pt x="1583" y="1102"/>
                  </a:lnTo>
                  <a:cubicBezTo>
                    <a:pt x="1579" y="1107"/>
                    <a:pt x="1579" y="1112"/>
                    <a:pt x="1574" y="1121"/>
                  </a:cubicBezTo>
                  <a:cubicBezTo>
                    <a:pt x="1569" y="1126"/>
                    <a:pt x="1564" y="1136"/>
                    <a:pt x="1559" y="1140"/>
                  </a:cubicBezTo>
                  <a:lnTo>
                    <a:pt x="1555" y="1145"/>
                  </a:lnTo>
                  <a:lnTo>
                    <a:pt x="1545" y="1155"/>
                  </a:lnTo>
                  <a:lnTo>
                    <a:pt x="1540" y="1160"/>
                  </a:lnTo>
                  <a:lnTo>
                    <a:pt x="1521" y="1174"/>
                  </a:lnTo>
                  <a:lnTo>
                    <a:pt x="1516" y="1174"/>
                  </a:lnTo>
                  <a:lnTo>
                    <a:pt x="1502" y="1184"/>
                  </a:lnTo>
                  <a:cubicBezTo>
                    <a:pt x="1479" y="1193"/>
                    <a:pt x="1457" y="1197"/>
                    <a:pt x="1435" y="1197"/>
                  </a:cubicBezTo>
                  <a:cubicBezTo>
                    <a:pt x="1343" y="1197"/>
                    <a:pt x="1261" y="1121"/>
                    <a:pt x="1261" y="1020"/>
                  </a:cubicBezTo>
                  <a:lnTo>
                    <a:pt x="1261" y="193"/>
                  </a:lnTo>
                  <a:cubicBezTo>
                    <a:pt x="1261" y="144"/>
                    <a:pt x="1242" y="101"/>
                    <a:pt x="1213" y="67"/>
                  </a:cubicBezTo>
                  <a:lnTo>
                    <a:pt x="1223" y="58"/>
                  </a:lnTo>
                  <a:lnTo>
                    <a:pt x="1170" y="29"/>
                  </a:lnTo>
                  <a:cubicBezTo>
                    <a:pt x="1146" y="15"/>
                    <a:pt x="1117" y="0"/>
                    <a:pt x="10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56"/>
            <p:cNvSpPr/>
            <p:nvPr/>
          </p:nvSpPr>
          <p:spPr>
            <a:xfrm>
              <a:off x="5370047" y="2183258"/>
              <a:ext cx="29821" cy="73726"/>
            </a:xfrm>
            <a:custGeom>
              <a:rect b="b" l="l" r="r" t="t"/>
              <a:pathLst>
                <a:path extrusionOk="0" h="2811" w="1137">
                  <a:moveTo>
                    <a:pt x="256" y="1"/>
                  </a:moveTo>
                  <a:lnTo>
                    <a:pt x="236" y="5"/>
                  </a:lnTo>
                  <a:lnTo>
                    <a:pt x="222" y="10"/>
                  </a:lnTo>
                  <a:lnTo>
                    <a:pt x="203" y="15"/>
                  </a:lnTo>
                  <a:lnTo>
                    <a:pt x="188" y="20"/>
                  </a:lnTo>
                  <a:lnTo>
                    <a:pt x="174" y="25"/>
                  </a:lnTo>
                  <a:cubicBezTo>
                    <a:pt x="169" y="29"/>
                    <a:pt x="159" y="39"/>
                    <a:pt x="150" y="44"/>
                  </a:cubicBezTo>
                  <a:cubicBezTo>
                    <a:pt x="1" y="169"/>
                    <a:pt x="25" y="592"/>
                    <a:pt x="49" y="963"/>
                  </a:cubicBezTo>
                  <a:cubicBezTo>
                    <a:pt x="77" y="1483"/>
                    <a:pt x="631" y="1997"/>
                    <a:pt x="838" y="2151"/>
                  </a:cubicBezTo>
                  <a:cubicBezTo>
                    <a:pt x="881" y="2185"/>
                    <a:pt x="905" y="2233"/>
                    <a:pt x="905" y="2291"/>
                  </a:cubicBezTo>
                  <a:lnTo>
                    <a:pt x="905" y="2811"/>
                  </a:lnTo>
                  <a:lnTo>
                    <a:pt x="1136" y="2811"/>
                  </a:lnTo>
                  <a:lnTo>
                    <a:pt x="1136" y="2291"/>
                  </a:lnTo>
                  <a:cubicBezTo>
                    <a:pt x="1136" y="2238"/>
                    <a:pt x="1107" y="2185"/>
                    <a:pt x="1064" y="2156"/>
                  </a:cubicBezTo>
                  <a:cubicBezTo>
                    <a:pt x="857" y="1997"/>
                    <a:pt x="308" y="1483"/>
                    <a:pt x="275" y="963"/>
                  </a:cubicBezTo>
                  <a:cubicBezTo>
                    <a:pt x="256" y="592"/>
                    <a:pt x="227" y="174"/>
                    <a:pt x="381" y="49"/>
                  </a:cubicBezTo>
                  <a:cubicBezTo>
                    <a:pt x="385" y="39"/>
                    <a:pt x="395" y="34"/>
                    <a:pt x="405" y="29"/>
                  </a:cubicBezTo>
                  <a:lnTo>
                    <a:pt x="414" y="25"/>
                  </a:lnTo>
                  <a:lnTo>
                    <a:pt x="434" y="15"/>
                  </a:lnTo>
                  <a:lnTo>
                    <a:pt x="448" y="10"/>
                  </a:lnTo>
                  <a:lnTo>
                    <a:pt x="462" y="5"/>
                  </a:lnTo>
                  <a:lnTo>
                    <a:pt x="438" y="5"/>
                  </a:lnTo>
                  <a:lnTo>
                    <a:pt x="3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56"/>
            <p:cNvSpPr/>
            <p:nvPr/>
          </p:nvSpPr>
          <p:spPr>
            <a:xfrm>
              <a:off x="5450067" y="2166604"/>
              <a:ext cx="9730" cy="20851"/>
            </a:xfrm>
            <a:custGeom>
              <a:rect b="b" l="l" r="r" t="t"/>
              <a:pathLst>
                <a:path extrusionOk="0" h="795" w="371">
                  <a:moveTo>
                    <a:pt x="246" y="0"/>
                  </a:moveTo>
                  <a:cubicBezTo>
                    <a:pt x="135" y="0"/>
                    <a:pt x="48" y="87"/>
                    <a:pt x="48" y="198"/>
                  </a:cubicBezTo>
                  <a:lnTo>
                    <a:pt x="48" y="631"/>
                  </a:lnTo>
                  <a:cubicBezTo>
                    <a:pt x="48" y="636"/>
                    <a:pt x="48" y="645"/>
                    <a:pt x="48" y="655"/>
                  </a:cubicBezTo>
                  <a:lnTo>
                    <a:pt x="48" y="660"/>
                  </a:lnTo>
                  <a:cubicBezTo>
                    <a:pt x="48" y="664"/>
                    <a:pt x="43" y="669"/>
                    <a:pt x="43" y="679"/>
                  </a:cubicBezTo>
                  <a:cubicBezTo>
                    <a:pt x="43" y="684"/>
                    <a:pt x="39" y="693"/>
                    <a:pt x="34" y="698"/>
                  </a:cubicBezTo>
                  <a:lnTo>
                    <a:pt x="34" y="703"/>
                  </a:lnTo>
                  <a:cubicBezTo>
                    <a:pt x="34" y="708"/>
                    <a:pt x="29" y="713"/>
                    <a:pt x="29" y="717"/>
                  </a:cubicBezTo>
                  <a:lnTo>
                    <a:pt x="29" y="722"/>
                  </a:lnTo>
                  <a:cubicBezTo>
                    <a:pt x="24" y="727"/>
                    <a:pt x="19" y="737"/>
                    <a:pt x="15" y="741"/>
                  </a:cubicBezTo>
                  <a:lnTo>
                    <a:pt x="10" y="746"/>
                  </a:lnTo>
                  <a:lnTo>
                    <a:pt x="0" y="756"/>
                  </a:lnTo>
                  <a:cubicBezTo>
                    <a:pt x="29" y="780"/>
                    <a:pt x="72" y="794"/>
                    <a:pt x="111" y="794"/>
                  </a:cubicBezTo>
                  <a:cubicBezTo>
                    <a:pt x="135" y="794"/>
                    <a:pt x="159" y="790"/>
                    <a:pt x="178" y="780"/>
                  </a:cubicBezTo>
                  <a:lnTo>
                    <a:pt x="183" y="780"/>
                  </a:lnTo>
                  <a:lnTo>
                    <a:pt x="202" y="770"/>
                  </a:lnTo>
                  <a:lnTo>
                    <a:pt x="207" y="770"/>
                  </a:lnTo>
                  <a:cubicBezTo>
                    <a:pt x="212" y="766"/>
                    <a:pt x="217" y="761"/>
                    <a:pt x="226" y="761"/>
                  </a:cubicBezTo>
                  <a:lnTo>
                    <a:pt x="226" y="756"/>
                  </a:lnTo>
                  <a:lnTo>
                    <a:pt x="241" y="741"/>
                  </a:lnTo>
                  <a:lnTo>
                    <a:pt x="246" y="737"/>
                  </a:lnTo>
                  <a:cubicBezTo>
                    <a:pt x="250" y="732"/>
                    <a:pt x="255" y="727"/>
                    <a:pt x="255" y="722"/>
                  </a:cubicBezTo>
                  <a:lnTo>
                    <a:pt x="255" y="717"/>
                  </a:lnTo>
                  <a:cubicBezTo>
                    <a:pt x="260" y="713"/>
                    <a:pt x="265" y="708"/>
                    <a:pt x="265" y="703"/>
                  </a:cubicBezTo>
                  <a:lnTo>
                    <a:pt x="265" y="698"/>
                  </a:lnTo>
                  <a:cubicBezTo>
                    <a:pt x="270" y="689"/>
                    <a:pt x="270" y="684"/>
                    <a:pt x="274" y="674"/>
                  </a:cubicBezTo>
                  <a:cubicBezTo>
                    <a:pt x="274" y="669"/>
                    <a:pt x="279" y="664"/>
                    <a:pt x="279" y="655"/>
                  </a:cubicBezTo>
                  <a:lnTo>
                    <a:pt x="279" y="650"/>
                  </a:lnTo>
                  <a:cubicBezTo>
                    <a:pt x="279" y="645"/>
                    <a:pt x="279" y="636"/>
                    <a:pt x="279" y="626"/>
                  </a:cubicBezTo>
                  <a:lnTo>
                    <a:pt x="279" y="193"/>
                  </a:lnTo>
                  <a:cubicBezTo>
                    <a:pt x="279" y="126"/>
                    <a:pt x="313" y="63"/>
                    <a:pt x="371" y="25"/>
                  </a:cubicBezTo>
                  <a:cubicBezTo>
                    <a:pt x="347" y="10"/>
                    <a:pt x="323" y="0"/>
                    <a:pt x="2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56"/>
            <p:cNvSpPr/>
            <p:nvPr/>
          </p:nvSpPr>
          <p:spPr>
            <a:xfrm>
              <a:off x="5430239" y="2162696"/>
              <a:ext cx="9494" cy="21979"/>
            </a:xfrm>
            <a:custGeom>
              <a:rect b="b" l="l" r="r" t="t"/>
              <a:pathLst>
                <a:path extrusionOk="0" h="838" w="362">
                  <a:moveTo>
                    <a:pt x="236" y="0"/>
                  </a:moveTo>
                  <a:cubicBezTo>
                    <a:pt x="159" y="0"/>
                    <a:pt x="92" y="44"/>
                    <a:pt x="58" y="106"/>
                  </a:cubicBezTo>
                  <a:lnTo>
                    <a:pt x="54" y="116"/>
                  </a:lnTo>
                  <a:lnTo>
                    <a:pt x="54" y="664"/>
                  </a:lnTo>
                  <a:cubicBezTo>
                    <a:pt x="54" y="674"/>
                    <a:pt x="54" y="679"/>
                    <a:pt x="54" y="688"/>
                  </a:cubicBezTo>
                  <a:lnTo>
                    <a:pt x="54" y="693"/>
                  </a:lnTo>
                  <a:cubicBezTo>
                    <a:pt x="54" y="698"/>
                    <a:pt x="49" y="708"/>
                    <a:pt x="49" y="712"/>
                  </a:cubicBezTo>
                  <a:cubicBezTo>
                    <a:pt x="49" y="717"/>
                    <a:pt x="44" y="727"/>
                    <a:pt x="39" y="732"/>
                  </a:cubicBezTo>
                  <a:lnTo>
                    <a:pt x="39" y="737"/>
                  </a:lnTo>
                  <a:cubicBezTo>
                    <a:pt x="39" y="746"/>
                    <a:pt x="34" y="751"/>
                    <a:pt x="34" y="756"/>
                  </a:cubicBezTo>
                  <a:cubicBezTo>
                    <a:pt x="30" y="765"/>
                    <a:pt x="25" y="770"/>
                    <a:pt x="20" y="775"/>
                  </a:cubicBezTo>
                  <a:lnTo>
                    <a:pt x="15" y="780"/>
                  </a:lnTo>
                  <a:lnTo>
                    <a:pt x="1" y="789"/>
                  </a:lnTo>
                  <a:cubicBezTo>
                    <a:pt x="34" y="818"/>
                    <a:pt x="78" y="838"/>
                    <a:pt x="121" y="838"/>
                  </a:cubicBezTo>
                  <a:cubicBezTo>
                    <a:pt x="145" y="838"/>
                    <a:pt x="164" y="833"/>
                    <a:pt x="188" y="823"/>
                  </a:cubicBezTo>
                  <a:lnTo>
                    <a:pt x="208" y="813"/>
                  </a:lnTo>
                  <a:lnTo>
                    <a:pt x="212" y="813"/>
                  </a:lnTo>
                  <a:lnTo>
                    <a:pt x="227" y="804"/>
                  </a:lnTo>
                  <a:lnTo>
                    <a:pt x="232" y="799"/>
                  </a:lnTo>
                  <a:lnTo>
                    <a:pt x="246" y="785"/>
                  </a:lnTo>
                  <a:lnTo>
                    <a:pt x="251" y="785"/>
                  </a:lnTo>
                  <a:cubicBezTo>
                    <a:pt x="251" y="775"/>
                    <a:pt x="256" y="770"/>
                    <a:pt x="261" y="765"/>
                  </a:cubicBezTo>
                  <a:lnTo>
                    <a:pt x="261" y="761"/>
                  </a:lnTo>
                  <a:cubicBezTo>
                    <a:pt x="265" y="756"/>
                    <a:pt x="270" y="751"/>
                    <a:pt x="270" y="746"/>
                  </a:cubicBezTo>
                  <a:lnTo>
                    <a:pt x="270" y="741"/>
                  </a:lnTo>
                  <a:cubicBezTo>
                    <a:pt x="275" y="737"/>
                    <a:pt x="275" y="727"/>
                    <a:pt x="280" y="722"/>
                  </a:cubicBezTo>
                  <a:cubicBezTo>
                    <a:pt x="280" y="712"/>
                    <a:pt x="280" y="708"/>
                    <a:pt x="285" y="703"/>
                  </a:cubicBezTo>
                  <a:lnTo>
                    <a:pt x="285" y="693"/>
                  </a:lnTo>
                  <a:cubicBezTo>
                    <a:pt x="285" y="688"/>
                    <a:pt x="285" y="679"/>
                    <a:pt x="285" y="674"/>
                  </a:cubicBezTo>
                  <a:lnTo>
                    <a:pt x="285" y="116"/>
                  </a:lnTo>
                  <a:lnTo>
                    <a:pt x="289" y="106"/>
                  </a:lnTo>
                  <a:cubicBezTo>
                    <a:pt x="304" y="72"/>
                    <a:pt x="328" y="48"/>
                    <a:pt x="362" y="29"/>
                  </a:cubicBezTo>
                  <a:cubicBezTo>
                    <a:pt x="338" y="15"/>
                    <a:pt x="309" y="5"/>
                    <a:pt x="2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56"/>
            <p:cNvSpPr/>
            <p:nvPr/>
          </p:nvSpPr>
          <p:spPr>
            <a:xfrm>
              <a:off x="5410804" y="2158788"/>
              <a:ext cx="9363" cy="25887"/>
            </a:xfrm>
            <a:custGeom>
              <a:rect b="b" l="l" r="r" t="t"/>
              <a:pathLst>
                <a:path extrusionOk="0" h="987" w="357">
                  <a:moveTo>
                    <a:pt x="227" y="0"/>
                  </a:moveTo>
                  <a:cubicBezTo>
                    <a:pt x="155" y="0"/>
                    <a:pt x="87" y="39"/>
                    <a:pt x="54" y="106"/>
                  </a:cubicBezTo>
                  <a:lnTo>
                    <a:pt x="49" y="116"/>
                  </a:lnTo>
                  <a:lnTo>
                    <a:pt x="49" y="813"/>
                  </a:lnTo>
                  <a:cubicBezTo>
                    <a:pt x="49" y="823"/>
                    <a:pt x="49" y="828"/>
                    <a:pt x="49" y="837"/>
                  </a:cubicBezTo>
                  <a:lnTo>
                    <a:pt x="49" y="842"/>
                  </a:lnTo>
                  <a:cubicBezTo>
                    <a:pt x="49" y="847"/>
                    <a:pt x="49" y="857"/>
                    <a:pt x="44" y="861"/>
                  </a:cubicBezTo>
                  <a:cubicBezTo>
                    <a:pt x="44" y="866"/>
                    <a:pt x="39" y="876"/>
                    <a:pt x="39" y="881"/>
                  </a:cubicBezTo>
                  <a:lnTo>
                    <a:pt x="39" y="886"/>
                  </a:lnTo>
                  <a:cubicBezTo>
                    <a:pt x="34" y="895"/>
                    <a:pt x="30" y="900"/>
                    <a:pt x="30" y="905"/>
                  </a:cubicBezTo>
                  <a:cubicBezTo>
                    <a:pt x="25" y="914"/>
                    <a:pt x="20" y="919"/>
                    <a:pt x="15" y="924"/>
                  </a:cubicBezTo>
                  <a:lnTo>
                    <a:pt x="10" y="929"/>
                  </a:lnTo>
                  <a:lnTo>
                    <a:pt x="1" y="938"/>
                  </a:lnTo>
                  <a:cubicBezTo>
                    <a:pt x="30" y="967"/>
                    <a:pt x="73" y="987"/>
                    <a:pt x="116" y="987"/>
                  </a:cubicBezTo>
                  <a:cubicBezTo>
                    <a:pt x="140" y="987"/>
                    <a:pt x="164" y="982"/>
                    <a:pt x="184" y="972"/>
                  </a:cubicBezTo>
                  <a:lnTo>
                    <a:pt x="203" y="962"/>
                  </a:lnTo>
                  <a:lnTo>
                    <a:pt x="208" y="962"/>
                  </a:lnTo>
                  <a:lnTo>
                    <a:pt x="222" y="953"/>
                  </a:lnTo>
                  <a:lnTo>
                    <a:pt x="227" y="948"/>
                  </a:lnTo>
                  <a:lnTo>
                    <a:pt x="241" y="934"/>
                  </a:lnTo>
                  <a:lnTo>
                    <a:pt x="246" y="934"/>
                  </a:lnTo>
                  <a:cubicBezTo>
                    <a:pt x="251" y="924"/>
                    <a:pt x="256" y="919"/>
                    <a:pt x="256" y="914"/>
                  </a:cubicBezTo>
                  <a:lnTo>
                    <a:pt x="256" y="910"/>
                  </a:lnTo>
                  <a:cubicBezTo>
                    <a:pt x="261" y="905"/>
                    <a:pt x="265" y="900"/>
                    <a:pt x="265" y="895"/>
                  </a:cubicBezTo>
                  <a:lnTo>
                    <a:pt x="265" y="890"/>
                  </a:lnTo>
                  <a:cubicBezTo>
                    <a:pt x="270" y="886"/>
                    <a:pt x="270" y="876"/>
                    <a:pt x="275" y="871"/>
                  </a:cubicBezTo>
                  <a:cubicBezTo>
                    <a:pt x="275" y="861"/>
                    <a:pt x="280" y="857"/>
                    <a:pt x="280" y="852"/>
                  </a:cubicBezTo>
                  <a:lnTo>
                    <a:pt x="280" y="842"/>
                  </a:lnTo>
                  <a:cubicBezTo>
                    <a:pt x="280" y="837"/>
                    <a:pt x="280" y="828"/>
                    <a:pt x="280" y="823"/>
                  </a:cubicBezTo>
                  <a:lnTo>
                    <a:pt x="280" y="111"/>
                  </a:lnTo>
                  <a:lnTo>
                    <a:pt x="285" y="101"/>
                  </a:lnTo>
                  <a:cubicBezTo>
                    <a:pt x="299" y="72"/>
                    <a:pt x="323" y="48"/>
                    <a:pt x="357" y="29"/>
                  </a:cubicBezTo>
                  <a:cubicBezTo>
                    <a:pt x="333" y="15"/>
                    <a:pt x="304" y="5"/>
                    <a:pt x="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56"/>
            <p:cNvSpPr/>
            <p:nvPr/>
          </p:nvSpPr>
          <p:spPr>
            <a:xfrm>
              <a:off x="5391002" y="2153097"/>
              <a:ext cx="9730" cy="43590"/>
            </a:xfrm>
            <a:custGeom>
              <a:rect b="b" l="l" r="r" t="t"/>
              <a:pathLst>
                <a:path extrusionOk="0" h="1662" w="371">
                  <a:moveTo>
                    <a:pt x="246" y="1"/>
                  </a:moveTo>
                  <a:cubicBezTo>
                    <a:pt x="135" y="1"/>
                    <a:pt x="48" y="87"/>
                    <a:pt x="48" y="198"/>
                  </a:cubicBezTo>
                  <a:lnTo>
                    <a:pt x="48" y="1175"/>
                  </a:lnTo>
                  <a:lnTo>
                    <a:pt x="135" y="1184"/>
                  </a:lnTo>
                  <a:lnTo>
                    <a:pt x="48" y="1204"/>
                  </a:lnTo>
                  <a:lnTo>
                    <a:pt x="48" y="1492"/>
                  </a:lnTo>
                  <a:cubicBezTo>
                    <a:pt x="48" y="1497"/>
                    <a:pt x="48" y="1507"/>
                    <a:pt x="48" y="1516"/>
                  </a:cubicBezTo>
                  <a:lnTo>
                    <a:pt x="48" y="1521"/>
                  </a:lnTo>
                  <a:cubicBezTo>
                    <a:pt x="48" y="1526"/>
                    <a:pt x="48" y="1531"/>
                    <a:pt x="44" y="1540"/>
                  </a:cubicBezTo>
                  <a:cubicBezTo>
                    <a:pt x="44" y="1545"/>
                    <a:pt x="39" y="1555"/>
                    <a:pt x="39" y="1560"/>
                  </a:cubicBezTo>
                  <a:lnTo>
                    <a:pt x="39" y="1564"/>
                  </a:lnTo>
                  <a:cubicBezTo>
                    <a:pt x="34" y="1569"/>
                    <a:pt x="34" y="1574"/>
                    <a:pt x="29" y="1579"/>
                  </a:cubicBezTo>
                  <a:lnTo>
                    <a:pt x="29" y="1584"/>
                  </a:lnTo>
                  <a:cubicBezTo>
                    <a:pt x="24" y="1588"/>
                    <a:pt x="20" y="1598"/>
                    <a:pt x="15" y="1603"/>
                  </a:cubicBezTo>
                  <a:lnTo>
                    <a:pt x="10" y="1608"/>
                  </a:lnTo>
                  <a:lnTo>
                    <a:pt x="0" y="1617"/>
                  </a:lnTo>
                  <a:cubicBezTo>
                    <a:pt x="31" y="1645"/>
                    <a:pt x="72" y="1661"/>
                    <a:pt x="113" y="1661"/>
                  </a:cubicBezTo>
                  <a:cubicBezTo>
                    <a:pt x="136" y="1661"/>
                    <a:pt x="158" y="1656"/>
                    <a:pt x="178" y="1646"/>
                  </a:cubicBezTo>
                  <a:lnTo>
                    <a:pt x="198" y="1637"/>
                  </a:lnTo>
                  <a:lnTo>
                    <a:pt x="202" y="1637"/>
                  </a:lnTo>
                  <a:lnTo>
                    <a:pt x="222" y="1627"/>
                  </a:lnTo>
                  <a:lnTo>
                    <a:pt x="226" y="1622"/>
                  </a:lnTo>
                  <a:lnTo>
                    <a:pt x="236" y="1608"/>
                  </a:lnTo>
                  <a:lnTo>
                    <a:pt x="241" y="1603"/>
                  </a:lnTo>
                  <a:cubicBezTo>
                    <a:pt x="246" y="1598"/>
                    <a:pt x="250" y="1593"/>
                    <a:pt x="255" y="1588"/>
                  </a:cubicBezTo>
                  <a:lnTo>
                    <a:pt x="255" y="1584"/>
                  </a:lnTo>
                  <a:cubicBezTo>
                    <a:pt x="260" y="1579"/>
                    <a:pt x="260" y="1574"/>
                    <a:pt x="265" y="1569"/>
                  </a:cubicBezTo>
                  <a:lnTo>
                    <a:pt x="265" y="1564"/>
                  </a:lnTo>
                  <a:cubicBezTo>
                    <a:pt x="265" y="1555"/>
                    <a:pt x="270" y="1550"/>
                    <a:pt x="270" y="1545"/>
                  </a:cubicBezTo>
                  <a:cubicBezTo>
                    <a:pt x="275" y="1536"/>
                    <a:pt x="275" y="1531"/>
                    <a:pt x="275" y="1521"/>
                  </a:cubicBezTo>
                  <a:lnTo>
                    <a:pt x="275" y="1511"/>
                  </a:lnTo>
                  <a:cubicBezTo>
                    <a:pt x="275" y="1502"/>
                    <a:pt x="275" y="1497"/>
                    <a:pt x="275" y="1487"/>
                  </a:cubicBezTo>
                  <a:lnTo>
                    <a:pt x="275" y="198"/>
                  </a:lnTo>
                  <a:cubicBezTo>
                    <a:pt x="275" y="126"/>
                    <a:pt x="313" y="63"/>
                    <a:pt x="371" y="29"/>
                  </a:cubicBezTo>
                  <a:cubicBezTo>
                    <a:pt x="347" y="15"/>
                    <a:pt x="318" y="5"/>
                    <a:pt x="2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56"/>
            <p:cNvSpPr/>
            <p:nvPr/>
          </p:nvSpPr>
          <p:spPr>
            <a:xfrm>
              <a:off x="5585846" y="2037066"/>
              <a:ext cx="14530" cy="23133"/>
            </a:xfrm>
            <a:custGeom>
              <a:rect b="b" l="l" r="r" t="t"/>
              <a:pathLst>
                <a:path extrusionOk="0" h="882" w="554">
                  <a:moveTo>
                    <a:pt x="427" y="1"/>
                  </a:moveTo>
                  <a:cubicBezTo>
                    <a:pt x="339" y="1"/>
                    <a:pt x="257" y="63"/>
                    <a:pt x="236" y="157"/>
                  </a:cubicBezTo>
                  <a:lnTo>
                    <a:pt x="49" y="758"/>
                  </a:lnTo>
                  <a:cubicBezTo>
                    <a:pt x="44" y="768"/>
                    <a:pt x="44" y="773"/>
                    <a:pt x="39" y="782"/>
                  </a:cubicBezTo>
                  <a:lnTo>
                    <a:pt x="39" y="792"/>
                  </a:lnTo>
                  <a:lnTo>
                    <a:pt x="29" y="801"/>
                  </a:lnTo>
                  <a:cubicBezTo>
                    <a:pt x="20" y="816"/>
                    <a:pt x="10" y="825"/>
                    <a:pt x="1" y="835"/>
                  </a:cubicBezTo>
                  <a:cubicBezTo>
                    <a:pt x="31" y="866"/>
                    <a:pt x="74" y="882"/>
                    <a:pt x="117" y="882"/>
                  </a:cubicBezTo>
                  <a:cubicBezTo>
                    <a:pt x="134" y="882"/>
                    <a:pt x="152" y="879"/>
                    <a:pt x="169" y="874"/>
                  </a:cubicBezTo>
                  <a:lnTo>
                    <a:pt x="183" y="864"/>
                  </a:lnTo>
                  <a:cubicBezTo>
                    <a:pt x="212" y="854"/>
                    <a:pt x="241" y="830"/>
                    <a:pt x="260" y="801"/>
                  </a:cubicBezTo>
                  <a:lnTo>
                    <a:pt x="265" y="792"/>
                  </a:lnTo>
                  <a:lnTo>
                    <a:pt x="270" y="782"/>
                  </a:lnTo>
                  <a:cubicBezTo>
                    <a:pt x="275" y="773"/>
                    <a:pt x="275" y="768"/>
                    <a:pt x="280" y="758"/>
                  </a:cubicBezTo>
                  <a:lnTo>
                    <a:pt x="467" y="157"/>
                  </a:lnTo>
                  <a:cubicBezTo>
                    <a:pt x="482" y="104"/>
                    <a:pt x="511" y="60"/>
                    <a:pt x="554" y="36"/>
                  </a:cubicBezTo>
                  <a:cubicBezTo>
                    <a:pt x="535" y="22"/>
                    <a:pt x="520" y="17"/>
                    <a:pt x="501" y="12"/>
                  </a:cubicBezTo>
                  <a:lnTo>
                    <a:pt x="477" y="7"/>
                  </a:lnTo>
                  <a:cubicBezTo>
                    <a:pt x="460" y="3"/>
                    <a:pt x="444" y="1"/>
                    <a:pt x="4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6"/>
            <p:cNvSpPr/>
            <p:nvPr/>
          </p:nvSpPr>
          <p:spPr>
            <a:xfrm>
              <a:off x="5567540" y="2028647"/>
              <a:ext cx="14294" cy="24287"/>
            </a:xfrm>
            <a:custGeom>
              <a:rect b="b" l="l" r="r" t="t"/>
              <a:pathLst>
                <a:path extrusionOk="0" h="926" w="545">
                  <a:moveTo>
                    <a:pt x="424" y="1"/>
                  </a:moveTo>
                  <a:cubicBezTo>
                    <a:pt x="361" y="1"/>
                    <a:pt x="301" y="32"/>
                    <a:pt x="266" y="83"/>
                  </a:cubicBezTo>
                  <a:lnTo>
                    <a:pt x="261" y="88"/>
                  </a:lnTo>
                  <a:lnTo>
                    <a:pt x="49" y="805"/>
                  </a:lnTo>
                  <a:cubicBezTo>
                    <a:pt x="44" y="810"/>
                    <a:pt x="39" y="819"/>
                    <a:pt x="35" y="824"/>
                  </a:cubicBezTo>
                  <a:lnTo>
                    <a:pt x="35" y="834"/>
                  </a:lnTo>
                  <a:cubicBezTo>
                    <a:pt x="35" y="838"/>
                    <a:pt x="30" y="843"/>
                    <a:pt x="25" y="848"/>
                  </a:cubicBezTo>
                  <a:lnTo>
                    <a:pt x="25" y="853"/>
                  </a:lnTo>
                  <a:cubicBezTo>
                    <a:pt x="20" y="858"/>
                    <a:pt x="15" y="863"/>
                    <a:pt x="11" y="872"/>
                  </a:cubicBezTo>
                  <a:lnTo>
                    <a:pt x="6" y="877"/>
                  </a:lnTo>
                  <a:lnTo>
                    <a:pt x="1" y="882"/>
                  </a:lnTo>
                  <a:cubicBezTo>
                    <a:pt x="20" y="896"/>
                    <a:pt x="39" y="911"/>
                    <a:pt x="68" y="920"/>
                  </a:cubicBezTo>
                  <a:cubicBezTo>
                    <a:pt x="83" y="925"/>
                    <a:pt x="97" y="925"/>
                    <a:pt x="116" y="925"/>
                  </a:cubicBezTo>
                  <a:cubicBezTo>
                    <a:pt x="140" y="925"/>
                    <a:pt x="164" y="920"/>
                    <a:pt x="184" y="911"/>
                  </a:cubicBezTo>
                  <a:cubicBezTo>
                    <a:pt x="198" y="906"/>
                    <a:pt x="213" y="896"/>
                    <a:pt x="227" y="887"/>
                  </a:cubicBezTo>
                  <a:lnTo>
                    <a:pt x="237" y="877"/>
                  </a:lnTo>
                  <a:lnTo>
                    <a:pt x="241" y="872"/>
                  </a:lnTo>
                  <a:cubicBezTo>
                    <a:pt x="246" y="867"/>
                    <a:pt x="251" y="863"/>
                    <a:pt x="256" y="853"/>
                  </a:cubicBezTo>
                  <a:cubicBezTo>
                    <a:pt x="261" y="843"/>
                    <a:pt x="266" y="838"/>
                    <a:pt x="266" y="834"/>
                  </a:cubicBezTo>
                  <a:lnTo>
                    <a:pt x="266" y="824"/>
                  </a:lnTo>
                  <a:cubicBezTo>
                    <a:pt x="270" y="819"/>
                    <a:pt x="275" y="810"/>
                    <a:pt x="275" y="805"/>
                  </a:cubicBezTo>
                  <a:lnTo>
                    <a:pt x="487" y="88"/>
                  </a:lnTo>
                  <a:lnTo>
                    <a:pt x="492" y="83"/>
                  </a:lnTo>
                  <a:cubicBezTo>
                    <a:pt x="506" y="64"/>
                    <a:pt x="525" y="45"/>
                    <a:pt x="545" y="35"/>
                  </a:cubicBezTo>
                  <a:lnTo>
                    <a:pt x="535" y="30"/>
                  </a:lnTo>
                  <a:lnTo>
                    <a:pt x="511" y="21"/>
                  </a:lnTo>
                  <a:lnTo>
                    <a:pt x="492" y="11"/>
                  </a:lnTo>
                  <a:lnTo>
                    <a:pt x="468" y="6"/>
                  </a:lnTo>
                  <a:cubicBezTo>
                    <a:pt x="453" y="2"/>
                    <a:pt x="438" y="1"/>
                    <a:pt x="4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56"/>
            <p:cNvSpPr/>
            <p:nvPr/>
          </p:nvSpPr>
          <p:spPr>
            <a:xfrm>
              <a:off x="5548498" y="2020490"/>
              <a:ext cx="15159" cy="27880"/>
            </a:xfrm>
            <a:custGeom>
              <a:rect b="b" l="l" r="r" t="t"/>
              <a:pathLst>
                <a:path extrusionOk="0" h="1063" w="578">
                  <a:moveTo>
                    <a:pt x="459" y="0"/>
                  </a:moveTo>
                  <a:cubicBezTo>
                    <a:pt x="400" y="0"/>
                    <a:pt x="342" y="25"/>
                    <a:pt x="303" y="72"/>
                  </a:cubicBezTo>
                  <a:lnTo>
                    <a:pt x="299" y="76"/>
                  </a:lnTo>
                  <a:lnTo>
                    <a:pt x="48" y="938"/>
                  </a:lnTo>
                  <a:cubicBezTo>
                    <a:pt x="44" y="947"/>
                    <a:pt x="44" y="957"/>
                    <a:pt x="39" y="962"/>
                  </a:cubicBezTo>
                  <a:lnTo>
                    <a:pt x="39" y="971"/>
                  </a:lnTo>
                  <a:cubicBezTo>
                    <a:pt x="34" y="976"/>
                    <a:pt x="29" y="981"/>
                    <a:pt x="29" y="986"/>
                  </a:cubicBezTo>
                  <a:lnTo>
                    <a:pt x="24" y="991"/>
                  </a:lnTo>
                  <a:cubicBezTo>
                    <a:pt x="20" y="996"/>
                    <a:pt x="15" y="1005"/>
                    <a:pt x="10" y="1010"/>
                  </a:cubicBezTo>
                  <a:lnTo>
                    <a:pt x="0" y="1015"/>
                  </a:lnTo>
                  <a:lnTo>
                    <a:pt x="0" y="1020"/>
                  </a:lnTo>
                  <a:cubicBezTo>
                    <a:pt x="20" y="1039"/>
                    <a:pt x="39" y="1048"/>
                    <a:pt x="68" y="1058"/>
                  </a:cubicBezTo>
                  <a:cubicBezTo>
                    <a:pt x="82" y="1063"/>
                    <a:pt x="97" y="1063"/>
                    <a:pt x="116" y="1063"/>
                  </a:cubicBezTo>
                  <a:cubicBezTo>
                    <a:pt x="135" y="1063"/>
                    <a:pt x="154" y="1063"/>
                    <a:pt x="174" y="1053"/>
                  </a:cubicBezTo>
                  <a:lnTo>
                    <a:pt x="183" y="1048"/>
                  </a:lnTo>
                  <a:cubicBezTo>
                    <a:pt x="202" y="1044"/>
                    <a:pt x="217" y="1034"/>
                    <a:pt x="231" y="1020"/>
                  </a:cubicBezTo>
                  <a:lnTo>
                    <a:pt x="236" y="1015"/>
                  </a:lnTo>
                  <a:lnTo>
                    <a:pt x="246" y="1005"/>
                  </a:lnTo>
                  <a:lnTo>
                    <a:pt x="255" y="991"/>
                  </a:lnTo>
                  <a:lnTo>
                    <a:pt x="260" y="986"/>
                  </a:lnTo>
                  <a:cubicBezTo>
                    <a:pt x="265" y="981"/>
                    <a:pt x="265" y="976"/>
                    <a:pt x="270" y="967"/>
                  </a:cubicBezTo>
                  <a:lnTo>
                    <a:pt x="270" y="962"/>
                  </a:lnTo>
                  <a:cubicBezTo>
                    <a:pt x="275" y="957"/>
                    <a:pt x="275" y="947"/>
                    <a:pt x="279" y="938"/>
                  </a:cubicBezTo>
                  <a:lnTo>
                    <a:pt x="530" y="76"/>
                  </a:lnTo>
                  <a:lnTo>
                    <a:pt x="534" y="72"/>
                  </a:lnTo>
                  <a:cubicBezTo>
                    <a:pt x="544" y="57"/>
                    <a:pt x="563" y="43"/>
                    <a:pt x="578" y="33"/>
                  </a:cubicBezTo>
                  <a:cubicBezTo>
                    <a:pt x="558" y="24"/>
                    <a:pt x="544" y="14"/>
                    <a:pt x="525" y="9"/>
                  </a:cubicBezTo>
                  <a:lnTo>
                    <a:pt x="501" y="4"/>
                  </a:lnTo>
                  <a:cubicBezTo>
                    <a:pt x="487" y="2"/>
                    <a:pt x="473" y="0"/>
                    <a:pt x="4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56"/>
            <p:cNvSpPr/>
            <p:nvPr/>
          </p:nvSpPr>
          <p:spPr>
            <a:xfrm>
              <a:off x="5526021" y="2010498"/>
              <a:ext cx="19723" cy="45085"/>
            </a:xfrm>
            <a:custGeom>
              <a:rect b="b" l="l" r="r" t="t"/>
              <a:pathLst>
                <a:path extrusionOk="0" h="1719" w="752">
                  <a:moveTo>
                    <a:pt x="630" y="1"/>
                  </a:moveTo>
                  <a:cubicBezTo>
                    <a:pt x="595" y="1"/>
                    <a:pt x="559" y="9"/>
                    <a:pt x="525" y="29"/>
                  </a:cubicBezTo>
                  <a:cubicBezTo>
                    <a:pt x="482" y="58"/>
                    <a:pt x="448" y="101"/>
                    <a:pt x="439" y="150"/>
                  </a:cubicBezTo>
                  <a:lnTo>
                    <a:pt x="49" y="1588"/>
                  </a:lnTo>
                  <a:cubicBezTo>
                    <a:pt x="49" y="1593"/>
                    <a:pt x="44" y="1603"/>
                    <a:pt x="44" y="1612"/>
                  </a:cubicBezTo>
                  <a:lnTo>
                    <a:pt x="44" y="1617"/>
                  </a:lnTo>
                  <a:cubicBezTo>
                    <a:pt x="39" y="1622"/>
                    <a:pt x="34" y="1632"/>
                    <a:pt x="30" y="1636"/>
                  </a:cubicBezTo>
                  <a:cubicBezTo>
                    <a:pt x="25" y="1646"/>
                    <a:pt x="20" y="1651"/>
                    <a:pt x="15" y="1660"/>
                  </a:cubicBezTo>
                  <a:lnTo>
                    <a:pt x="10" y="1660"/>
                  </a:lnTo>
                  <a:lnTo>
                    <a:pt x="1" y="1670"/>
                  </a:lnTo>
                  <a:cubicBezTo>
                    <a:pt x="20" y="1689"/>
                    <a:pt x="44" y="1704"/>
                    <a:pt x="73" y="1713"/>
                  </a:cubicBezTo>
                  <a:cubicBezTo>
                    <a:pt x="86" y="1717"/>
                    <a:pt x="99" y="1718"/>
                    <a:pt x="113" y="1718"/>
                  </a:cubicBezTo>
                  <a:cubicBezTo>
                    <a:pt x="140" y="1718"/>
                    <a:pt x="168" y="1712"/>
                    <a:pt x="193" y="1699"/>
                  </a:cubicBezTo>
                  <a:lnTo>
                    <a:pt x="203" y="1694"/>
                  </a:lnTo>
                  <a:cubicBezTo>
                    <a:pt x="208" y="1689"/>
                    <a:pt x="213" y="1689"/>
                    <a:pt x="222" y="1684"/>
                  </a:cubicBezTo>
                  <a:lnTo>
                    <a:pt x="227" y="1680"/>
                  </a:lnTo>
                  <a:lnTo>
                    <a:pt x="241" y="1665"/>
                  </a:lnTo>
                  <a:lnTo>
                    <a:pt x="246" y="1660"/>
                  </a:lnTo>
                  <a:cubicBezTo>
                    <a:pt x="251" y="1656"/>
                    <a:pt x="256" y="1646"/>
                    <a:pt x="261" y="1641"/>
                  </a:cubicBezTo>
                  <a:cubicBezTo>
                    <a:pt x="265" y="1636"/>
                    <a:pt x="270" y="1627"/>
                    <a:pt x="270" y="1622"/>
                  </a:cubicBezTo>
                  <a:lnTo>
                    <a:pt x="270" y="1612"/>
                  </a:lnTo>
                  <a:cubicBezTo>
                    <a:pt x="275" y="1607"/>
                    <a:pt x="280" y="1598"/>
                    <a:pt x="280" y="1588"/>
                  </a:cubicBezTo>
                  <a:lnTo>
                    <a:pt x="670" y="154"/>
                  </a:lnTo>
                  <a:cubicBezTo>
                    <a:pt x="679" y="101"/>
                    <a:pt x="708" y="58"/>
                    <a:pt x="751" y="34"/>
                  </a:cubicBezTo>
                  <a:cubicBezTo>
                    <a:pt x="737" y="24"/>
                    <a:pt x="718" y="15"/>
                    <a:pt x="699" y="10"/>
                  </a:cubicBezTo>
                  <a:lnTo>
                    <a:pt x="674" y="5"/>
                  </a:lnTo>
                  <a:cubicBezTo>
                    <a:pt x="660" y="2"/>
                    <a:pt x="645" y="1"/>
                    <a:pt x="6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56"/>
            <p:cNvSpPr/>
            <p:nvPr/>
          </p:nvSpPr>
          <p:spPr>
            <a:xfrm>
              <a:off x="5502810" y="2047216"/>
              <a:ext cx="20457" cy="82302"/>
            </a:xfrm>
            <a:custGeom>
              <a:rect b="b" l="l" r="r" t="t"/>
              <a:pathLst>
                <a:path extrusionOk="0" h="3138" w="780">
                  <a:moveTo>
                    <a:pt x="150" y="1"/>
                  </a:moveTo>
                  <a:lnTo>
                    <a:pt x="135" y="44"/>
                  </a:lnTo>
                  <a:cubicBezTo>
                    <a:pt x="87" y="232"/>
                    <a:pt x="44" y="419"/>
                    <a:pt x="15" y="607"/>
                  </a:cubicBezTo>
                  <a:cubicBezTo>
                    <a:pt x="5" y="665"/>
                    <a:pt x="0" y="722"/>
                    <a:pt x="5" y="785"/>
                  </a:cubicBezTo>
                  <a:cubicBezTo>
                    <a:pt x="15" y="1290"/>
                    <a:pt x="409" y="1819"/>
                    <a:pt x="496" y="1925"/>
                  </a:cubicBezTo>
                  <a:lnTo>
                    <a:pt x="511" y="1945"/>
                  </a:lnTo>
                  <a:cubicBezTo>
                    <a:pt x="535" y="1978"/>
                    <a:pt x="549" y="2017"/>
                    <a:pt x="549" y="2055"/>
                  </a:cubicBezTo>
                  <a:lnTo>
                    <a:pt x="549" y="3138"/>
                  </a:lnTo>
                  <a:lnTo>
                    <a:pt x="780" y="3138"/>
                  </a:lnTo>
                  <a:lnTo>
                    <a:pt x="780" y="2055"/>
                  </a:lnTo>
                  <a:cubicBezTo>
                    <a:pt x="780" y="2017"/>
                    <a:pt x="766" y="1978"/>
                    <a:pt x="737" y="1945"/>
                  </a:cubicBezTo>
                  <a:lnTo>
                    <a:pt x="722" y="1925"/>
                  </a:lnTo>
                  <a:cubicBezTo>
                    <a:pt x="636" y="1819"/>
                    <a:pt x="241" y="1290"/>
                    <a:pt x="231" y="785"/>
                  </a:cubicBezTo>
                  <a:cubicBezTo>
                    <a:pt x="231" y="722"/>
                    <a:pt x="236" y="665"/>
                    <a:pt x="246" y="607"/>
                  </a:cubicBezTo>
                  <a:cubicBezTo>
                    <a:pt x="275" y="434"/>
                    <a:pt x="308" y="256"/>
                    <a:pt x="357" y="87"/>
                  </a:cubicBez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56"/>
            <p:cNvSpPr/>
            <p:nvPr/>
          </p:nvSpPr>
          <p:spPr>
            <a:xfrm>
              <a:off x="5677354" y="2131380"/>
              <a:ext cx="9363" cy="22031"/>
            </a:xfrm>
            <a:custGeom>
              <a:rect b="b" l="l" r="r" t="t"/>
              <a:pathLst>
                <a:path extrusionOk="0" h="840" w="357">
                  <a:moveTo>
                    <a:pt x="231" y="1"/>
                  </a:moveTo>
                  <a:cubicBezTo>
                    <a:pt x="154" y="1"/>
                    <a:pt x="87" y="44"/>
                    <a:pt x="53" y="107"/>
                  </a:cubicBezTo>
                  <a:lnTo>
                    <a:pt x="48" y="116"/>
                  </a:lnTo>
                  <a:lnTo>
                    <a:pt x="48" y="675"/>
                  </a:lnTo>
                  <a:cubicBezTo>
                    <a:pt x="48" y="684"/>
                    <a:pt x="48" y="689"/>
                    <a:pt x="48" y="699"/>
                  </a:cubicBezTo>
                  <a:lnTo>
                    <a:pt x="48" y="704"/>
                  </a:lnTo>
                  <a:cubicBezTo>
                    <a:pt x="48" y="708"/>
                    <a:pt x="48" y="718"/>
                    <a:pt x="43" y="723"/>
                  </a:cubicBezTo>
                  <a:cubicBezTo>
                    <a:pt x="43" y="728"/>
                    <a:pt x="39" y="737"/>
                    <a:pt x="39" y="742"/>
                  </a:cubicBezTo>
                  <a:lnTo>
                    <a:pt x="39" y="747"/>
                  </a:lnTo>
                  <a:cubicBezTo>
                    <a:pt x="34" y="752"/>
                    <a:pt x="34" y="761"/>
                    <a:pt x="29" y="766"/>
                  </a:cubicBezTo>
                  <a:cubicBezTo>
                    <a:pt x="24" y="776"/>
                    <a:pt x="19" y="780"/>
                    <a:pt x="15" y="785"/>
                  </a:cubicBezTo>
                  <a:lnTo>
                    <a:pt x="10" y="790"/>
                  </a:lnTo>
                  <a:lnTo>
                    <a:pt x="0" y="800"/>
                  </a:lnTo>
                  <a:cubicBezTo>
                    <a:pt x="29" y="825"/>
                    <a:pt x="63" y="839"/>
                    <a:pt x="99" y="839"/>
                  </a:cubicBezTo>
                  <a:cubicBezTo>
                    <a:pt x="105" y="839"/>
                    <a:pt x="110" y="839"/>
                    <a:pt x="116" y="838"/>
                  </a:cubicBezTo>
                  <a:cubicBezTo>
                    <a:pt x="135" y="838"/>
                    <a:pt x="159" y="833"/>
                    <a:pt x="178" y="829"/>
                  </a:cubicBezTo>
                  <a:lnTo>
                    <a:pt x="183" y="829"/>
                  </a:lnTo>
                  <a:lnTo>
                    <a:pt x="202" y="814"/>
                  </a:lnTo>
                  <a:lnTo>
                    <a:pt x="207" y="814"/>
                  </a:lnTo>
                  <a:cubicBezTo>
                    <a:pt x="212" y="814"/>
                    <a:pt x="217" y="809"/>
                    <a:pt x="226" y="805"/>
                  </a:cubicBezTo>
                  <a:lnTo>
                    <a:pt x="226" y="800"/>
                  </a:lnTo>
                  <a:lnTo>
                    <a:pt x="241" y="790"/>
                  </a:lnTo>
                  <a:lnTo>
                    <a:pt x="245" y="785"/>
                  </a:lnTo>
                  <a:cubicBezTo>
                    <a:pt x="250" y="780"/>
                    <a:pt x="255" y="771"/>
                    <a:pt x="260" y="766"/>
                  </a:cubicBezTo>
                  <a:lnTo>
                    <a:pt x="260" y="761"/>
                  </a:lnTo>
                  <a:cubicBezTo>
                    <a:pt x="260" y="756"/>
                    <a:pt x="265" y="752"/>
                    <a:pt x="265" y="747"/>
                  </a:cubicBezTo>
                  <a:lnTo>
                    <a:pt x="265" y="742"/>
                  </a:lnTo>
                  <a:cubicBezTo>
                    <a:pt x="270" y="737"/>
                    <a:pt x="274" y="728"/>
                    <a:pt x="274" y="723"/>
                  </a:cubicBezTo>
                  <a:cubicBezTo>
                    <a:pt x="274" y="713"/>
                    <a:pt x="279" y="708"/>
                    <a:pt x="279" y="704"/>
                  </a:cubicBezTo>
                  <a:lnTo>
                    <a:pt x="279" y="694"/>
                  </a:lnTo>
                  <a:cubicBezTo>
                    <a:pt x="279" y="689"/>
                    <a:pt x="279" y="679"/>
                    <a:pt x="279" y="675"/>
                  </a:cubicBezTo>
                  <a:lnTo>
                    <a:pt x="279" y="116"/>
                  </a:lnTo>
                  <a:lnTo>
                    <a:pt x="284" y="107"/>
                  </a:lnTo>
                  <a:cubicBezTo>
                    <a:pt x="298" y="73"/>
                    <a:pt x="327" y="49"/>
                    <a:pt x="356" y="30"/>
                  </a:cubicBezTo>
                  <a:cubicBezTo>
                    <a:pt x="332" y="15"/>
                    <a:pt x="308" y="6"/>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6"/>
            <p:cNvSpPr/>
            <p:nvPr/>
          </p:nvSpPr>
          <p:spPr>
            <a:xfrm>
              <a:off x="5696894" y="2135314"/>
              <a:ext cx="9888" cy="20851"/>
            </a:xfrm>
            <a:custGeom>
              <a:rect b="b" l="l" r="r" t="t"/>
              <a:pathLst>
                <a:path extrusionOk="0" h="795" w="377">
                  <a:moveTo>
                    <a:pt x="251" y="0"/>
                  </a:moveTo>
                  <a:cubicBezTo>
                    <a:pt x="140" y="0"/>
                    <a:pt x="54" y="87"/>
                    <a:pt x="54" y="197"/>
                  </a:cubicBezTo>
                  <a:lnTo>
                    <a:pt x="54" y="626"/>
                  </a:lnTo>
                  <a:cubicBezTo>
                    <a:pt x="54" y="635"/>
                    <a:pt x="54" y="640"/>
                    <a:pt x="54" y="650"/>
                  </a:cubicBezTo>
                  <a:lnTo>
                    <a:pt x="54" y="655"/>
                  </a:lnTo>
                  <a:cubicBezTo>
                    <a:pt x="49" y="659"/>
                    <a:pt x="49" y="669"/>
                    <a:pt x="49" y="674"/>
                  </a:cubicBezTo>
                  <a:cubicBezTo>
                    <a:pt x="44" y="679"/>
                    <a:pt x="44" y="688"/>
                    <a:pt x="39" y="693"/>
                  </a:cubicBezTo>
                  <a:lnTo>
                    <a:pt x="39" y="698"/>
                  </a:lnTo>
                  <a:cubicBezTo>
                    <a:pt x="39" y="703"/>
                    <a:pt x="35" y="712"/>
                    <a:pt x="30" y="717"/>
                  </a:cubicBezTo>
                  <a:cubicBezTo>
                    <a:pt x="25" y="727"/>
                    <a:pt x="25" y="732"/>
                    <a:pt x="20" y="736"/>
                  </a:cubicBezTo>
                  <a:lnTo>
                    <a:pt x="15" y="741"/>
                  </a:lnTo>
                  <a:lnTo>
                    <a:pt x="1" y="751"/>
                  </a:lnTo>
                  <a:cubicBezTo>
                    <a:pt x="35" y="780"/>
                    <a:pt x="73" y="794"/>
                    <a:pt x="116" y="794"/>
                  </a:cubicBezTo>
                  <a:cubicBezTo>
                    <a:pt x="140" y="794"/>
                    <a:pt x="160" y="789"/>
                    <a:pt x="184" y="784"/>
                  </a:cubicBezTo>
                  <a:lnTo>
                    <a:pt x="189" y="784"/>
                  </a:lnTo>
                  <a:lnTo>
                    <a:pt x="208" y="770"/>
                  </a:lnTo>
                  <a:cubicBezTo>
                    <a:pt x="217" y="770"/>
                    <a:pt x="222" y="765"/>
                    <a:pt x="227" y="760"/>
                  </a:cubicBezTo>
                  <a:lnTo>
                    <a:pt x="232" y="756"/>
                  </a:lnTo>
                  <a:lnTo>
                    <a:pt x="241" y="746"/>
                  </a:lnTo>
                  <a:lnTo>
                    <a:pt x="246" y="741"/>
                  </a:lnTo>
                  <a:cubicBezTo>
                    <a:pt x="251" y="736"/>
                    <a:pt x="256" y="727"/>
                    <a:pt x="261" y="722"/>
                  </a:cubicBezTo>
                  <a:lnTo>
                    <a:pt x="261" y="717"/>
                  </a:lnTo>
                  <a:cubicBezTo>
                    <a:pt x="266" y="712"/>
                    <a:pt x="266" y="707"/>
                    <a:pt x="270" y="703"/>
                  </a:cubicBezTo>
                  <a:lnTo>
                    <a:pt x="270" y="698"/>
                  </a:lnTo>
                  <a:cubicBezTo>
                    <a:pt x="270" y="693"/>
                    <a:pt x="275" y="683"/>
                    <a:pt x="275" y="679"/>
                  </a:cubicBezTo>
                  <a:cubicBezTo>
                    <a:pt x="280" y="669"/>
                    <a:pt x="280" y="664"/>
                    <a:pt x="280" y="659"/>
                  </a:cubicBezTo>
                  <a:lnTo>
                    <a:pt x="280" y="655"/>
                  </a:lnTo>
                  <a:cubicBezTo>
                    <a:pt x="280" y="645"/>
                    <a:pt x="280" y="635"/>
                    <a:pt x="280" y="630"/>
                  </a:cubicBezTo>
                  <a:lnTo>
                    <a:pt x="280" y="197"/>
                  </a:lnTo>
                  <a:cubicBezTo>
                    <a:pt x="280" y="125"/>
                    <a:pt x="318" y="63"/>
                    <a:pt x="376" y="29"/>
                  </a:cubicBezTo>
                  <a:cubicBezTo>
                    <a:pt x="352" y="15"/>
                    <a:pt x="328" y="5"/>
                    <a:pt x="2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56"/>
            <p:cNvSpPr/>
            <p:nvPr/>
          </p:nvSpPr>
          <p:spPr>
            <a:xfrm>
              <a:off x="5637856" y="2121807"/>
              <a:ext cx="9730" cy="43643"/>
            </a:xfrm>
            <a:custGeom>
              <a:rect b="b" l="l" r="r" t="t"/>
              <a:pathLst>
                <a:path extrusionOk="0" h="1664" w="371">
                  <a:moveTo>
                    <a:pt x="245" y="0"/>
                  </a:moveTo>
                  <a:cubicBezTo>
                    <a:pt x="135" y="0"/>
                    <a:pt x="48" y="92"/>
                    <a:pt x="48" y="202"/>
                  </a:cubicBezTo>
                  <a:lnTo>
                    <a:pt x="48" y="1179"/>
                  </a:lnTo>
                  <a:lnTo>
                    <a:pt x="140" y="1189"/>
                  </a:lnTo>
                  <a:lnTo>
                    <a:pt x="53" y="1203"/>
                  </a:lnTo>
                  <a:lnTo>
                    <a:pt x="53" y="1492"/>
                  </a:lnTo>
                  <a:cubicBezTo>
                    <a:pt x="53" y="1502"/>
                    <a:pt x="53" y="1506"/>
                    <a:pt x="53" y="1516"/>
                  </a:cubicBezTo>
                  <a:lnTo>
                    <a:pt x="53" y="1521"/>
                  </a:lnTo>
                  <a:cubicBezTo>
                    <a:pt x="53" y="1530"/>
                    <a:pt x="48" y="1535"/>
                    <a:pt x="48" y="1540"/>
                  </a:cubicBezTo>
                  <a:cubicBezTo>
                    <a:pt x="43" y="1550"/>
                    <a:pt x="43" y="1554"/>
                    <a:pt x="39" y="1559"/>
                  </a:cubicBezTo>
                  <a:lnTo>
                    <a:pt x="39" y="1564"/>
                  </a:lnTo>
                  <a:cubicBezTo>
                    <a:pt x="39" y="1574"/>
                    <a:pt x="34" y="1579"/>
                    <a:pt x="29" y="1583"/>
                  </a:cubicBezTo>
                  <a:lnTo>
                    <a:pt x="29" y="1588"/>
                  </a:lnTo>
                  <a:cubicBezTo>
                    <a:pt x="29" y="1593"/>
                    <a:pt x="24" y="1598"/>
                    <a:pt x="19" y="1603"/>
                  </a:cubicBezTo>
                  <a:lnTo>
                    <a:pt x="14" y="1607"/>
                  </a:lnTo>
                  <a:lnTo>
                    <a:pt x="0" y="1617"/>
                  </a:lnTo>
                  <a:cubicBezTo>
                    <a:pt x="35" y="1648"/>
                    <a:pt x="75" y="1663"/>
                    <a:pt x="117" y="1663"/>
                  </a:cubicBezTo>
                  <a:cubicBezTo>
                    <a:pt x="139" y="1663"/>
                    <a:pt x="161" y="1659"/>
                    <a:pt x="183" y="1651"/>
                  </a:cubicBezTo>
                  <a:lnTo>
                    <a:pt x="202" y="1641"/>
                  </a:lnTo>
                  <a:lnTo>
                    <a:pt x="207" y="1641"/>
                  </a:lnTo>
                  <a:lnTo>
                    <a:pt x="221" y="1627"/>
                  </a:lnTo>
                  <a:lnTo>
                    <a:pt x="226" y="1622"/>
                  </a:lnTo>
                  <a:lnTo>
                    <a:pt x="241" y="1612"/>
                  </a:lnTo>
                  <a:lnTo>
                    <a:pt x="245" y="1607"/>
                  </a:lnTo>
                  <a:cubicBezTo>
                    <a:pt x="250" y="1603"/>
                    <a:pt x="255" y="1598"/>
                    <a:pt x="255" y="1588"/>
                  </a:cubicBezTo>
                  <a:cubicBezTo>
                    <a:pt x="260" y="1583"/>
                    <a:pt x="265" y="1579"/>
                    <a:pt x="265" y="1569"/>
                  </a:cubicBezTo>
                  <a:lnTo>
                    <a:pt x="265" y="1564"/>
                  </a:lnTo>
                  <a:cubicBezTo>
                    <a:pt x="269" y="1559"/>
                    <a:pt x="269" y="1554"/>
                    <a:pt x="274" y="1545"/>
                  </a:cubicBezTo>
                  <a:cubicBezTo>
                    <a:pt x="274" y="1540"/>
                    <a:pt x="279" y="1530"/>
                    <a:pt x="279" y="1526"/>
                  </a:cubicBezTo>
                  <a:lnTo>
                    <a:pt x="279" y="1521"/>
                  </a:lnTo>
                  <a:cubicBezTo>
                    <a:pt x="279" y="1511"/>
                    <a:pt x="279" y="1506"/>
                    <a:pt x="279" y="1497"/>
                  </a:cubicBezTo>
                  <a:lnTo>
                    <a:pt x="279" y="198"/>
                  </a:lnTo>
                  <a:cubicBezTo>
                    <a:pt x="279" y="130"/>
                    <a:pt x="313" y="68"/>
                    <a:pt x="371" y="29"/>
                  </a:cubicBezTo>
                  <a:cubicBezTo>
                    <a:pt x="346" y="15"/>
                    <a:pt x="322" y="5"/>
                    <a:pt x="2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56"/>
            <p:cNvSpPr/>
            <p:nvPr/>
          </p:nvSpPr>
          <p:spPr>
            <a:xfrm>
              <a:off x="5657657" y="2127472"/>
              <a:ext cx="9363" cy="25913"/>
            </a:xfrm>
            <a:custGeom>
              <a:rect b="b" l="l" r="r" t="t"/>
              <a:pathLst>
                <a:path extrusionOk="0" h="988" w="357">
                  <a:moveTo>
                    <a:pt x="231" y="1"/>
                  </a:moveTo>
                  <a:cubicBezTo>
                    <a:pt x="159" y="1"/>
                    <a:pt x="92" y="44"/>
                    <a:pt x="58" y="107"/>
                  </a:cubicBezTo>
                  <a:lnTo>
                    <a:pt x="49" y="116"/>
                  </a:lnTo>
                  <a:lnTo>
                    <a:pt x="49" y="819"/>
                  </a:lnTo>
                  <a:cubicBezTo>
                    <a:pt x="49" y="824"/>
                    <a:pt x="49" y="833"/>
                    <a:pt x="49" y="843"/>
                  </a:cubicBezTo>
                  <a:lnTo>
                    <a:pt x="49" y="848"/>
                  </a:lnTo>
                  <a:cubicBezTo>
                    <a:pt x="49" y="853"/>
                    <a:pt x="49" y="862"/>
                    <a:pt x="49" y="867"/>
                  </a:cubicBezTo>
                  <a:cubicBezTo>
                    <a:pt x="44" y="872"/>
                    <a:pt x="44" y="881"/>
                    <a:pt x="39" y="886"/>
                  </a:cubicBezTo>
                  <a:lnTo>
                    <a:pt x="39" y="891"/>
                  </a:lnTo>
                  <a:cubicBezTo>
                    <a:pt x="34" y="896"/>
                    <a:pt x="34" y="901"/>
                    <a:pt x="29" y="905"/>
                  </a:cubicBezTo>
                  <a:lnTo>
                    <a:pt x="29" y="910"/>
                  </a:lnTo>
                  <a:cubicBezTo>
                    <a:pt x="25" y="915"/>
                    <a:pt x="20" y="925"/>
                    <a:pt x="15" y="929"/>
                  </a:cubicBezTo>
                  <a:lnTo>
                    <a:pt x="15" y="934"/>
                  </a:lnTo>
                  <a:lnTo>
                    <a:pt x="0" y="944"/>
                  </a:lnTo>
                  <a:cubicBezTo>
                    <a:pt x="34" y="973"/>
                    <a:pt x="77" y="987"/>
                    <a:pt x="121" y="987"/>
                  </a:cubicBezTo>
                  <a:cubicBezTo>
                    <a:pt x="140" y="987"/>
                    <a:pt x="164" y="982"/>
                    <a:pt x="183" y="978"/>
                  </a:cubicBezTo>
                  <a:lnTo>
                    <a:pt x="203" y="968"/>
                  </a:lnTo>
                  <a:lnTo>
                    <a:pt x="207" y="968"/>
                  </a:lnTo>
                  <a:lnTo>
                    <a:pt x="227" y="954"/>
                  </a:lnTo>
                  <a:lnTo>
                    <a:pt x="231" y="949"/>
                  </a:lnTo>
                  <a:lnTo>
                    <a:pt x="241" y="939"/>
                  </a:lnTo>
                  <a:lnTo>
                    <a:pt x="246" y="934"/>
                  </a:lnTo>
                  <a:cubicBezTo>
                    <a:pt x="251" y="929"/>
                    <a:pt x="255" y="920"/>
                    <a:pt x="260" y="915"/>
                  </a:cubicBezTo>
                  <a:cubicBezTo>
                    <a:pt x="260" y="905"/>
                    <a:pt x="265" y="901"/>
                    <a:pt x="270" y="896"/>
                  </a:cubicBezTo>
                  <a:lnTo>
                    <a:pt x="270" y="891"/>
                  </a:lnTo>
                  <a:cubicBezTo>
                    <a:pt x="270" y="886"/>
                    <a:pt x="275" y="877"/>
                    <a:pt x="275" y="872"/>
                  </a:cubicBezTo>
                  <a:cubicBezTo>
                    <a:pt x="280" y="867"/>
                    <a:pt x="280" y="857"/>
                    <a:pt x="280" y="853"/>
                  </a:cubicBezTo>
                  <a:lnTo>
                    <a:pt x="280" y="848"/>
                  </a:lnTo>
                  <a:cubicBezTo>
                    <a:pt x="280" y="838"/>
                    <a:pt x="280" y="828"/>
                    <a:pt x="280" y="824"/>
                  </a:cubicBezTo>
                  <a:lnTo>
                    <a:pt x="280" y="116"/>
                  </a:lnTo>
                  <a:lnTo>
                    <a:pt x="284" y="107"/>
                  </a:lnTo>
                  <a:cubicBezTo>
                    <a:pt x="304" y="73"/>
                    <a:pt x="328" y="49"/>
                    <a:pt x="357" y="30"/>
                  </a:cubicBezTo>
                  <a:cubicBezTo>
                    <a:pt x="332" y="15"/>
                    <a:pt x="308" y="6"/>
                    <a:pt x="2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56"/>
            <p:cNvSpPr/>
            <p:nvPr/>
          </p:nvSpPr>
          <p:spPr>
            <a:xfrm>
              <a:off x="5616900" y="2151969"/>
              <a:ext cx="29794" cy="73726"/>
            </a:xfrm>
            <a:custGeom>
              <a:rect b="b" l="l" r="r" t="t"/>
              <a:pathLst>
                <a:path extrusionOk="0" h="2811" w="1136">
                  <a:moveTo>
                    <a:pt x="260" y="0"/>
                  </a:moveTo>
                  <a:lnTo>
                    <a:pt x="236" y="5"/>
                  </a:lnTo>
                  <a:lnTo>
                    <a:pt x="222" y="10"/>
                  </a:lnTo>
                  <a:lnTo>
                    <a:pt x="207" y="15"/>
                  </a:lnTo>
                  <a:lnTo>
                    <a:pt x="188" y="24"/>
                  </a:lnTo>
                  <a:lnTo>
                    <a:pt x="178" y="29"/>
                  </a:lnTo>
                  <a:cubicBezTo>
                    <a:pt x="169" y="34"/>
                    <a:pt x="159" y="39"/>
                    <a:pt x="154" y="44"/>
                  </a:cubicBezTo>
                  <a:cubicBezTo>
                    <a:pt x="0" y="174"/>
                    <a:pt x="29" y="592"/>
                    <a:pt x="48" y="963"/>
                  </a:cubicBezTo>
                  <a:cubicBezTo>
                    <a:pt x="87" y="1588"/>
                    <a:pt x="833" y="2146"/>
                    <a:pt x="838" y="2151"/>
                  </a:cubicBezTo>
                  <a:cubicBezTo>
                    <a:pt x="881" y="2185"/>
                    <a:pt x="910" y="2238"/>
                    <a:pt x="910" y="2291"/>
                  </a:cubicBezTo>
                  <a:lnTo>
                    <a:pt x="910" y="2810"/>
                  </a:lnTo>
                  <a:lnTo>
                    <a:pt x="1136" y="2810"/>
                  </a:lnTo>
                  <a:lnTo>
                    <a:pt x="1136" y="2296"/>
                  </a:lnTo>
                  <a:cubicBezTo>
                    <a:pt x="1136" y="2238"/>
                    <a:pt x="1112" y="2190"/>
                    <a:pt x="1068" y="2156"/>
                  </a:cubicBezTo>
                  <a:cubicBezTo>
                    <a:pt x="1059" y="2151"/>
                    <a:pt x="318" y="1588"/>
                    <a:pt x="279" y="967"/>
                  </a:cubicBezTo>
                  <a:cubicBezTo>
                    <a:pt x="255" y="597"/>
                    <a:pt x="231" y="174"/>
                    <a:pt x="380" y="48"/>
                  </a:cubicBezTo>
                  <a:cubicBezTo>
                    <a:pt x="390" y="44"/>
                    <a:pt x="400" y="39"/>
                    <a:pt x="404" y="34"/>
                  </a:cubicBezTo>
                  <a:lnTo>
                    <a:pt x="419" y="24"/>
                  </a:lnTo>
                  <a:lnTo>
                    <a:pt x="433" y="20"/>
                  </a:lnTo>
                  <a:lnTo>
                    <a:pt x="453" y="15"/>
                  </a:lnTo>
                  <a:lnTo>
                    <a:pt x="467" y="10"/>
                  </a:lnTo>
                  <a:lnTo>
                    <a:pt x="472" y="10"/>
                  </a:lnTo>
                  <a:lnTo>
                    <a:pt x="443" y="5"/>
                  </a:lnTo>
                  <a:lnTo>
                    <a:pt x="4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56"/>
            <p:cNvSpPr/>
            <p:nvPr/>
          </p:nvSpPr>
          <p:spPr>
            <a:xfrm>
              <a:off x="5458512" y="2007088"/>
              <a:ext cx="19094" cy="13140"/>
            </a:xfrm>
            <a:custGeom>
              <a:rect b="b" l="l" r="r" t="t"/>
              <a:pathLst>
                <a:path extrusionOk="0" h="501" w="728">
                  <a:moveTo>
                    <a:pt x="1" y="0"/>
                  </a:moveTo>
                  <a:lnTo>
                    <a:pt x="515" y="501"/>
                  </a:lnTo>
                  <a:lnTo>
                    <a:pt x="727" y="49"/>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56"/>
            <p:cNvSpPr/>
            <p:nvPr/>
          </p:nvSpPr>
          <p:spPr>
            <a:xfrm>
              <a:off x="5604153" y="2062350"/>
              <a:ext cx="18071" cy="20615"/>
            </a:xfrm>
            <a:custGeom>
              <a:rect b="b" l="l" r="r" t="t"/>
              <a:pathLst>
                <a:path extrusionOk="0" h="786" w="689">
                  <a:moveTo>
                    <a:pt x="164" y="1"/>
                  </a:moveTo>
                  <a:lnTo>
                    <a:pt x="10" y="569"/>
                  </a:lnTo>
                  <a:cubicBezTo>
                    <a:pt x="5" y="583"/>
                    <a:pt x="5" y="593"/>
                    <a:pt x="0" y="607"/>
                  </a:cubicBezTo>
                  <a:lnTo>
                    <a:pt x="429" y="785"/>
                  </a:lnTo>
                  <a:lnTo>
                    <a:pt x="688" y="218"/>
                  </a:lnTo>
                  <a:lnTo>
                    <a:pt x="164"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56"/>
            <p:cNvSpPr/>
            <p:nvPr/>
          </p:nvSpPr>
          <p:spPr>
            <a:xfrm>
              <a:off x="5480858" y="2011494"/>
              <a:ext cx="44062" cy="30948"/>
            </a:xfrm>
            <a:custGeom>
              <a:rect b="b" l="l" r="r" t="t"/>
              <a:pathLst>
                <a:path extrusionOk="0" h="1180" w="1680">
                  <a:moveTo>
                    <a:pt x="255" y="1"/>
                  </a:moveTo>
                  <a:lnTo>
                    <a:pt x="0" y="535"/>
                  </a:lnTo>
                  <a:lnTo>
                    <a:pt x="1526" y="1180"/>
                  </a:lnTo>
                  <a:lnTo>
                    <a:pt x="1680" y="602"/>
                  </a:lnTo>
                  <a:lnTo>
                    <a:pt x="255"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56"/>
            <p:cNvSpPr/>
            <p:nvPr/>
          </p:nvSpPr>
          <p:spPr>
            <a:xfrm>
              <a:off x="5624978" y="2072080"/>
              <a:ext cx="16182" cy="17966"/>
            </a:xfrm>
            <a:custGeom>
              <a:rect b="b" l="l" r="r" t="t"/>
              <a:pathLst>
                <a:path extrusionOk="0" h="685" w="617">
                  <a:moveTo>
                    <a:pt x="260" y="0"/>
                  </a:moveTo>
                  <a:lnTo>
                    <a:pt x="0" y="563"/>
                  </a:lnTo>
                  <a:lnTo>
                    <a:pt x="270" y="674"/>
                  </a:lnTo>
                  <a:cubicBezTo>
                    <a:pt x="287" y="681"/>
                    <a:pt x="305" y="684"/>
                    <a:pt x="324" y="684"/>
                  </a:cubicBezTo>
                  <a:cubicBezTo>
                    <a:pt x="380" y="684"/>
                    <a:pt x="435" y="652"/>
                    <a:pt x="457" y="597"/>
                  </a:cubicBezTo>
                  <a:lnTo>
                    <a:pt x="587" y="299"/>
                  </a:lnTo>
                  <a:cubicBezTo>
                    <a:pt x="616" y="222"/>
                    <a:pt x="582" y="135"/>
                    <a:pt x="510" y="106"/>
                  </a:cubicBezTo>
                  <a:lnTo>
                    <a:pt x="2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56"/>
            <p:cNvSpPr/>
            <p:nvPr/>
          </p:nvSpPr>
          <p:spPr>
            <a:xfrm>
              <a:off x="5386334" y="2267186"/>
              <a:ext cx="72204" cy="17808"/>
            </a:xfrm>
            <a:custGeom>
              <a:rect b="b" l="l" r="r" t="t"/>
              <a:pathLst>
                <a:path extrusionOk="0" h="679" w="2753">
                  <a:moveTo>
                    <a:pt x="0" y="0"/>
                  </a:moveTo>
                  <a:lnTo>
                    <a:pt x="0" y="679"/>
                  </a:lnTo>
                  <a:lnTo>
                    <a:pt x="2753" y="679"/>
                  </a:lnTo>
                  <a:lnTo>
                    <a:pt x="2753" y="0"/>
                  </a:lnTo>
                  <a:close/>
                </a:path>
              </a:pathLst>
            </a:custGeom>
            <a:solidFill>
              <a:srgbClr val="FA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56"/>
            <p:cNvSpPr/>
            <p:nvPr/>
          </p:nvSpPr>
          <p:spPr>
            <a:xfrm>
              <a:off x="5386203" y="2296325"/>
              <a:ext cx="72204" cy="44849"/>
            </a:xfrm>
            <a:custGeom>
              <a:rect b="b" l="l" r="r" t="t"/>
              <a:pathLst>
                <a:path extrusionOk="0" h="1710" w="2753">
                  <a:moveTo>
                    <a:pt x="0" y="1"/>
                  </a:moveTo>
                  <a:lnTo>
                    <a:pt x="0" y="1709"/>
                  </a:lnTo>
                  <a:lnTo>
                    <a:pt x="2753" y="1709"/>
                  </a:lnTo>
                  <a:lnTo>
                    <a:pt x="275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56"/>
            <p:cNvSpPr/>
            <p:nvPr/>
          </p:nvSpPr>
          <p:spPr>
            <a:xfrm>
              <a:off x="5398451" y="2267186"/>
              <a:ext cx="60087" cy="17808"/>
            </a:xfrm>
            <a:custGeom>
              <a:rect b="b" l="l" r="r" t="t"/>
              <a:pathLst>
                <a:path extrusionOk="0" h="679" w="2291">
                  <a:moveTo>
                    <a:pt x="0" y="0"/>
                  </a:moveTo>
                  <a:lnTo>
                    <a:pt x="0" y="679"/>
                  </a:lnTo>
                  <a:lnTo>
                    <a:pt x="2291" y="679"/>
                  </a:lnTo>
                  <a:lnTo>
                    <a:pt x="2291" y="0"/>
                  </a:lnTo>
                  <a:close/>
                </a:path>
              </a:pathLst>
            </a:custGeom>
            <a:solidFill>
              <a:srgbClr val="F2F4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56"/>
            <p:cNvSpPr/>
            <p:nvPr/>
          </p:nvSpPr>
          <p:spPr>
            <a:xfrm>
              <a:off x="5398451" y="2296325"/>
              <a:ext cx="60087" cy="44849"/>
            </a:xfrm>
            <a:custGeom>
              <a:rect b="b" l="l" r="r" t="t"/>
              <a:pathLst>
                <a:path extrusionOk="0" h="1710" w="2291">
                  <a:moveTo>
                    <a:pt x="0" y="1"/>
                  </a:moveTo>
                  <a:lnTo>
                    <a:pt x="0" y="1709"/>
                  </a:lnTo>
                  <a:lnTo>
                    <a:pt x="2291" y="1709"/>
                  </a:lnTo>
                  <a:lnTo>
                    <a:pt x="229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56"/>
            <p:cNvSpPr/>
            <p:nvPr/>
          </p:nvSpPr>
          <p:spPr>
            <a:xfrm>
              <a:off x="5633161" y="2265036"/>
              <a:ext cx="72231" cy="76138"/>
            </a:xfrm>
            <a:custGeom>
              <a:rect b="b" l="l" r="r" t="t"/>
              <a:pathLst>
                <a:path extrusionOk="0" h="2903" w="2754">
                  <a:moveTo>
                    <a:pt x="1" y="1"/>
                  </a:moveTo>
                  <a:lnTo>
                    <a:pt x="1" y="2902"/>
                  </a:lnTo>
                  <a:lnTo>
                    <a:pt x="2753" y="2902"/>
                  </a:lnTo>
                  <a:lnTo>
                    <a:pt x="275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56"/>
            <p:cNvSpPr/>
            <p:nvPr/>
          </p:nvSpPr>
          <p:spPr>
            <a:xfrm>
              <a:off x="5633161" y="2235897"/>
              <a:ext cx="72231" cy="17940"/>
            </a:xfrm>
            <a:custGeom>
              <a:rect b="b" l="l" r="r" t="t"/>
              <a:pathLst>
                <a:path extrusionOk="0" h="684" w="2754">
                  <a:moveTo>
                    <a:pt x="1" y="0"/>
                  </a:moveTo>
                  <a:lnTo>
                    <a:pt x="1" y="683"/>
                  </a:lnTo>
                  <a:lnTo>
                    <a:pt x="2753" y="683"/>
                  </a:lnTo>
                  <a:lnTo>
                    <a:pt x="2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56"/>
            <p:cNvSpPr/>
            <p:nvPr/>
          </p:nvSpPr>
          <p:spPr>
            <a:xfrm>
              <a:off x="5648819" y="2265036"/>
              <a:ext cx="56573" cy="76138"/>
            </a:xfrm>
            <a:custGeom>
              <a:rect b="b" l="l" r="r" t="t"/>
              <a:pathLst>
                <a:path extrusionOk="0" h="2903" w="2157">
                  <a:moveTo>
                    <a:pt x="1" y="1"/>
                  </a:moveTo>
                  <a:lnTo>
                    <a:pt x="1" y="2902"/>
                  </a:lnTo>
                  <a:lnTo>
                    <a:pt x="2156" y="2902"/>
                  </a:lnTo>
                  <a:lnTo>
                    <a:pt x="2156"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56"/>
            <p:cNvSpPr/>
            <p:nvPr/>
          </p:nvSpPr>
          <p:spPr>
            <a:xfrm>
              <a:off x="5648819" y="2235897"/>
              <a:ext cx="56573" cy="17940"/>
            </a:xfrm>
            <a:custGeom>
              <a:rect b="b" l="l" r="r" t="t"/>
              <a:pathLst>
                <a:path extrusionOk="0" h="684" w="2157">
                  <a:moveTo>
                    <a:pt x="1" y="0"/>
                  </a:moveTo>
                  <a:lnTo>
                    <a:pt x="1" y="683"/>
                  </a:lnTo>
                  <a:lnTo>
                    <a:pt x="2156" y="683"/>
                  </a:lnTo>
                  <a:lnTo>
                    <a:pt x="21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56"/>
            <p:cNvSpPr/>
            <p:nvPr/>
          </p:nvSpPr>
          <p:spPr>
            <a:xfrm>
              <a:off x="5507977" y="2140219"/>
              <a:ext cx="72231" cy="17835"/>
            </a:xfrm>
            <a:custGeom>
              <a:rect b="b" l="l" r="r" t="t"/>
              <a:pathLst>
                <a:path extrusionOk="0" h="680" w="2754">
                  <a:moveTo>
                    <a:pt x="1" y="1"/>
                  </a:moveTo>
                  <a:lnTo>
                    <a:pt x="1" y="679"/>
                  </a:lnTo>
                  <a:lnTo>
                    <a:pt x="2753" y="679"/>
                  </a:lnTo>
                  <a:lnTo>
                    <a:pt x="27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56"/>
            <p:cNvSpPr/>
            <p:nvPr/>
          </p:nvSpPr>
          <p:spPr>
            <a:xfrm>
              <a:off x="5507977" y="2169384"/>
              <a:ext cx="72231" cy="171790"/>
            </a:xfrm>
            <a:custGeom>
              <a:rect b="b" l="l" r="r" t="t"/>
              <a:pathLst>
                <a:path extrusionOk="0" h="6550" w="2754">
                  <a:moveTo>
                    <a:pt x="1" y="0"/>
                  </a:moveTo>
                  <a:lnTo>
                    <a:pt x="1" y="6549"/>
                  </a:lnTo>
                  <a:lnTo>
                    <a:pt x="2753" y="6549"/>
                  </a:lnTo>
                  <a:lnTo>
                    <a:pt x="2753"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56"/>
            <p:cNvSpPr/>
            <p:nvPr/>
          </p:nvSpPr>
          <p:spPr>
            <a:xfrm>
              <a:off x="5519333" y="2140219"/>
              <a:ext cx="60874" cy="17835"/>
            </a:xfrm>
            <a:custGeom>
              <a:rect b="b" l="l" r="r" t="t"/>
              <a:pathLst>
                <a:path extrusionOk="0" h="680" w="2321">
                  <a:moveTo>
                    <a:pt x="1" y="1"/>
                  </a:moveTo>
                  <a:lnTo>
                    <a:pt x="1" y="679"/>
                  </a:lnTo>
                  <a:lnTo>
                    <a:pt x="2320" y="679"/>
                  </a:lnTo>
                  <a:lnTo>
                    <a:pt x="23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56"/>
            <p:cNvSpPr/>
            <p:nvPr/>
          </p:nvSpPr>
          <p:spPr>
            <a:xfrm>
              <a:off x="5519333" y="2169384"/>
              <a:ext cx="66041" cy="171790"/>
            </a:xfrm>
            <a:custGeom>
              <a:rect b="b" l="l" r="r" t="t"/>
              <a:pathLst>
                <a:path extrusionOk="0" h="6550" w="2518">
                  <a:moveTo>
                    <a:pt x="1" y="0"/>
                  </a:moveTo>
                  <a:lnTo>
                    <a:pt x="1" y="6549"/>
                  </a:lnTo>
                  <a:lnTo>
                    <a:pt x="2517" y="6549"/>
                  </a:lnTo>
                  <a:lnTo>
                    <a:pt x="251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6"/>
            <p:cNvSpPr/>
            <p:nvPr/>
          </p:nvSpPr>
          <p:spPr>
            <a:xfrm>
              <a:off x="5479966" y="2018314"/>
              <a:ext cx="44193" cy="25152"/>
            </a:xfrm>
            <a:custGeom>
              <a:rect b="b" l="l" r="r" t="t"/>
              <a:pathLst>
                <a:path extrusionOk="0" h="959" w="1685">
                  <a:moveTo>
                    <a:pt x="130" y="1"/>
                  </a:moveTo>
                  <a:lnTo>
                    <a:pt x="1" y="280"/>
                  </a:lnTo>
                  <a:lnTo>
                    <a:pt x="1603" y="958"/>
                  </a:lnTo>
                  <a:lnTo>
                    <a:pt x="1685" y="660"/>
                  </a:lnTo>
                  <a:lnTo>
                    <a:pt x="13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56"/>
            <p:cNvSpPr/>
            <p:nvPr/>
          </p:nvSpPr>
          <p:spPr>
            <a:xfrm>
              <a:off x="5603261" y="2070192"/>
              <a:ext cx="15159" cy="13009"/>
            </a:xfrm>
            <a:custGeom>
              <a:rect b="b" l="l" r="r" t="t"/>
              <a:pathLst>
                <a:path extrusionOk="0" h="496" w="578">
                  <a:moveTo>
                    <a:pt x="82" y="0"/>
                  </a:moveTo>
                  <a:lnTo>
                    <a:pt x="5" y="265"/>
                  </a:lnTo>
                  <a:cubicBezTo>
                    <a:pt x="5" y="275"/>
                    <a:pt x="5" y="289"/>
                    <a:pt x="1" y="303"/>
                  </a:cubicBezTo>
                  <a:lnTo>
                    <a:pt x="453" y="496"/>
                  </a:lnTo>
                  <a:lnTo>
                    <a:pt x="578" y="222"/>
                  </a:lnTo>
                  <a:lnTo>
                    <a:pt x="578" y="212"/>
                  </a:lnTo>
                  <a:lnTo>
                    <a:pt x="8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56"/>
            <p:cNvSpPr/>
            <p:nvPr/>
          </p:nvSpPr>
          <p:spPr>
            <a:xfrm>
              <a:off x="5649212" y="2124325"/>
              <a:ext cx="11383" cy="30555"/>
            </a:xfrm>
            <a:custGeom>
              <a:rect b="b" l="l" r="r" t="t"/>
              <a:pathLst>
                <a:path extrusionOk="0" h="1165" w="434">
                  <a:moveTo>
                    <a:pt x="217" y="1"/>
                  </a:moveTo>
                  <a:cubicBezTo>
                    <a:pt x="108" y="1"/>
                    <a:pt x="0" y="73"/>
                    <a:pt x="0" y="217"/>
                  </a:cubicBezTo>
                  <a:lnTo>
                    <a:pt x="0" y="948"/>
                  </a:lnTo>
                  <a:cubicBezTo>
                    <a:pt x="0" y="1069"/>
                    <a:pt x="96" y="1165"/>
                    <a:pt x="217" y="1165"/>
                  </a:cubicBezTo>
                  <a:cubicBezTo>
                    <a:pt x="337" y="1165"/>
                    <a:pt x="433" y="1069"/>
                    <a:pt x="433" y="948"/>
                  </a:cubicBezTo>
                  <a:lnTo>
                    <a:pt x="433" y="217"/>
                  </a:lnTo>
                  <a:cubicBezTo>
                    <a:pt x="433" y="73"/>
                    <a:pt x="325" y="1"/>
                    <a:pt x="2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56"/>
            <p:cNvSpPr/>
            <p:nvPr/>
          </p:nvSpPr>
          <p:spPr>
            <a:xfrm>
              <a:off x="5668752" y="2127368"/>
              <a:ext cx="11383" cy="27513"/>
            </a:xfrm>
            <a:custGeom>
              <a:rect b="b" l="l" r="r" t="t"/>
              <a:pathLst>
                <a:path extrusionOk="0" h="1049" w="434">
                  <a:moveTo>
                    <a:pt x="217" y="0"/>
                  </a:moveTo>
                  <a:cubicBezTo>
                    <a:pt x="109" y="0"/>
                    <a:pt x="1" y="72"/>
                    <a:pt x="1" y="217"/>
                  </a:cubicBezTo>
                  <a:lnTo>
                    <a:pt x="1" y="832"/>
                  </a:lnTo>
                  <a:cubicBezTo>
                    <a:pt x="1" y="953"/>
                    <a:pt x="97" y="1049"/>
                    <a:pt x="217" y="1049"/>
                  </a:cubicBezTo>
                  <a:cubicBezTo>
                    <a:pt x="338" y="1049"/>
                    <a:pt x="434" y="953"/>
                    <a:pt x="434" y="832"/>
                  </a:cubicBezTo>
                  <a:lnTo>
                    <a:pt x="434" y="217"/>
                  </a:lnTo>
                  <a:cubicBezTo>
                    <a:pt x="434" y="72"/>
                    <a:pt x="326" y="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56"/>
            <p:cNvSpPr/>
            <p:nvPr/>
          </p:nvSpPr>
          <p:spPr>
            <a:xfrm>
              <a:off x="5688317" y="2135052"/>
              <a:ext cx="11383" cy="22608"/>
            </a:xfrm>
            <a:custGeom>
              <a:rect b="b" l="l" r="r" t="t"/>
              <a:pathLst>
                <a:path extrusionOk="0" h="862" w="434">
                  <a:moveTo>
                    <a:pt x="217" y="1"/>
                  </a:moveTo>
                  <a:cubicBezTo>
                    <a:pt x="109" y="1"/>
                    <a:pt x="1" y="73"/>
                    <a:pt x="1" y="217"/>
                  </a:cubicBezTo>
                  <a:lnTo>
                    <a:pt x="1" y="645"/>
                  </a:lnTo>
                  <a:cubicBezTo>
                    <a:pt x="1" y="766"/>
                    <a:pt x="97" y="862"/>
                    <a:pt x="217" y="862"/>
                  </a:cubicBezTo>
                  <a:cubicBezTo>
                    <a:pt x="338" y="862"/>
                    <a:pt x="434" y="766"/>
                    <a:pt x="434" y="650"/>
                  </a:cubicBezTo>
                  <a:lnTo>
                    <a:pt x="434" y="217"/>
                  </a:lnTo>
                  <a:cubicBezTo>
                    <a:pt x="434" y="73"/>
                    <a:pt x="326" y="1"/>
                    <a:pt x="2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56"/>
            <p:cNvSpPr/>
            <p:nvPr/>
          </p:nvSpPr>
          <p:spPr>
            <a:xfrm>
              <a:off x="5606540" y="2111946"/>
              <a:ext cx="115112" cy="240952"/>
            </a:xfrm>
            <a:custGeom>
              <a:rect b="b" l="l" r="r" t="t"/>
              <a:pathLst>
                <a:path extrusionOk="0" h="9187" w="4389">
                  <a:moveTo>
                    <a:pt x="1468" y="434"/>
                  </a:moveTo>
                  <a:cubicBezTo>
                    <a:pt x="1555" y="434"/>
                    <a:pt x="1627" y="501"/>
                    <a:pt x="1627" y="588"/>
                  </a:cubicBezTo>
                  <a:lnTo>
                    <a:pt x="1627" y="689"/>
                  </a:lnTo>
                  <a:cubicBezTo>
                    <a:pt x="1627" y="827"/>
                    <a:pt x="1735" y="904"/>
                    <a:pt x="1843" y="904"/>
                  </a:cubicBezTo>
                  <a:cubicBezTo>
                    <a:pt x="1928" y="904"/>
                    <a:pt x="2012" y="858"/>
                    <a:pt x="2046" y="756"/>
                  </a:cubicBezTo>
                  <a:cubicBezTo>
                    <a:pt x="2065" y="694"/>
                    <a:pt x="2127" y="651"/>
                    <a:pt x="2195" y="651"/>
                  </a:cubicBezTo>
                  <a:lnTo>
                    <a:pt x="2214" y="651"/>
                  </a:lnTo>
                  <a:cubicBezTo>
                    <a:pt x="2301" y="651"/>
                    <a:pt x="2368" y="718"/>
                    <a:pt x="2368" y="805"/>
                  </a:cubicBezTo>
                  <a:lnTo>
                    <a:pt x="2368" y="833"/>
                  </a:lnTo>
                  <a:cubicBezTo>
                    <a:pt x="2371" y="971"/>
                    <a:pt x="2480" y="1049"/>
                    <a:pt x="2589" y="1049"/>
                  </a:cubicBezTo>
                  <a:cubicBezTo>
                    <a:pt x="2673" y="1049"/>
                    <a:pt x="2758" y="1002"/>
                    <a:pt x="2792" y="901"/>
                  </a:cubicBezTo>
                  <a:cubicBezTo>
                    <a:pt x="2811" y="833"/>
                    <a:pt x="2873" y="790"/>
                    <a:pt x="2941" y="790"/>
                  </a:cubicBezTo>
                  <a:lnTo>
                    <a:pt x="2960" y="790"/>
                  </a:lnTo>
                  <a:cubicBezTo>
                    <a:pt x="3047" y="790"/>
                    <a:pt x="3114" y="857"/>
                    <a:pt x="3114" y="944"/>
                  </a:cubicBezTo>
                  <a:lnTo>
                    <a:pt x="3114" y="1098"/>
                  </a:lnTo>
                  <a:cubicBezTo>
                    <a:pt x="3114" y="1240"/>
                    <a:pt x="3222" y="1311"/>
                    <a:pt x="3330" y="1311"/>
                  </a:cubicBezTo>
                  <a:cubicBezTo>
                    <a:pt x="3439" y="1311"/>
                    <a:pt x="3547" y="1240"/>
                    <a:pt x="3547" y="1098"/>
                  </a:cubicBezTo>
                  <a:cubicBezTo>
                    <a:pt x="3547" y="1011"/>
                    <a:pt x="3619" y="939"/>
                    <a:pt x="3701" y="939"/>
                  </a:cubicBezTo>
                  <a:lnTo>
                    <a:pt x="3725" y="939"/>
                  </a:lnTo>
                  <a:cubicBezTo>
                    <a:pt x="3812" y="939"/>
                    <a:pt x="3879" y="1011"/>
                    <a:pt x="3879" y="1098"/>
                  </a:cubicBezTo>
                  <a:lnTo>
                    <a:pt x="3879" y="2109"/>
                  </a:lnTo>
                  <a:lnTo>
                    <a:pt x="3879" y="2133"/>
                  </a:lnTo>
                  <a:cubicBezTo>
                    <a:pt x="3903" y="2388"/>
                    <a:pt x="3884" y="3133"/>
                    <a:pt x="3494" y="3461"/>
                  </a:cubicBezTo>
                  <a:cubicBezTo>
                    <a:pt x="3446" y="3504"/>
                    <a:pt x="3417" y="3562"/>
                    <a:pt x="3417" y="3624"/>
                  </a:cubicBezTo>
                  <a:lnTo>
                    <a:pt x="3417" y="4312"/>
                  </a:lnTo>
                  <a:lnTo>
                    <a:pt x="1353" y="4312"/>
                  </a:lnTo>
                  <a:lnTo>
                    <a:pt x="1353" y="3836"/>
                  </a:lnTo>
                  <a:cubicBezTo>
                    <a:pt x="1353" y="3769"/>
                    <a:pt x="1319" y="3701"/>
                    <a:pt x="1266" y="3663"/>
                  </a:cubicBezTo>
                  <a:lnTo>
                    <a:pt x="1261" y="3658"/>
                  </a:lnTo>
                  <a:cubicBezTo>
                    <a:pt x="1257" y="3653"/>
                    <a:pt x="530" y="3105"/>
                    <a:pt x="492" y="2498"/>
                  </a:cubicBezTo>
                  <a:cubicBezTo>
                    <a:pt x="472" y="2157"/>
                    <a:pt x="443" y="1733"/>
                    <a:pt x="578" y="1618"/>
                  </a:cubicBezTo>
                  <a:cubicBezTo>
                    <a:pt x="614" y="1588"/>
                    <a:pt x="669" y="1575"/>
                    <a:pt x="743" y="1575"/>
                  </a:cubicBezTo>
                  <a:cubicBezTo>
                    <a:pt x="779" y="1575"/>
                    <a:pt x="818" y="1578"/>
                    <a:pt x="862" y="1584"/>
                  </a:cubicBezTo>
                  <a:lnTo>
                    <a:pt x="862" y="1878"/>
                  </a:lnTo>
                  <a:cubicBezTo>
                    <a:pt x="862" y="2022"/>
                    <a:pt x="970" y="2094"/>
                    <a:pt x="1079" y="2094"/>
                  </a:cubicBezTo>
                  <a:cubicBezTo>
                    <a:pt x="1187" y="2094"/>
                    <a:pt x="1295" y="2022"/>
                    <a:pt x="1295" y="1878"/>
                  </a:cubicBezTo>
                  <a:lnTo>
                    <a:pt x="1295" y="588"/>
                  </a:lnTo>
                  <a:cubicBezTo>
                    <a:pt x="1295" y="501"/>
                    <a:pt x="1362" y="434"/>
                    <a:pt x="1449" y="434"/>
                  </a:cubicBezTo>
                  <a:close/>
                  <a:moveTo>
                    <a:pt x="3773" y="4741"/>
                  </a:moveTo>
                  <a:lnTo>
                    <a:pt x="3773" y="5419"/>
                  </a:lnTo>
                  <a:lnTo>
                    <a:pt x="1021" y="5419"/>
                  </a:lnTo>
                  <a:lnTo>
                    <a:pt x="1021" y="4741"/>
                  </a:lnTo>
                  <a:close/>
                  <a:moveTo>
                    <a:pt x="3773" y="5852"/>
                  </a:moveTo>
                  <a:lnTo>
                    <a:pt x="3773" y="8749"/>
                  </a:lnTo>
                  <a:lnTo>
                    <a:pt x="1021" y="8749"/>
                  </a:lnTo>
                  <a:lnTo>
                    <a:pt x="1021" y="5852"/>
                  </a:lnTo>
                  <a:close/>
                  <a:moveTo>
                    <a:pt x="1449" y="1"/>
                  </a:moveTo>
                  <a:cubicBezTo>
                    <a:pt x="1127" y="1"/>
                    <a:pt x="862" y="266"/>
                    <a:pt x="862" y="588"/>
                  </a:cubicBezTo>
                  <a:lnTo>
                    <a:pt x="862" y="1156"/>
                  </a:lnTo>
                  <a:cubicBezTo>
                    <a:pt x="820" y="1152"/>
                    <a:pt x="780" y="1149"/>
                    <a:pt x="741" y="1149"/>
                  </a:cubicBezTo>
                  <a:cubicBezTo>
                    <a:pt x="561" y="1149"/>
                    <a:pt x="415" y="1196"/>
                    <a:pt x="304" y="1291"/>
                  </a:cubicBezTo>
                  <a:cubicBezTo>
                    <a:pt x="1" y="1546"/>
                    <a:pt x="30" y="2046"/>
                    <a:pt x="63" y="2532"/>
                  </a:cubicBezTo>
                  <a:cubicBezTo>
                    <a:pt x="102" y="3196"/>
                    <a:pt x="694" y="3749"/>
                    <a:pt x="920" y="3942"/>
                  </a:cubicBezTo>
                  <a:lnTo>
                    <a:pt x="920" y="4312"/>
                  </a:lnTo>
                  <a:lnTo>
                    <a:pt x="804" y="4312"/>
                  </a:lnTo>
                  <a:cubicBezTo>
                    <a:pt x="689" y="4312"/>
                    <a:pt x="593" y="4409"/>
                    <a:pt x="593" y="4529"/>
                  </a:cubicBezTo>
                  <a:lnTo>
                    <a:pt x="593" y="8970"/>
                  </a:lnTo>
                  <a:cubicBezTo>
                    <a:pt x="593" y="9090"/>
                    <a:pt x="689" y="9187"/>
                    <a:pt x="804" y="9187"/>
                  </a:cubicBezTo>
                  <a:lnTo>
                    <a:pt x="3990" y="9187"/>
                  </a:lnTo>
                  <a:cubicBezTo>
                    <a:pt x="4110" y="9187"/>
                    <a:pt x="4206" y="9090"/>
                    <a:pt x="4206" y="8970"/>
                  </a:cubicBezTo>
                  <a:lnTo>
                    <a:pt x="4206" y="4524"/>
                  </a:lnTo>
                  <a:cubicBezTo>
                    <a:pt x="4206" y="4404"/>
                    <a:pt x="4110" y="4307"/>
                    <a:pt x="3990" y="4307"/>
                  </a:cubicBezTo>
                  <a:lnTo>
                    <a:pt x="3855" y="4307"/>
                  </a:lnTo>
                  <a:lnTo>
                    <a:pt x="3855" y="3720"/>
                  </a:lnTo>
                  <a:cubicBezTo>
                    <a:pt x="4389" y="3182"/>
                    <a:pt x="4326" y="2219"/>
                    <a:pt x="4317" y="2099"/>
                  </a:cubicBezTo>
                  <a:lnTo>
                    <a:pt x="4317" y="1098"/>
                  </a:lnTo>
                  <a:cubicBezTo>
                    <a:pt x="4317" y="771"/>
                    <a:pt x="4052" y="511"/>
                    <a:pt x="3730" y="511"/>
                  </a:cubicBezTo>
                  <a:lnTo>
                    <a:pt x="3711" y="511"/>
                  </a:lnTo>
                  <a:cubicBezTo>
                    <a:pt x="3620" y="559"/>
                    <a:pt x="3523" y="582"/>
                    <a:pt x="3427" y="582"/>
                  </a:cubicBezTo>
                  <a:cubicBezTo>
                    <a:pt x="3251" y="582"/>
                    <a:pt x="3080" y="505"/>
                    <a:pt x="2965" y="362"/>
                  </a:cubicBezTo>
                  <a:lnTo>
                    <a:pt x="2945" y="362"/>
                  </a:lnTo>
                  <a:cubicBezTo>
                    <a:pt x="2859" y="406"/>
                    <a:pt x="2766" y="427"/>
                    <a:pt x="2673" y="427"/>
                  </a:cubicBezTo>
                  <a:cubicBezTo>
                    <a:pt x="2502" y="427"/>
                    <a:pt x="2334" y="355"/>
                    <a:pt x="2219" y="218"/>
                  </a:cubicBezTo>
                  <a:lnTo>
                    <a:pt x="2195" y="218"/>
                  </a:lnTo>
                  <a:cubicBezTo>
                    <a:pt x="2118" y="251"/>
                    <a:pt x="2038" y="267"/>
                    <a:pt x="1959" y="267"/>
                  </a:cubicBezTo>
                  <a:cubicBezTo>
                    <a:pt x="1766" y="267"/>
                    <a:pt x="1582" y="172"/>
                    <a:pt x="14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56"/>
            <p:cNvSpPr/>
            <p:nvPr/>
          </p:nvSpPr>
          <p:spPr>
            <a:xfrm>
              <a:off x="5402359" y="2155510"/>
              <a:ext cx="11252" cy="30686"/>
            </a:xfrm>
            <a:custGeom>
              <a:rect b="b" l="l" r="r" t="t"/>
              <a:pathLst>
                <a:path extrusionOk="0" h="1170" w="429">
                  <a:moveTo>
                    <a:pt x="214" y="0"/>
                  </a:moveTo>
                  <a:cubicBezTo>
                    <a:pt x="107" y="0"/>
                    <a:pt x="0" y="72"/>
                    <a:pt x="0" y="217"/>
                  </a:cubicBezTo>
                  <a:lnTo>
                    <a:pt x="0" y="953"/>
                  </a:lnTo>
                  <a:cubicBezTo>
                    <a:pt x="0" y="1073"/>
                    <a:pt x="97" y="1169"/>
                    <a:pt x="212" y="1169"/>
                  </a:cubicBezTo>
                  <a:cubicBezTo>
                    <a:pt x="332" y="1169"/>
                    <a:pt x="429" y="1068"/>
                    <a:pt x="429" y="953"/>
                  </a:cubicBezTo>
                  <a:lnTo>
                    <a:pt x="429" y="217"/>
                  </a:lnTo>
                  <a:cubicBezTo>
                    <a:pt x="429" y="72"/>
                    <a:pt x="321"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56"/>
            <p:cNvSpPr/>
            <p:nvPr/>
          </p:nvSpPr>
          <p:spPr>
            <a:xfrm>
              <a:off x="5421925" y="2158657"/>
              <a:ext cx="11252" cy="27539"/>
            </a:xfrm>
            <a:custGeom>
              <a:rect b="b" l="l" r="r" t="t"/>
              <a:pathLst>
                <a:path extrusionOk="0" h="1050" w="429">
                  <a:moveTo>
                    <a:pt x="214" y="0"/>
                  </a:moveTo>
                  <a:cubicBezTo>
                    <a:pt x="107" y="0"/>
                    <a:pt x="0" y="73"/>
                    <a:pt x="0" y="217"/>
                  </a:cubicBezTo>
                  <a:lnTo>
                    <a:pt x="0" y="833"/>
                  </a:lnTo>
                  <a:cubicBezTo>
                    <a:pt x="0" y="953"/>
                    <a:pt x="96" y="1049"/>
                    <a:pt x="212" y="1049"/>
                  </a:cubicBezTo>
                  <a:cubicBezTo>
                    <a:pt x="332" y="1049"/>
                    <a:pt x="428" y="953"/>
                    <a:pt x="428" y="833"/>
                  </a:cubicBezTo>
                  <a:lnTo>
                    <a:pt x="428" y="217"/>
                  </a:lnTo>
                  <a:cubicBezTo>
                    <a:pt x="428" y="73"/>
                    <a:pt x="321"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6"/>
            <p:cNvSpPr/>
            <p:nvPr/>
          </p:nvSpPr>
          <p:spPr>
            <a:xfrm>
              <a:off x="5441464" y="2166237"/>
              <a:ext cx="11383" cy="22739"/>
            </a:xfrm>
            <a:custGeom>
              <a:rect b="b" l="l" r="r" t="t"/>
              <a:pathLst>
                <a:path extrusionOk="0" h="867" w="434">
                  <a:moveTo>
                    <a:pt x="217" y="0"/>
                  </a:moveTo>
                  <a:cubicBezTo>
                    <a:pt x="109" y="0"/>
                    <a:pt x="1" y="72"/>
                    <a:pt x="1" y="217"/>
                  </a:cubicBezTo>
                  <a:lnTo>
                    <a:pt x="1" y="650"/>
                  </a:lnTo>
                  <a:cubicBezTo>
                    <a:pt x="1" y="770"/>
                    <a:pt x="97" y="866"/>
                    <a:pt x="217" y="866"/>
                  </a:cubicBezTo>
                  <a:cubicBezTo>
                    <a:pt x="333" y="866"/>
                    <a:pt x="434" y="770"/>
                    <a:pt x="434" y="650"/>
                  </a:cubicBezTo>
                  <a:lnTo>
                    <a:pt x="434" y="217"/>
                  </a:lnTo>
                  <a:cubicBezTo>
                    <a:pt x="434" y="72"/>
                    <a:pt x="326" y="0"/>
                    <a:pt x="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56"/>
            <p:cNvSpPr/>
            <p:nvPr/>
          </p:nvSpPr>
          <p:spPr>
            <a:xfrm>
              <a:off x="5359818" y="2143130"/>
              <a:ext cx="114876" cy="209636"/>
            </a:xfrm>
            <a:custGeom>
              <a:rect b="b" l="l" r="r" t="t"/>
              <a:pathLst>
                <a:path extrusionOk="0" h="7993" w="4380">
                  <a:moveTo>
                    <a:pt x="1464" y="434"/>
                  </a:moveTo>
                  <a:cubicBezTo>
                    <a:pt x="1550" y="434"/>
                    <a:pt x="1617" y="506"/>
                    <a:pt x="1617" y="592"/>
                  </a:cubicBezTo>
                  <a:lnTo>
                    <a:pt x="1617" y="689"/>
                  </a:lnTo>
                  <a:cubicBezTo>
                    <a:pt x="1617" y="827"/>
                    <a:pt x="1727" y="904"/>
                    <a:pt x="1837" y="904"/>
                  </a:cubicBezTo>
                  <a:cubicBezTo>
                    <a:pt x="1922" y="904"/>
                    <a:pt x="2007" y="857"/>
                    <a:pt x="2041" y="756"/>
                  </a:cubicBezTo>
                  <a:cubicBezTo>
                    <a:pt x="2060" y="693"/>
                    <a:pt x="2118" y="650"/>
                    <a:pt x="2185" y="650"/>
                  </a:cubicBezTo>
                  <a:lnTo>
                    <a:pt x="2209" y="650"/>
                  </a:lnTo>
                  <a:cubicBezTo>
                    <a:pt x="2296" y="650"/>
                    <a:pt x="2363" y="717"/>
                    <a:pt x="2363" y="804"/>
                  </a:cubicBezTo>
                  <a:lnTo>
                    <a:pt x="2363" y="838"/>
                  </a:lnTo>
                  <a:cubicBezTo>
                    <a:pt x="2366" y="973"/>
                    <a:pt x="2475" y="1048"/>
                    <a:pt x="2582" y="1048"/>
                  </a:cubicBezTo>
                  <a:cubicBezTo>
                    <a:pt x="2666" y="1048"/>
                    <a:pt x="2750" y="1002"/>
                    <a:pt x="2782" y="900"/>
                  </a:cubicBezTo>
                  <a:cubicBezTo>
                    <a:pt x="2806" y="833"/>
                    <a:pt x="2864" y="790"/>
                    <a:pt x="2931" y="790"/>
                  </a:cubicBezTo>
                  <a:lnTo>
                    <a:pt x="2955" y="790"/>
                  </a:lnTo>
                  <a:cubicBezTo>
                    <a:pt x="3042" y="790"/>
                    <a:pt x="3109" y="862"/>
                    <a:pt x="3109" y="944"/>
                  </a:cubicBezTo>
                  <a:lnTo>
                    <a:pt x="3109" y="1093"/>
                  </a:lnTo>
                  <a:cubicBezTo>
                    <a:pt x="3109" y="1237"/>
                    <a:pt x="3217" y="1309"/>
                    <a:pt x="3326" y="1309"/>
                  </a:cubicBezTo>
                  <a:cubicBezTo>
                    <a:pt x="3434" y="1309"/>
                    <a:pt x="3542" y="1237"/>
                    <a:pt x="3542" y="1093"/>
                  </a:cubicBezTo>
                  <a:cubicBezTo>
                    <a:pt x="3542" y="1011"/>
                    <a:pt x="3610" y="939"/>
                    <a:pt x="3696" y="939"/>
                  </a:cubicBezTo>
                  <a:lnTo>
                    <a:pt x="3720" y="939"/>
                  </a:lnTo>
                  <a:cubicBezTo>
                    <a:pt x="3807" y="939"/>
                    <a:pt x="3874" y="1011"/>
                    <a:pt x="3874" y="1093"/>
                  </a:cubicBezTo>
                  <a:lnTo>
                    <a:pt x="3874" y="2108"/>
                  </a:lnTo>
                  <a:lnTo>
                    <a:pt x="3874" y="2132"/>
                  </a:lnTo>
                  <a:cubicBezTo>
                    <a:pt x="3898" y="2387"/>
                    <a:pt x="3879" y="3133"/>
                    <a:pt x="3489" y="3460"/>
                  </a:cubicBezTo>
                  <a:cubicBezTo>
                    <a:pt x="3441" y="3503"/>
                    <a:pt x="3412" y="3561"/>
                    <a:pt x="3412" y="3624"/>
                  </a:cubicBezTo>
                  <a:lnTo>
                    <a:pt x="3412" y="4307"/>
                  </a:lnTo>
                  <a:lnTo>
                    <a:pt x="1343" y="4307"/>
                  </a:lnTo>
                  <a:lnTo>
                    <a:pt x="1343" y="3835"/>
                  </a:lnTo>
                  <a:cubicBezTo>
                    <a:pt x="1343" y="3763"/>
                    <a:pt x="1310" y="3701"/>
                    <a:pt x="1257" y="3662"/>
                  </a:cubicBezTo>
                  <a:cubicBezTo>
                    <a:pt x="1050" y="3508"/>
                    <a:pt x="516" y="3008"/>
                    <a:pt x="482" y="2503"/>
                  </a:cubicBezTo>
                  <a:cubicBezTo>
                    <a:pt x="463" y="2161"/>
                    <a:pt x="434" y="1733"/>
                    <a:pt x="573" y="1622"/>
                  </a:cubicBezTo>
                  <a:cubicBezTo>
                    <a:pt x="606" y="1593"/>
                    <a:pt x="660" y="1579"/>
                    <a:pt x="734" y="1579"/>
                  </a:cubicBezTo>
                  <a:cubicBezTo>
                    <a:pt x="769" y="1579"/>
                    <a:pt x="809" y="1582"/>
                    <a:pt x="852" y="1588"/>
                  </a:cubicBezTo>
                  <a:lnTo>
                    <a:pt x="852" y="1882"/>
                  </a:lnTo>
                  <a:cubicBezTo>
                    <a:pt x="852" y="2026"/>
                    <a:pt x="961" y="2098"/>
                    <a:pt x="1069" y="2098"/>
                  </a:cubicBezTo>
                  <a:cubicBezTo>
                    <a:pt x="1177" y="2098"/>
                    <a:pt x="1285" y="2026"/>
                    <a:pt x="1285" y="1882"/>
                  </a:cubicBezTo>
                  <a:lnTo>
                    <a:pt x="1285" y="592"/>
                  </a:lnTo>
                  <a:cubicBezTo>
                    <a:pt x="1285" y="506"/>
                    <a:pt x="1353" y="434"/>
                    <a:pt x="1439" y="434"/>
                  </a:cubicBezTo>
                  <a:close/>
                  <a:moveTo>
                    <a:pt x="3768" y="4745"/>
                  </a:moveTo>
                  <a:lnTo>
                    <a:pt x="3768" y="5423"/>
                  </a:lnTo>
                  <a:lnTo>
                    <a:pt x="1016" y="5423"/>
                  </a:lnTo>
                  <a:lnTo>
                    <a:pt x="1016" y="4745"/>
                  </a:lnTo>
                  <a:close/>
                  <a:moveTo>
                    <a:pt x="3768" y="5856"/>
                  </a:moveTo>
                  <a:lnTo>
                    <a:pt x="3764" y="7560"/>
                  </a:lnTo>
                  <a:lnTo>
                    <a:pt x="1016" y="7560"/>
                  </a:lnTo>
                  <a:lnTo>
                    <a:pt x="1016" y="5856"/>
                  </a:lnTo>
                  <a:close/>
                  <a:moveTo>
                    <a:pt x="1449" y="0"/>
                  </a:moveTo>
                  <a:cubicBezTo>
                    <a:pt x="1122" y="0"/>
                    <a:pt x="862" y="265"/>
                    <a:pt x="862" y="588"/>
                  </a:cubicBezTo>
                  <a:lnTo>
                    <a:pt x="862" y="1155"/>
                  </a:lnTo>
                  <a:cubicBezTo>
                    <a:pt x="817" y="1150"/>
                    <a:pt x="774" y="1147"/>
                    <a:pt x="733" y="1147"/>
                  </a:cubicBezTo>
                  <a:cubicBezTo>
                    <a:pt x="557" y="1147"/>
                    <a:pt x="412" y="1196"/>
                    <a:pt x="299" y="1290"/>
                  </a:cubicBezTo>
                  <a:cubicBezTo>
                    <a:pt x="1" y="1545"/>
                    <a:pt x="30" y="2045"/>
                    <a:pt x="58" y="2531"/>
                  </a:cubicBezTo>
                  <a:cubicBezTo>
                    <a:pt x="102" y="3191"/>
                    <a:pt x="689" y="3749"/>
                    <a:pt x="920" y="3941"/>
                  </a:cubicBezTo>
                  <a:lnTo>
                    <a:pt x="920" y="4312"/>
                  </a:lnTo>
                  <a:lnTo>
                    <a:pt x="804" y="4312"/>
                  </a:lnTo>
                  <a:cubicBezTo>
                    <a:pt x="684" y="4312"/>
                    <a:pt x="588" y="4408"/>
                    <a:pt x="588" y="4528"/>
                  </a:cubicBezTo>
                  <a:lnTo>
                    <a:pt x="588" y="7776"/>
                  </a:lnTo>
                  <a:cubicBezTo>
                    <a:pt x="588" y="7897"/>
                    <a:pt x="684" y="7993"/>
                    <a:pt x="804" y="7993"/>
                  </a:cubicBezTo>
                  <a:lnTo>
                    <a:pt x="3990" y="7993"/>
                  </a:lnTo>
                  <a:cubicBezTo>
                    <a:pt x="4110" y="7993"/>
                    <a:pt x="4206" y="7897"/>
                    <a:pt x="4206" y="7776"/>
                  </a:cubicBezTo>
                  <a:lnTo>
                    <a:pt x="4206" y="4528"/>
                  </a:lnTo>
                  <a:cubicBezTo>
                    <a:pt x="4206" y="4411"/>
                    <a:pt x="4110" y="4312"/>
                    <a:pt x="3993" y="4312"/>
                  </a:cubicBezTo>
                  <a:cubicBezTo>
                    <a:pt x="3990" y="4312"/>
                    <a:pt x="3988" y="4312"/>
                    <a:pt x="3985" y="4312"/>
                  </a:cubicBezTo>
                  <a:lnTo>
                    <a:pt x="3850" y="4312"/>
                  </a:lnTo>
                  <a:lnTo>
                    <a:pt x="3850" y="3720"/>
                  </a:lnTo>
                  <a:cubicBezTo>
                    <a:pt x="4379" y="3181"/>
                    <a:pt x="4322" y="2224"/>
                    <a:pt x="4312" y="2103"/>
                  </a:cubicBezTo>
                  <a:lnTo>
                    <a:pt x="4312" y="1098"/>
                  </a:lnTo>
                  <a:cubicBezTo>
                    <a:pt x="4312" y="773"/>
                    <a:pt x="4052" y="510"/>
                    <a:pt x="3729" y="510"/>
                  </a:cubicBezTo>
                  <a:cubicBezTo>
                    <a:pt x="3726" y="510"/>
                    <a:pt x="3723" y="510"/>
                    <a:pt x="3720" y="511"/>
                  </a:cubicBezTo>
                  <a:lnTo>
                    <a:pt x="3696" y="511"/>
                  </a:lnTo>
                  <a:cubicBezTo>
                    <a:pt x="3608" y="558"/>
                    <a:pt x="3511" y="581"/>
                    <a:pt x="3416" y="581"/>
                  </a:cubicBezTo>
                  <a:cubicBezTo>
                    <a:pt x="3242" y="581"/>
                    <a:pt x="3070" y="504"/>
                    <a:pt x="2955" y="361"/>
                  </a:cubicBezTo>
                  <a:lnTo>
                    <a:pt x="2941" y="361"/>
                  </a:lnTo>
                  <a:cubicBezTo>
                    <a:pt x="2854" y="405"/>
                    <a:pt x="2761" y="427"/>
                    <a:pt x="2668" y="427"/>
                  </a:cubicBezTo>
                  <a:cubicBezTo>
                    <a:pt x="2497" y="427"/>
                    <a:pt x="2330" y="354"/>
                    <a:pt x="2214" y="217"/>
                  </a:cubicBezTo>
                  <a:lnTo>
                    <a:pt x="2190" y="217"/>
                  </a:lnTo>
                  <a:cubicBezTo>
                    <a:pt x="2115" y="251"/>
                    <a:pt x="2035" y="267"/>
                    <a:pt x="1957" y="267"/>
                  </a:cubicBezTo>
                  <a:cubicBezTo>
                    <a:pt x="1766" y="267"/>
                    <a:pt x="1581" y="171"/>
                    <a:pt x="14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56"/>
            <p:cNvSpPr/>
            <p:nvPr/>
          </p:nvSpPr>
          <p:spPr>
            <a:xfrm>
              <a:off x="5467088" y="1998853"/>
              <a:ext cx="184668" cy="354045"/>
            </a:xfrm>
            <a:custGeom>
              <a:rect b="b" l="l" r="r" t="t"/>
              <a:pathLst>
                <a:path extrusionOk="0" h="13499" w="7041">
                  <a:moveTo>
                    <a:pt x="780" y="497"/>
                  </a:moveTo>
                  <a:lnTo>
                    <a:pt x="2161" y="1084"/>
                  </a:lnTo>
                  <a:lnTo>
                    <a:pt x="2012" y="1642"/>
                  </a:lnTo>
                  <a:lnTo>
                    <a:pt x="535" y="1017"/>
                  </a:lnTo>
                  <a:lnTo>
                    <a:pt x="780" y="497"/>
                  </a:lnTo>
                  <a:close/>
                  <a:moveTo>
                    <a:pt x="5385" y="2436"/>
                  </a:moveTo>
                  <a:lnTo>
                    <a:pt x="5871" y="2643"/>
                  </a:lnTo>
                  <a:lnTo>
                    <a:pt x="5630" y="3168"/>
                  </a:lnTo>
                  <a:lnTo>
                    <a:pt x="5231" y="3004"/>
                  </a:lnTo>
                  <a:cubicBezTo>
                    <a:pt x="5231" y="2990"/>
                    <a:pt x="5236" y="2975"/>
                    <a:pt x="5241" y="2966"/>
                  </a:cubicBezTo>
                  <a:lnTo>
                    <a:pt x="5385" y="2436"/>
                  </a:lnTo>
                  <a:close/>
                  <a:moveTo>
                    <a:pt x="6266" y="2807"/>
                  </a:moveTo>
                  <a:lnTo>
                    <a:pt x="6506" y="2908"/>
                  </a:lnTo>
                  <a:cubicBezTo>
                    <a:pt x="6574" y="2937"/>
                    <a:pt x="6607" y="3019"/>
                    <a:pt x="6578" y="3091"/>
                  </a:cubicBezTo>
                  <a:lnTo>
                    <a:pt x="6578" y="3086"/>
                  </a:lnTo>
                  <a:lnTo>
                    <a:pt x="6458" y="3370"/>
                  </a:lnTo>
                  <a:cubicBezTo>
                    <a:pt x="6437" y="3423"/>
                    <a:pt x="6387" y="3455"/>
                    <a:pt x="6335" y="3455"/>
                  </a:cubicBezTo>
                  <a:cubicBezTo>
                    <a:pt x="6317" y="3455"/>
                    <a:pt x="6298" y="3451"/>
                    <a:pt x="6280" y="3442"/>
                  </a:cubicBezTo>
                  <a:lnTo>
                    <a:pt x="6025" y="3336"/>
                  </a:lnTo>
                  <a:lnTo>
                    <a:pt x="6266" y="2807"/>
                  </a:lnTo>
                  <a:close/>
                  <a:moveTo>
                    <a:pt x="2887" y="498"/>
                  </a:moveTo>
                  <a:cubicBezTo>
                    <a:pt x="2899" y="498"/>
                    <a:pt x="2910" y="499"/>
                    <a:pt x="2921" y="502"/>
                  </a:cubicBezTo>
                  <a:lnTo>
                    <a:pt x="2946" y="507"/>
                  </a:lnTo>
                  <a:cubicBezTo>
                    <a:pt x="3027" y="526"/>
                    <a:pt x="3080" y="613"/>
                    <a:pt x="3061" y="695"/>
                  </a:cubicBezTo>
                  <a:lnTo>
                    <a:pt x="3037" y="786"/>
                  </a:lnTo>
                  <a:lnTo>
                    <a:pt x="2782" y="1671"/>
                  </a:lnTo>
                  <a:cubicBezTo>
                    <a:pt x="2735" y="1837"/>
                    <a:pt x="2868" y="1947"/>
                    <a:pt x="2999" y="1947"/>
                  </a:cubicBezTo>
                  <a:cubicBezTo>
                    <a:pt x="3084" y="1947"/>
                    <a:pt x="3168" y="1900"/>
                    <a:pt x="3201" y="1792"/>
                  </a:cubicBezTo>
                  <a:lnTo>
                    <a:pt x="3446" y="935"/>
                  </a:lnTo>
                  <a:cubicBezTo>
                    <a:pt x="3472" y="901"/>
                    <a:pt x="3516" y="882"/>
                    <a:pt x="3561" y="882"/>
                  </a:cubicBezTo>
                  <a:cubicBezTo>
                    <a:pt x="3574" y="882"/>
                    <a:pt x="3587" y="884"/>
                    <a:pt x="3600" y="887"/>
                  </a:cubicBezTo>
                  <a:lnTo>
                    <a:pt x="3619" y="892"/>
                  </a:lnTo>
                  <a:cubicBezTo>
                    <a:pt x="3701" y="911"/>
                    <a:pt x="3754" y="993"/>
                    <a:pt x="3735" y="1075"/>
                  </a:cubicBezTo>
                  <a:lnTo>
                    <a:pt x="3508" y="1840"/>
                  </a:lnTo>
                  <a:cubicBezTo>
                    <a:pt x="3453" y="2011"/>
                    <a:pt x="3589" y="2126"/>
                    <a:pt x="3721" y="2126"/>
                  </a:cubicBezTo>
                  <a:cubicBezTo>
                    <a:pt x="3808" y="2126"/>
                    <a:pt x="3894" y="2076"/>
                    <a:pt x="3922" y="1960"/>
                  </a:cubicBezTo>
                  <a:lnTo>
                    <a:pt x="4134" y="1253"/>
                  </a:lnTo>
                  <a:cubicBezTo>
                    <a:pt x="4162" y="1209"/>
                    <a:pt x="4214" y="1188"/>
                    <a:pt x="4264" y="1188"/>
                  </a:cubicBezTo>
                  <a:cubicBezTo>
                    <a:pt x="4274" y="1188"/>
                    <a:pt x="4283" y="1189"/>
                    <a:pt x="4293" y="1190"/>
                  </a:cubicBezTo>
                  <a:lnTo>
                    <a:pt x="4317" y="1200"/>
                  </a:lnTo>
                  <a:cubicBezTo>
                    <a:pt x="4399" y="1219"/>
                    <a:pt x="4452" y="1301"/>
                    <a:pt x="4432" y="1383"/>
                  </a:cubicBezTo>
                  <a:lnTo>
                    <a:pt x="4399" y="1522"/>
                  </a:lnTo>
                  <a:lnTo>
                    <a:pt x="4211" y="2109"/>
                  </a:lnTo>
                  <a:cubicBezTo>
                    <a:pt x="4158" y="2280"/>
                    <a:pt x="4294" y="2394"/>
                    <a:pt x="4426" y="2394"/>
                  </a:cubicBezTo>
                  <a:cubicBezTo>
                    <a:pt x="4510" y="2394"/>
                    <a:pt x="4593" y="2348"/>
                    <a:pt x="4625" y="2239"/>
                  </a:cubicBezTo>
                  <a:lnTo>
                    <a:pt x="4812" y="1642"/>
                  </a:lnTo>
                  <a:lnTo>
                    <a:pt x="4812" y="1638"/>
                  </a:lnTo>
                  <a:lnTo>
                    <a:pt x="4812" y="1628"/>
                  </a:lnTo>
                  <a:cubicBezTo>
                    <a:pt x="4829" y="1558"/>
                    <a:pt x="4892" y="1509"/>
                    <a:pt x="4961" y="1509"/>
                  </a:cubicBezTo>
                  <a:cubicBezTo>
                    <a:pt x="4973" y="1509"/>
                    <a:pt x="4984" y="1510"/>
                    <a:pt x="4995" y="1513"/>
                  </a:cubicBezTo>
                  <a:lnTo>
                    <a:pt x="5019" y="1517"/>
                  </a:lnTo>
                  <a:cubicBezTo>
                    <a:pt x="5106" y="1537"/>
                    <a:pt x="5159" y="1623"/>
                    <a:pt x="5140" y="1705"/>
                  </a:cubicBezTo>
                  <a:lnTo>
                    <a:pt x="5140" y="1710"/>
                  </a:lnTo>
                  <a:lnTo>
                    <a:pt x="4817" y="2865"/>
                  </a:lnTo>
                  <a:cubicBezTo>
                    <a:pt x="4817" y="2874"/>
                    <a:pt x="4812" y="2884"/>
                    <a:pt x="4812" y="2894"/>
                  </a:cubicBezTo>
                  <a:cubicBezTo>
                    <a:pt x="4812" y="2903"/>
                    <a:pt x="4678" y="3822"/>
                    <a:pt x="4129" y="4096"/>
                  </a:cubicBezTo>
                  <a:cubicBezTo>
                    <a:pt x="4057" y="4130"/>
                    <a:pt x="4009" y="4207"/>
                    <a:pt x="4009" y="4289"/>
                  </a:cubicBezTo>
                  <a:lnTo>
                    <a:pt x="4009" y="4948"/>
                  </a:lnTo>
                  <a:lnTo>
                    <a:pt x="1959" y="4948"/>
                  </a:lnTo>
                  <a:lnTo>
                    <a:pt x="1959" y="3914"/>
                  </a:lnTo>
                  <a:cubicBezTo>
                    <a:pt x="1959" y="3861"/>
                    <a:pt x="1940" y="3813"/>
                    <a:pt x="1911" y="3774"/>
                  </a:cubicBezTo>
                  <a:cubicBezTo>
                    <a:pt x="1901" y="3769"/>
                    <a:pt x="1324" y="3062"/>
                    <a:pt x="1430" y="2470"/>
                  </a:cubicBezTo>
                  <a:cubicBezTo>
                    <a:pt x="1459" y="2282"/>
                    <a:pt x="1497" y="2095"/>
                    <a:pt x="1550" y="1912"/>
                  </a:cubicBezTo>
                  <a:lnTo>
                    <a:pt x="1940" y="2076"/>
                  </a:lnTo>
                  <a:cubicBezTo>
                    <a:pt x="1974" y="2170"/>
                    <a:pt x="2058" y="2216"/>
                    <a:pt x="2141" y="2216"/>
                  </a:cubicBezTo>
                  <a:cubicBezTo>
                    <a:pt x="2231" y="2216"/>
                    <a:pt x="2321" y="2162"/>
                    <a:pt x="2349" y="2056"/>
                  </a:cubicBezTo>
                  <a:lnTo>
                    <a:pt x="2734" y="622"/>
                  </a:lnTo>
                  <a:lnTo>
                    <a:pt x="2734" y="618"/>
                  </a:lnTo>
                  <a:cubicBezTo>
                    <a:pt x="2750" y="547"/>
                    <a:pt x="2817" y="498"/>
                    <a:pt x="2887" y="498"/>
                  </a:cubicBezTo>
                  <a:close/>
                  <a:moveTo>
                    <a:pt x="4317" y="5405"/>
                  </a:moveTo>
                  <a:lnTo>
                    <a:pt x="4317" y="6084"/>
                  </a:lnTo>
                  <a:lnTo>
                    <a:pt x="1565" y="6084"/>
                  </a:lnTo>
                  <a:lnTo>
                    <a:pt x="1565" y="5405"/>
                  </a:lnTo>
                  <a:close/>
                  <a:moveTo>
                    <a:pt x="675" y="0"/>
                  </a:moveTo>
                  <a:cubicBezTo>
                    <a:pt x="593" y="0"/>
                    <a:pt x="513" y="46"/>
                    <a:pt x="477" y="122"/>
                  </a:cubicBezTo>
                  <a:lnTo>
                    <a:pt x="49" y="1027"/>
                  </a:lnTo>
                  <a:cubicBezTo>
                    <a:pt x="1" y="1123"/>
                    <a:pt x="34" y="1238"/>
                    <a:pt x="121" y="1296"/>
                  </a:cubicBezTo>
                  <a:cubicBezTo>
                    <a:pt x="155" y="1320"/>
                    <a:pt x="188" y="1335"/>
                    <a:pt x="222" y="1349"/>
                  </a:cubicBezTo>
                  <a:lnTo>
                    <a:pt x="1146" y="1744"/>
                  </a:lnTo>
                  <a:cubicBezTo>
                    <a:pt x="1083" y="1955"/>
                    <a:pt x="1030" y="2172"/>
                    <a:pt x="1002" y="2393"/>
                  </a:cubicBezTo>
                  <a:cubicBezTo>
                    <a:pt x="881" y="3072"/>
                    <a:pt x="1362" y="3774"/>
                    <a:pt x="1526" y="3986"/>
                  </a:cubicBezTo>
                  <a:lnTo>
                    <a:pt x="1526" y="4967"/>
                  </a:lnTo>
                  <a:lnTo>
                    <a:pt x="1348" y="4967"/>
                  </a:lnTo>
                  <a:cubicBezTo>
                    <a:pt x="1228" y="4967"/>
                    <a:pt x="1131" y="5064"/>
                    <a:pt x="1131" y="5184"/>
                  </a:cubicBezTo>
                  <a:lnTo>
                    <a:pt x="1131" y="13282"/>
                  </a:lnTo>
                  <a:cubicBezTo>
                    <a:pt x="1131" y="13398"/>
                    <a:pt x="1228" y="13499"/>
                    <a:pt x="1348" y="13499"/>
                  </a:cubicBezTo>
                  <a:lnTo>
                    <a:pt x="4529" y="13499"/>
                  </a:lnTo>
                  <a:cubicBezTo>
                    <a:pt x="4649" y="13499"/>
                    <a:pt x="4745" y="13398"/>
                    <a:pt x="4745" y="13282"/>
                  </a:cubicBezTo>
                  <a:lnTo>
                    <a:pt x="4745" y="7874"/>
                  </a:lnTo>
                  <a:cubicBezTo>
                    <a:pt x="4745" y="7729"/>
                    <a:pt x="4638" y="7657"/>
                    <a:pt x="4531" y="7657"/>
                  </a:cubicBezTo>
                  <a:cubicBezTo>
                    <a:pt x="4424" y="7657"/>
                    <a:pt x="4317" y="7729"/>
                    <a:pt x="4317" y="7874"/>
                  </a:cubicBezTo>
                  <a:lnTo>
                    <a:pt x="4317" y="13066"/>
                  </a:lnTo>
                  <a:lnTo>
                    <a:pt x="1565" y="13066"/>
                  </a:lnTo>
                  <a:lnTo>
                    <a:pt x="1565" y="6517"/>
                  </a:lnTo>
                  <a:lnTo>
                    <a:pt x="4317" y="6517"/>
                  </a:lnTo>
                  <a:lnTo>
                    <a:pt x="4317" y="7118"/>
                  </a:lnTo>
                  <a:cubicBezTo>
                    <a:pt x="4314" y="7260"/>
                    <a:pt x="4422" y="7331"/>
                    <a:pt x="4529" y="7331"/>
                  </a:cubicBezTo>
                  <a:cubicBezTo>
                    <a:pt x="4637" y="7331"/>
                    <a:pt x="4745" y="7260"/>
                    <a:pt x="4745" y="7118"/>
                  </a:cubicBezTo>
                  <a:lnTo>
                    <a:pt x="4745" y="5194"/>
                  </a:lnTo>
                  <a:cubicBezTo>
                    <a:pt x="4745" y="5073"/>
                    <a:pt x="4649" y="4977"/>
                    <a:pt x="4529" y="4977"/>
                  </a:cubicBezTo>
                  <a:lnTo>
                    <a:pt x="4442" y="4977"/>
                  </a:lnTo>
                  <a:lnTo>
                    <a:pt x="4442" y="4419"/>
                  </a:lnTo>
                  <a:cubicBezTo>
                    <a:pt x="4808" y="4178"/>
                    <a:pt x="5010" y="3755"/>
                    <a:pt x="5120" y="3428"/>
                  </a:cubicBezTo>
                  <a:lnTo>
                    <a:pt x="6112" y="3846"/>
                  </a:lnTo>
                  <a:cubicBezTo>
                    <a:pt x="6183" y="3876"/>
                    <a:pt x="6258" y="3890"/>
                    <a:pt x="6331" y="3890"/>
                  </a:cubicBezTo>
                  <a:cubicBezTo>
                    <a:pt x="6552" y="3890"/>
                    <a:pt x="6763" y="3760"/>
                    <a:pt x="6857" y="3543"/>
                  </a:cubicBezTo>
                  <a:lnTo>
                    <a:pt x="6978" y="3259"/>
                  </a:lnTo>
                  <a:cubicBezTo>
                    <a:pt x="7040" y="3120"/>
                    <a:pt x="7040" y="2961"/>
                    <a:pt x="6983" y="2817"/>
                  </a:cubicBezTo>
                  <a:cubicBezTo>
                    <a:pt x="6925" y="2677"/>
                    <a:pt x="6814" y="2566"/>
                    <a:pt x="6675" y="2509"/>
                  </a:cubicBezTo>
                  <a:lnTo>
                    <a:pt x="5501" y="2013"/>
                  </a:lnTo>
                  <a:lnTo>
                    <a:pt x="5558" y="1816"/>
                  </a:lnTo>
                  <a:lnTo>
                    <a:pt x="5558" y="1811"/>
                  </a:lnTo>
                  <a:cubicBezTo>
                    <a:pt x="5630" y="1493"/>
                    <a:pt x="5438" y="1176"/>
                    <a:pt x="5120" y="1104"/>
                  </a:cubicBezTo>
                  <a:lnTo>
                    <a:pt x="5101" y="1099"/>
                  </a:lnTo>
                  <a:cubicBezTo>
                    <a:pt x="5055" y="1087"/>
                    <a:pt x="5008" y="1081"/>
                    <a:pt x="4961" y="1081"/>
                  </a:cubicBezTo>
                  <a:cubicBezTo>
                    <a:pt x="4910" y="1081"/>
                    <a:pt x="4858" y="1088"/>
                    <a:pt x="4808" y="1104"/>
                  </a:cubicBezTo>
                  <a:cubicBezTo>
                    <a:pt x="4731" y="940"/>
                    <a:pt x="4586" y="820"/>
                    <a:pt x="4413" y="781"/>
                  </a:cubicBezTo>
                  <a:lnTo>
                    <a:pt x="4389" y="776"/>
                  </a:lnTo>
                  <a:cubicBezTo>
                    <a:pt x="4343" y="764"/>
                    <a:pt x="4295" y="758"/>
                    <a:pt x="4247" y="758"/>
                  </a:cubicBezTo>
                  <a:cubicBezTo>
                    <a:pt x="4199" y="758"/>
                    <a:pt x="4151" y="764"/>
                    <a:pt x="4105" y="776"/>
                  </a:cubicBezTo>
                  <a:cubicBezTo>
                    <a:pt x="4100" y="762"/>
                    <a:pt x="4091" y="748"/>
                    <a:pt x="4081" y="733"/>
                  </a:cubicBezTo>
                  <a:cubicBezTo>
                    <a:pt x="3999" y="598"/>
                    <a:pt x="3869" y="502"/>
                    <a:pt x="3715" y="468"/>
                  </a:cubicBezTo>
                  <a:lnTo>
                    <a:pt x="3696" y="464"/>
                  </a:lnTo>
                  <a:cubicBezTo>
                    <a:pt x="3651" y="452"/>
                    <a:pt x="3604" y="448"/>
                    <a:pt x="3558" y="448"/>
                  </a:cubicBezTo>
                  <a:cubicBezTo>
                    <a:pt x="3525" y="448"/>
                    <a:pt x="3492" y="450"/>
                    <a:pt x="3460" y="454"/>
                  </a:cubicBezTo>
                  <a:cubicBezTo>
                    <a:pt x="3446" y="420"/>
                    <a:pt x="3427" y="382"/>
                    <a:pt x="3407" y="348"/>
                  </a:cubicBezTo>
                  <a:cubicBezTo>
                    <a:pt x="3326" y="213"/>
                    <a:pt x="3191" y="122"/>
                    <a:pt x="3042" y="83"/>
                  </a:cubicBezTo>
                  <a:lnTo>
                    <a:pt x="3018" y="79"/>
                  </a:lnTo>
                  <a:cubicBezTo>
                    <a:pt x="2973" y="68"/>
                    <a:pt x="2929" y="64"/>
                    <a:pt x="2885" y="64"/>
                  </a:cubicBezTo>
                  <a:cubicBezTo>
                    <a:pt x="2621" y="64"/>
                    <a:pt x="2381" y="243"/>
                    <a:pt x="2315" y="512"/>
                  </a:cubicBezTo>
                  <a:lnTo>
                    <a:pt x="2277" y="656"/>
                  </a:lnTo>
                  <a:lnTo>
                    <a:pt x="756" y="16"/>
                  </a:lnTo>
                  <a:cubicBezTo>
                    <a:pt x="730" y="5"/>
                    <a:pt x="702" y="0"/>
                    <a:pt x="6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56"/>
            <p:cNvSpPr/>
            <p:nvPr/>
          </p:nvSpPr>
          <p:spPr>
            <a:xfrm>
              <a:off x="5439182" y="1996466"/>
              <a:ext cx="53268" cy="37532"/>
            </a:xfrm>
            <a:custGeom>
              <a:rect b="b" l="l" r="r" t="t"/>
              <a:pathLst>
                <a:path extrusionOk="0" h="1431" w="2031">
                  <a:moveTo>
                    <a:pt x="288" y="1"/>
                  </a:moveTo>
                  <a:cubicBezTo>
                    <a:pt x="97" y="1"/>
                    <a:pt x="1" y="236"/>
                    <a:pt x="141" y="372"/>
                  </a:cubicBezTo>
                  <a:lnTo>
                    <a:pt x="1156" y="1368"/>
                  </a:lnTo>
                  <a:cubicBezTo>
                    <a:pt x="1199" y="1406"/>
                    <a:pt x="1252" y="1426"/>
                    <a:pt x="1310" y="1426"/>
                  </a:cubicBezTo>
                  <a:lnTo>
                    <a:pt x="1310" y="1430"/>
                  </a:lnTo>
                  <a:cubicBezTo>
                    <a:pt x="1503" y="1430"/>
                    <a:pt x="1599" y="1195"/>
                    <a:pt x="1459" y="1060"/>
                  </a:cubicBezTo>
                  <a:lnTo>
                    <a:pt x="858" y="473"/>
                  </a:lnTo>
                  <a:lnTo>
                    <a:pt x="1724" y="526"/>
                  </a:lnTo>
                  <a:cubicBezTo>
                    <a:pt x="1730" y="526"/>
                    <a:pt x="1736" y="526"/>
                    <a:pt x="1742" y="526"/>
                  </a:cubicBezTo>
                  <a:cubicBezTo>
                    <a:pt x="2009" y="526"/>
                    <a:pt x="2031" y="112"/>
                    <a:pt x="1753" y="97"/>
                  </a:cubicBezTo>
                  <a:lnTo>
                    <a:pt x="304" y="1"/>
                  </a:lnTo>
                  <a:cubicBezTo>
                    <a:pt x="299" y="1"/>
                    <a:pt x="293" y="1"/>
                    <a:pt x="2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9" name="Shape 2539"/>
        <p:cNvGrpSpPr/>
        <p:nvPr/>
      </p:nvGrpSpPr>
      <p:grpSpPr>
        <a:xfrm>
          <a:off x="0" y="0"/>
          <a:ext cx="0" cy="0"/>
          <a:chOff x="0" y="0"/>
          <a:chExt cx="0" cy="0"/>
        </a:xfrm>
      </p:grpSpPr>
      <p:sp>
        <p:nvSpPr>
          <p:cNvPr id="2540" name="Google Shape;2540;p57"/>
          <p:cNvSpPr/>
          <p:nvPr/>
        </p:nvSpPr>
        <p:spPr>
          <a:xfrm>
            <a:off x="819348" y="2448400"/>
            <a:ext cx="1155300" cy="572700"/>
          </a:xfrm>
          <a:prstGeom prst="roundRect">
            <a:avLst>
              <a:gd fmla="val 1432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2541" name="Google Shape;2541;p57"/>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2542" name="Google Shape;2542;p57"/>
          <p:cNvSpPr/>
          <p:nvPr/>
        </p:nvSpPr>
        <p:spPr>
          <a:xfrm>
            <a:off x="1162587" y="2600284"/>
            <a:ext cx="468834" cy="268925"/>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ceo</a:t>
            </a:r>
          </a:p>
        </p:txBody>
      </p:sp>
      <p:grpSp>
        <p:nvGrpSpPr>
          <p:cNvPr id="2543" name="Google Shape;2543;p57"/>
          <p:cNvGrpSpPr/>
          <p:nvPr/>
        </p:nvGrpSpPr>
        <p:grpSpPr>
          <a:xfrm>
            <a:off x="1396998" y="1690150"/>
            <a:ext cx="2265502" cy="758250"/>
            <a:chOff x="1396998" y="1690150"/>
            <a:chExt cx="2265502" cy="758250"/>
          </a:xfrm>
        </p:grpSpPr>
        <p:sp>
          <p:nvSpPr>
            <p:cNvPr id="2544" name="Google Shape;2544;p57"/>
            <p:cNvSpPr txBox="1"/>
            <p:nvPr/>
          </p:nvSpPr>
          <p:spPr>
            <a:xfrm>
              <a:off x="2383300" y="1690150"/>
              <a:ext cx="12792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Team 1</a:t>
              </a:r>
              <a:endParaRPr sz="2000">
                <a:solidFill>
                  <a:schemeClr val="dk1"/>
                </a:solidFill>
                <a:latin typeface="Staatliches"/>
                <a:ea typeface="Staatliches"/>
                <a:cs typeface="Staatliches"/>
                <a:sym typeface="Staatliches"/>
              </a:endParaRPr>
            </a:p>
          </p:txBody>
        </p:sp>
        <p:cxnSp>
          <p:nvCxnSpPr>
            <p:cNvPr id="2545" name="Google Shape;2545;p57"/>
            <p:cNvCxnSpPr>
              <a:stCxn id="2540" idx="0"/>
              <a:endCxn id="2544" idx="1"/>
            </p:cNvCxnSpPr>
            <p:nvPr/>
          </p:nvCxnSpPr>
          <p:spPr>
            <a:xfrm rot="-5400000">
              <a:off x="1601598" y="1666600"/>
              <a:ext cx="577200" cy="986400"/>
            </a:xfrm>
            <a:prstGeom prst="bentConnector2">
              <a:avLst/>
            </a:prstGeom>
            <a:noFill/>
            <a:ln cap="flat" cmpd="sng" w="9525">
              <a:solidFill>
                <a:schemeClr val="dk1"/>
              </a:solidFill>
              <a:prstDash val="solid"/>
              <a:round/>
              <a:headEnd len="med" w="med" type="none"/>
              <a:tailEnd len="med" w="med" type="none"/>
            </a:ln>
          </p:spPr>
        </p:cxnSp>
      </p:grpSp>
      <p:grpSp>
        <p:nvGrpSpPr>
          <p:cNvPr id="2546" name="Google Shape;2546;p57"/>
          <p:cNvGrpSpPr/>
          <p:nvPr/>
        </p:nvGrpSpPr>
        <p:grpSpPr>
          <a:xfrm>
            <a:off x="1396998" y="3021100"/>
            <a:ext cx="2265502" cy="839975"/>
            <a:chOff x="1396998" y="3021100"/>
            <a:chExt cx="2265502" cy="839975"/>
          </a:xfrm>
        </p:grpSpPr>
        <p:sp>
          <p:nvSpPr>
            <p:cNvPr id="2547" name="Google Shape;2547;p57"/>
            <p:cNvSpPr txBox="1"/>
            <p:nvPr/>
          </p:nvSpPr>
          <p:spPr>
            <a:xfrm>
              <a:off x="2383300" y="3498975"/>
              <a:ext cx="12792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Team 2</a:t>
              </a:r>
              <a:endParaRPr sz="2000">
                <a:solidFill>
                  <a:schemeClr val="dk1"/>
                </a:solidFill>
                <a:latin typeface="Staatliches"/>
                <a:ea typeface="Staatliches"/>
                <a:cs typeface="Staatliches"/>
                <a:sym typeface="Staatliches"/>
              </a:endParaRPr>
            </a:p>
          </p:txBody>
        </p:sp>
        <p:cxnSp>
          <p:nvCxnSpPr>
            <p:cNvPr id="2548" name="Google Shape;2548;p57"/>
            <p:cNvCxnSpPr>
              <a:stCxn id="2540" idx="2"/>
              <a:endCxn id="2547" idx="1"/>
            </p:cNvCxnSpPr>
            <p:nvPr/>
          </p:nvCxnSpPr>
          <p:spPr>
            <a:xfrm flipH="1" rot="-5400000">
              <a:off x="1560798" y="2857300"/>
              <a:ext cx="658800" cy="986400"/>
            </a:xfrm>
            <a:prstGeom prst="bentConnector2">
              <a:avLst/>
            </a:prstGeom>
            <a:noFill/>
            <a:ln cap="flat" cmpd="sng" w="9525">
              <a:solidFill>
                <a:schemeClr val="dk1"/>
              </a:solidFill>
              <a:prstDash val="solid"/>
              <a:round/>
              <a:headEnd len="med" w="med" type="none"/>
              <a:tailEnd len="med" w="med" type="none"/>
            </a:ln>
          </p:spPr>
        </p:cxnSp>
      </p:grpSp>
      <p:cxnSp>
        <p:nvCxnSpPr>
          <p:cNvPr id="2549" name="Google Shape;2549;p57"/>
          <p:cNvCxnSpPr>
            <a:stCxn id="2544" idx="3"/>
            <a:endCxn id="2550" idx="1"/>
          </p:cNvCxnSpPr>
          <p:nvPr/>
        </p:nvCxnSpPr>
        <p:spPr>
          <a:xfrm flipH="1" rot="10800000">
            <a:off x="3662500" y="1294000"/>
            <a:ext cx="791700" cy="577200"/>
          </a:xfrm>
          <a:prstGeom prst="bentConnector3">
            <a:avLst>
              <a:gd fmla="val 49998" name="adj1"/>
            </a:avLst>
          </a:prstGeom>
          <a:noFill/>
          <a:ln cap="flat" cmpd="sng" w="9525">
            <a:solidFill>
              <a:schemeClr val="dk1"/>
            </a:solidFill>
            <a:prstDash val="solid"/>
            <a:round/>
            <a:headEnd len="med" w="med" type="none"/>
            <a:tailEnd len="med" w="med" type="none"/>
          </a:ln>
        </p:spPr>
      </p:cxnSp>
      <p:cxnSp>
        <p:nvCxnSpPr>
          <p:cNvPr id="2551" name="Google Shape;2551;p57"/>
          <p:cNvCxnSpPr>
            <a:stCxn id="2544" idx="3"/>
            <a:endCxn id="2552" idx="1"/>
          </p:cNvCxnSpPr>
          <p:nvPr/>
        </p:nvCxnSpPr>
        <p:spPr>
          <a:xfrm>
            <a:off x="3662500" y="1871200"/>
            <a:ext cx="791700" cy="600"/>
          </a:xfrm>
          <a:prstGeom prst="bentConnector3">
            <a:avLst>
              <a:gd fmla="val 49998" name="adj1"/>
            </a:avLst>
          </a:prstGeom>
          <a:noFill/>
          <a:ln cap="flat" cmpd="sng" w="9525">
            <a:solidFill>
              <a:schemeClr val="dk1"/>
            </a:solidFill>
            <a:prstDash val="solid"/>
            <a:round/>
            <a:headEnd len="med" w="med" type="none"/>
            <a:tailEnd len="med" w="med" type="none"/>
          </a:ln>
        </p:spPr>
      </p:cxnSp>
      <p:cxnSp>
        <p:nvCxnSpPr>
          <p:cNvPr id="2553" name="Google Shape;2553;p57"/>
          <p:cNvCxnSpPr>
            <a:stCxn id="2544" idx="3"/>
            <a:endCxn id="2554" idx="1"/>
          </p:cNvCxnSpPr>
          <p:nvPr/>
        </p:nvCxnSpPr>
        <p:spPr>
          <a:xfrm>
            <a:off x="3662500" y="1871200"/>
            <a:ext cx="791700" cy="577200"/>
          </a:xfrm>
          <a:prstGeom prst="bentConnector3">
            <a:avLst>
              <a:gd fmla="val 49998" name="adj1"/>
            </a:avLst>
          </a:prstGeom>
          <a:noFill/>
          <a:ln cap="flat" cmpd="sng" w="9525">
            <a:solidFill>
              <a:schemeClr val="dk1"/>
            </a:solidFill>
            <a:prstDash val="solid"/>
            <a:round/>
            <a:headEnd len="med" w="med" type="none"/>
            <a:tailEnd len="med" w="med" type="none"/>
          </a:ln>
        </p:spPr>
      </p:cxnSp>
      <p:cxnSp>
        <p:nvCxnSpPr>
          <p:cNvPr id="2555" name="Google Shape;2555;p57"/>
          <p:cNvCxnSpPr>
            <a:stCxn id="2547" idx="3"/>
            <a:endCxn id="2556" idx="1"/>
          </p:cNvCxnSpPr>
          <p:nvPr/>
        </p:nvCxnSpPr>
        <p:spPr>
          <a:xfrm flipH="1" rot="10800000">
            <a:off x="3662500" y="3102825"/>
            <a:ext cx="791700" cy="577200"/>
          </a:xfrm>
          <a:prstGeom prst="bentConnector3">
            <a:avLst>
              <a:gd fmla="val 49998" name="adj1"/>
            </a:avLst>
          </a:prstGeom>
          <a:noFill/>
          <a:ln cap="flat" cmpd="sng" w="9525">
            <a:solidFill>
              <a:schemeClr val="dk1"/>
            </a:solidFill>
            <a:prstDash val="solid"/>
            <a:round/>
            <a:headEnd len="med" w="med" type="none"/>
            <a:tailEnd len="med" w="med" type="none"/>
          </a:ln>
        </p:spPr>
      </p:cxnSp>
      <p:cxnSp>
        <p:nvCxnSpPr>
          <p:cNvPr id="2557" name="Google Shape;2557;p57"/>
          <p:cNvCxnSpPr>
            <a:stCxn id="2547" idx="3"/>
            <a:endCxn id="2558" idx="1"/>
          </p:cNvCxnSpPr>
          <p:nvPr/>
        </p:nvCxnSpPr>
        <p:spPr>
          <a:xfrm>
            <a:off x="3662500" y="3680025"/>
            <a:ext cx="791700" cy="600"/>
          </a:xfrm>
          <a:prstGeom prst="bentConnector3">
            <a:avLst>
              <a:gd fmla="val 49998" name="adj1"/>
            </a:avLst>
          </a:prstGeom>
          <a:noFill/>
          <a:ln cap="flat" cmpd="sng" w="9525">
            <a:solidFill>
              <a:schemeClr val="dk1"/>
            </a:solidFill>
            <a:prstDash val="solid"/>
            <a:round/>
            <a:headEnd len="med" w="med" type="none"/>
            <a:tailEnd len="med" w="med" type="none"/>
          </a:ln>
        </p:spPr>
      </p:cxnSp>
      <p:cxnSp>
        <p:nvCxnSpPr>
          <p:cNvPr id="2559" name="Google Shape;2559;p57"/>
          <p:cNvCxnSpPr>
            <a:stCxn id="2547" idx="3"/>
            <a:endCxn id="2560" idx="1"/>
          </p:cNvCxnSpPr>
          <p:nvPr/>
        </p:nvCxnSpPr>
        <p:spPr>
          <a:xfrm>
            <a:off x="3662500" y="3680025"/>
            <a:ext cx="791700" cy="577200"/>
          </a:xfrm>
          <a:prstGeom prst="bentConnector3">
            <a:avLst>
              <a:gd fmla="val 49998" name="adj1"/>
            </a:avLst>
          </a:prstGeom>
          <a:noFill/>
          <a:ln cap="flat" cmpd="sng" w="9525">
            <a:solidFill>
              <a:schemeClr val="dk1"/>
            </a:solidFill>
            <a:prstDash val="solid"/>
            <a:round/>
            <a:headEnd len="med" w="med" type="none"/>
            <a:tailEnd len="med" w="med" type="none"/>
          </a:ln>
        </p:spPr>
      </p:cxnSp>
      <p:grpSp>
        <p:nvGrpSpPr>
          <p:cNvPr id="2561" name="Google Shape;2561;p57"/>
          <p:cNvGrpSpPr/>
          <p:nvPr/>
        </p:nvGrpSpPr>
        <p:grpSpPr>
          <a:xfrm>
            <a:off x="4454173" y="1042150"/>
            <a:ext cx="3870477" cy="504000"/>
            <a:chOff x="4454173" y="1042150"/>
            <a:chExt cx="3870477" cy="504000"/>
          </a:xfrm>
        </p:grpSpPr>
        <p:sp>
          <p:nvSpPr>
            <p:cNvPr id="2550" name="Google Shape;2550;p57"/>
            <p:cNvSpPr txBox="1"/>
            <p:nvPr/>
          </p:nvSpPr>
          <p:spPr>
            <a:xfrm>
              <a:off x="4454173" y="1113100"/>
              <a:ext cx="1620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Paul Smith</a:t>
              </a:r>
              <a:endParaRPr sz="2000">
                <a:solidFill>
                  <a:srgbClr val="20DD20"/>
                </a:solidFill>
                <a:latin typeface="Staatliches"/>
                <a:ea typeface="Staatliches"/>
                <a:cs typeface="Staatliches"/>
                <a:sym typeface="Staatliches"/>
              </a:endParaRPr>
            </a:p>
          </p:txBody>
        </p:sp>
        <p:sp>
          <p:nvSpPr>
            <p:cNvPr id="2562" name="Google Shape;2562;p57"/>
            <p:cNvSpPr txBox="1"/>
            <p:nvPr/>
          </p:nvSpPr>
          <p:spPr>
            <a:xfrm>
              <a:off x="6539650" y="1042150"/>
              <a:ext cx="1785000" cy="50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cxnSp>
          <p:nvCxnSpPr>
            <p:cNvPr id="2563" name="Google Shape;2563;p57"/>
            <p:cNvCxnSpPr>
              <a:stCxn id="2550" idx="3"/>
              <a:endCxn id="2562" idx="1"/>
            </p:cNvCxnSpPr>
            <p:nvPr/>
          </p:nvCxnSpPr>
          <p:spPr>
            <a:xfrm>
              <a:off x="6075073" y="1294150"/>
              <a:ext cx="464700" cy="0"/>
            </a:xfrm>
            <a:prstGeom prst="straightConnector1">
              <a:avLst/>
            </a:prstGeom>
            <a:noFill/>
            <a:ln cap="flat" cmpd="sng" w="9525">
              <a:solidFill>
                <a:schemeClr val="dk1"/>
              </a:solidFill>
              <a:prstDash val="solid"/>
              <a:round/>
              <a:headEnd len="med" w="med" type="none"/>
              <a:tailEnd len="med" w="med" type="none"/>
            </a:ln>
          </p:spPr>
        </p:cxnSp>
      </p:grpSp>
      <p:grpSp>
        <p:nvGrpSpPr>
          <p:cNvPr id="2564" name="Google Shape;2564;p57"/>
          <p:cNvGrpSpPr/>
          <p:nvPr/>
        </p:nvGrpSpPr>
        <p:grpSpPr>
          <a:xfrm>
            <a:off x="4454173" y="1619200"/>
            <a:ext cx="3870477" cy="504000"/>
            <a:chOff x="4454173" y="1619200"/>
            <a:chExt cx="3870477" cy="504000"/>
          </a:xfrm>
        </p:grpSpPr>
        <p:sp>
          <p:nvSpPr>
            <p:cNvPr id="2552" name="Google Shape;2552;p57"/>
            <p:cNvSpPr txBox="1"/>
            <p:nvPr/>
          </p:nvSpPr>
          <p:spPr>
            <a:xfrm>
              <a:off x="4454173" y="1690150"/>
              <a:ext cx="1620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Robert Brown</a:t>
              </a:r>
              <a:endParaRPr sz="2000">
                <a:solidFill>
                  <a:srgbClr val="20DD20"/>
                </a:solidFill>
                <a:latin typeface="Staatliches"/>
                <a:ea typeface="Staatliches"/>
                <a:cs typeface="Staatliches"/>
                <a:sym typeface="Staatliches"/>
              </a:endParaRPr>
            </a:p>
          </p:txBody>
        </p:sp>
        <p:sp>
          <p:nvSpPr>
            <p:cNvPr id="2565" name="Google Shape;2565;p57"/>
            <p:cNvSpPr txBox="1"/>
            <p:nvPr/>
          </p:nvSpPr>
          <p:spPr>
            <a:xfrm>
              <a:off x="6539650" y="1619200"/>
              <a:ext cx="1785000" cy="50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cxnSp>
          <p:nvCxnSpPr>
            <p:cNvPr id="2566" name="Google Shape;2566;p57"/>
            <p:cNvCxnSpPr>
              <a:stCxn id="2552" idx="3"/>
              <a:endCxn id="2565" idx="1"/>
            </p:cNvCxnSpPr>
            <p:nvPr/>
          </p:nvCxnSpPr>
          <p:spPr>
            <a:xfrm>
              <a:off x="6075073" y="1871200"/>
              <a:ext cx="464700" cy="0"/>
            </a:xfrm>
            <a:prstGeom prst="straightConnector1">
              <a:avLst/>
            </a:prstGeom>
            <a:noFill/>
            <a:ln cap="flat" cmpd="sng" w="9525">
              <a:solidFill>
                <a:schemeClr val="dk1"/>
              </a:solidFill>
              <a:prstDash val="solid"/>
              <a:round/>
              <a:headEnd len="med" w="med" type="none"/>
              <a:tailEnd len="med" w="med" type="none"/>
            </a:ln>
          </p:spPr>
        </p:cxnSp>
      </p:grpSp>
      <p:grpSp>
        <p:nvGrpSpPr>
          <p:cNvPr id="2567" name="Google Shape;2567;p57"/>
          <p:cNvGrpSpPr/>
          <p:nvPr/>
        </p:nvGrpSpPr>
        <p:grpSpPr>
          <a:xfrm>
            <a:off x="4454173" y="2196250"/>
            <a:ext cx="3870477" cy="504000"/>
            <a:chOff x="4454173" y="2196250"/>
            <a:chExt cx="3870477" cy="504000"/>
          </a:xfrm>
        </p:grpSpPr>
        <p:sp>
          <p:nvSpPr>
            <p:cNvPr id="2554" name="Google Shape;2554;p57"/>
            <p:cNvSpPr txBox="1"/>
            <p:nvPr/>
          </p:nvSpPr>
          <p:spPr>
            <a:xfrm>
              <a:off x="4454173" y="2267200"/>
              <a:ext cx="1620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Kimmy Smith</a:t>
              </a:r>
              <a:endParaRPr sz="2000">
                <a:solidFill>
                  <a:srgbClr val="20DD20"/>
                </a:solidFill>
                <a:latin typeface="Staatliches"/>
                <a:ea typeface="Staatliches"/>
                <a:cs typeface="Staatliches"/>
                <a:sym typeface="Staatliches"/>
              </a:endParaRPr>
            </a:p>
          </p:txBody>
        </p:sp>
        <p:sp>
          <p:nvSpPr>
            <p:cNvPr id="2568" name="Google Shape;2568;p57"/>
            <p:cNvSpPr txBox="1"/>
            <p:nvPr/>
          </p:nvSpPr>
          <p:spPr>
            <a:xfrm>
              <a:off x="6539650" y="2196250"/>
              <a:ext cx="1785000" cy="50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cxnSp>
          <p:nvCxnSpPr>
            <p:cNvPr id="2569" name="Google Shape;2569;p57"/>
            <p:cNvCxnSpPr>
              <a:stCxn id="2554" idx="3"/>
              <a:endCxn id="2568" idx="1"/>
            </p:cNvCxnSpPr>
            <p:nvPr/>
          </p:nvCxnSpPr>
          <p:spPr>
            <a:xfrm>
              <a:off x="6075073" y="2448250"/>
              <a:ext cx="464700" cy="0"/>
            </a:xfrm>
            <a:prstGeom prst="straightConnector1">
              <a:avLst/>
            </a:prstGeom>
            <a:noFill/>
            <a:ln cap="flat" cmpd="sng" w="9525">
              <a:solidFill>
                <a:schemeClr val="dk1"/>
              </a:solidFill>
              <a:prstDash val="solid"/>
              <a:round/>
              <a:headEnd len="med" w="med" type="none"/>
              <a:tailEnd len="med" w="med" type="none"/>
            </a:ln>
          </p:spPr>
        </p:cxnSp>
      </p:grpSp>
      <p:grpSp>
        <p:nvGrpSpPr>
          <p:cNvPr id="2570" name="Google Shape;2570;p57"/>
          <p:cNvGrpSpPr/>
          <p:nvPr/>
        </p:nvGrpSpPr>
        <p:grpSpPr>
          <a:xfrm>
            <a:off x="4454173" y="2850975"/>
            <a:ext cx="3870477" cy="504000"/>
            <a:chOff x="4454173" y="2850975"/>
            <a:chExt cx="3870477" cy="504000"/>
          </a:xfrm>
        </p:grpSpPr>
        <p:sp>
          <p:nvSpPr>
            <p:cNvPr id="2556" name="Google Shape;2556;p57"/>
            <p:cNvSpPr txBox="1"/>
            <p:nvPr/>
          </p:nvSpPr>
          <p:spPr>
            <a:xfrm>
              <a:off x="4454173" y="2921925"/>
              <a:ext cx="1620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Lily Williams</a:t>
              </a:r>
              <a:endParaRPr sz="2000">
                <a:solidFill>
                  <a:srgbClr val="20DD20"/>
                </a:solidFill>
                <a:latin typeface="Staatliches"/>
                <a:ea typeface="Staatliches"/>
                <a:cs typeface="Staatliches"/>
                <a:sym typeface="Staatliches"/>
              </a:endParaRPr>
            </a:p>
          </p:txBody>
        </p:sp>
        <p:sp>
          <p:nvSpPr>
            <p:cNvPr id="2571" name="Google Shape;2571;p57"/>
            <p:cNvSpPr txBox="1"/>
            <p:nvPr/>
          </p:nvSpPr>
          <p:spPr>
            <a:xfrm>
              <a:off x="6539650" y="2850975"/>
              <a:ext cx="1785000" cy="50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cxnSp>
          <p:nvCxnSpPr>
            <p:cNvPr id="2572" name="Google Shape;2572;p57"/>
            <p:cNvCxnSpPr>
              <a:stCxn id="2556" idx="3"/>
              <a:endCxn id="2571" idx="1"/>
            </p:cNvCxnSpPr>
            <p:nvPr/>
          </p:nvCxnSpPr>
          <p:spPr>
            <a:xfrm>
              <a:off x="6075073" y="3102975"/>
              <a:ext cx="464700" cy="0"/>
            </a:xfrm>
            <a:prstGeom prst="straightConnector1">
              <a:avLst/>
            </a:prstGeom>
            <a:noFill/>
            <a:ln cap="flat" cmpd="sng" w="9525">
              <a:solidFill>
                <a:schemeClr val="dk1"/>
              </a:solidFill>
              <a:prstDash val="solid"/>
              <a:round/>
              <a:headEnd len="med" w="med" type="none"/>
              <a:tailEnd len="med" w="med" type="none"/>
            </a:ln>
          </p:spPr>
        </p:cxnSp>
      </p:grpSp>
      <p:grpSp>
        <p:nvGrpSpPr>
          <p:cNvPr id="2573" name="Google Shape;2573;p57"/>
          <p:cNvGrpSpPr/>
          <p:nvPr/>
        </p:nvGrpSpPr>
        <p:grpSpPr>
          <a:xfrm>
            <a:off x="4454173" y="3428025"/>
            <a:ext cx="3870477" cy="504000"/>
            <a:chOff x="4454173" y="3428025"/>
            <a:chExt cx="3870477" cy="504000"/>
          </a:xfrm>
        </p:grpSpPr>
        <p:sp>
          <p:nvSpPr>
            <p:cNvPr id="2558" name="Google Shape;2558;p57"/>
            <p:cNvSpPr txBox="1"/>
            <p:nvPr/>
          </p:nvSpPr>
          <p:spPr>
            <a:xfrm>
              <a:off x="4454173" y="3498975"/>
              <a:ext cx="1620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Susan Bones</a:t>
              </a:r>
              <a:endParaRPr sz="2000">
                <a:solidFill>
                  <a:srgbClr val="20DD20"/>
                </a:solidFill>
                <a:latin typeface="Staatliches"/>
                <a:ea typeface="Staatliches"/>
                <a:cs typeface="Staatliches"/>
                <a:sym typeface="Staatliches"/>
              </a:endParaRPr>
            </a:p>
          </p:txBody>
        </p:sp>
        <p:sp>
          <p:nvSpPr>
            <p:cNvPr id="2574" name="Google Shape;2574;p57"/>
            <p:cNvSpPr txBox="1"/>
            <p:nvPr/>
          </p:nvSpPr>
          <p:spPr>
            <a:xfrm>
              <a:off x="6539650" y="3428025"/>
              <a:ext cx="1785000" cy="50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cxnSp>
          <p:nvCxnSpPr>
            <p:cNvPr id="2575" name="Google Shape;2575;p57"/>
            <p:cNvCxnSpPr>
              <a:stCxn id="2558" idx="3"/>
              <a:endCxn id="2574" idx="1"/>
            </p:cNvCxnSpPr>
            <p:nvPr/>
          </p:nvCxnSpPr>
          <p:spPr>
            <a:xfrm>
              <a:off x="6075073" y="3680025"/>
              <a:ext cx="464700" cy="0"/>
            </a:xfrm>
            <a:prstGeom prst="straightConnector1">
              <a:avLst/>
            </a:prstGeom>
            <a:noFill/>
            <a:ln cap="flat" cmpd="sng" w="9525">
              <a:solidFill>
                <a:schemeClr val="dk1"/>
              </a:solidFill>
              <a:prstDash val="solid"/>
              <a:round/>
              <a:headEnd len="med" w="med" type="none"/>
              <a:tailEnd len="med" w="med" type="none"/>
            </a:ln>
          </p:spPr>
        </p:cxnSp>
      </p:grpSp>
      <p:grpSp>
        <p:nvGrpSpPr>
          <p:cNvPr id="2576" name="Google Shape;2576;p57"/>
          <p:cNvGrpSpPr/>
          <p:nvPr/>
        </p:nvGrpSpPr>
        <p:grpSpPr>
          <a:xfrm>
            <a:off x="4454173" y="4005075"/>
            <a:ext cx="3870477" cy="504000"/>
            <a:chOff x="4454173" y="4005075"/>
            <a:chExt cx="3870477" cy="504000"/>
          </a:xfrm>
        </p:grpSpPr>
        <p:sp>
          <p:nvSpPr>
            <p:cNvPr id="2560" name="Google Shape;2560;p57"/>
            <p:cNvSpPr txBox="1"/>
            <p:nvPr/>
          </p:nvSpPr>
          <p:spPr>
            <a:xfrm>
              <a:off x="4454173" y="4076025"/>
              <a:ext cx="1620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Diana Miller</a:t>
              </a:r>
              <a:endParaRPr sz="2000">
                <a:solidFill>
                  <a:srgbClr val="20DD20"/>
                </a:solidFill>
                <a:latin typeface="Staatliches"/>
                <a:ea typeface="Staatliches"/>
                <a:cs typeface="Staatliches"/>
                <a:sym typeface="Staatliches"/>
              </a:endParaRPr>
            </a:p>
          </p:txBody>
        </p:sp>
        <p:sp>
          <p:nvSpPr>
            <p:cNvPr id="2577" name="Google Shape;2577;p57"/>
            <p:cNvSpPr txBox="1"/>
            <p:nvPr/>
          </p:nvSpPr>
          <p:spPr>
            <a:xfrm>
              <a:off x="6539650" y="4005075"/>
              <a:ext cx="1785000" cy="50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You can speak a bit about this person here</a:t>
              </a:r>
              <a:endParaRPr sz="1200">
                <a:solidFill>
                  <a:srgbClr val="242424"/>
                </a:solidFill>
                <a:latin typeface="Cairo"/>
                <a:ea typeface="Cairo"/>
                <a:cs typeface="Cairo"/>
                <a:sym typeface="Cairo"/>
              </a:endParaRPr>
            </a:p>
          </p:txBody>
        </p:sp>
        <p:cxnSp>
          <p:nvCxnSpPr>
            <p:cNvPr id="2578" name="Google Shape;2578;p57"/>
            <p:cNvCxnSpPr>
              <a:stCxn id="2560" idx="3"/>
              <a:endCxn id="2577" idx="1"/>
            </p:cNvCxnSpPr>
            <p:nvPr/>
          </p:nvCxnSpPr>
          <p:spPr>
            <a:xfrm>
              <a:off x="6075073" y="4257075"/>
              <a:ext cx="464700" cy="0"/>
            </a:xfrm>
            <a:prstGeom prst="straightConnector1">
              <a:avLst/>
            </a:prstGeom>
            <a:noFill/>
            <a:ln cap="flat" cmpd="sng" w="9525">
              <a:solidFill>
                <a:schemeClr val="dk1"/>
              </a:solidFill>
              <a:prstDash val="solid"/>
              <a:round/>
              <a:headEnd len="med" w="med" type="none"/>
              <a:tailEnd len="med" w="med" type="none"/>
            </a:ln>
          </p:spPr>
        </p:cxnSp>
      </p:grpSp>
      <p:sp>
        <p:nvSpPr>
          <p:cNvPr id="2579" name="Google Shape;2579;p57"/>
          <p:cNvSpPr/>
          <p:nvPr/>
        </p:nvSpPr>
        <p:spPr>
          <a:xfrm>
            <a:off x="2692791" y="2142175"/>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7"/>
          <p:cNvSpPr/>
          <p:nvPr/>
        </p:nvSpPr>
        <p:spPr>
          <a:xfrm>
            <a:off x="2692791" y="394820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1" name="Google Shape;2581;p57"/>
          <p:cNvGrpSpPr/>
          <p:nvPr/>
        </p:nvGrpSpPr>
        <p:grpSpPr>
          <a:xfrm>
            <a:off x="2819352" y="2258254"/>
            <a:ext cx="407209" cy="380008"/>
            <a:chOff x="2189674" y="2439816"/>
            <a:chExt cx="376627" cy="351501"/>
          </a:xfrm>
        </p:grpSpPr>
        <p:sp>
          <p:nvSpPr>
            <p:cNvPr id="2582" name="Google Shape;2582;p57"/>
            <p:cNvSpPr/>
            <p:nvPr/>
          </p:nvSpPr>
          <p:spPr>
            <a:xfrm>
              <a:off x="2370538" y="2539638"/>
              <a:ext cx="15028" cy="13035"/>
            </a:xfrm>
            <a:custGeom>
              <a:rect b="b" l="l" r="r" t="t"/>
              <a:pathLst>
                <a:path extrusionOk="0" h="497" w="573">
                  <a:moveTo>
                    <a:pt x="0" y="1"/>
                  </a:moveTo>
                  <a:lnTo>
                    <a:pt x="0" y="222"/>
                  </a:lnTo>
                  <a:lnTo>
                    <a:pt x="279" y="497"/>
                  </a:lnTo>
                  <a:lnTo>
                    <a:pt x="573" y="193"/>
                  </a:lnTo>
                  <a:lnTo>
                    <a:pt x="573" y="1"/>
                  </a:lnTo>
                  <a:lnTo>
                    <a:pt x="525" y="6"/>
                  </a:lnTo>
                  <a:cubicBezTo>
                    <a:pt x="476" y="11"/>
                    <a:pt x="433" y="15"/>
                    <a:pt x="390" y="15"/>
                  </a:cubicBezTo>
                  <a:lnTo>
                    <a:pt x="183" y="15"/>
                  </a:lnTo>
                  <a:cubicBezTo>
                    <a:pt x="140" y="15"/>
                    <a:pt x="91" y="11"/>
                    <a:pt x="48" y="6"/>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7"/>
            <p:cNvSpPr/>
            <p:nvPr/>
          </p:nvSpPr>
          <p:spPr>
            <a:xfrm>
              <a:off x="2341374" y="2496992"/>
              <a:ext cx="4328" cy="12642"/>
            </a:xfrm>
            <a:custGeom>
              <a:rect b="b" l="l" r="r" t="t"/>
              <a:pathLst>
                <a:path extrusionOk="0" h="482" w="165">
                  <a:moveTo>
                    <a:pt x="164" y="1"/>
                  </a:moveTo>
                  <a:lnTo>
                    <a:pt x="87" y="78"/>
                  </a:lnTo>
                  <a:cubicBezTo>
                    <a:pt x="1" y="169"/>
                    <a:pt x="1" y="313"/>
                    <a:pt x="87" y="400"/>
                  </a:cubicBezTo>
                  <a:lnTo>
                    <a:pt x="164" y="482"/>
                  </a:lnTo>
                  <a:lnTo>
                    <a:pt x="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57"/>
            <p:cNvSpPr/>
            <p:nvPr/>
          </p:nvSpPr>
          <p:spPr>
            <a:xfrm>
              <a:off x="2230326" y="2662304"/>
              <a:ext cx="45715" cy="49754"/>
            </a:xfrm>
            <a:custGeom>
              <a:rect b="b" l="l" r="r" t="t"/>
              <a:pathLst>
                <a:path extrusionOk="0" h="1897" w="1743">
                  <a:moveTo>
                    <a:pt x="1271" y="1"/>
                  </a:moveTo>
                  <a:lnTo>
                    <a:pt x="1232" y="35"/>
                  </a:lnTo>
                  <a:cubicBezTo>
                    <a:pt x="837" y="362"/>
                    <a:pt x="318" y="463"/>
                    <a:pt x="44" y="492"/>
                  </a:cubicBezTo>
                  <a:lnTo>
                    <a:pt x="0" y="497"/>
                  </a:lnTo>
                  <a:lnTo>
                    <a:pt x="0" y="1132"/>
                  </a:lnTo>
                  <a:cubicBezTo>
                    <a:pt x="0" y="1555"/>
                    <a:pt x="347" y="1897"/>
                    <a:pt x="770" y="1897"/>
                  </a:cubicBezTo>
                  <a:lnTo>
                    <a:pt x="972" y="1897"/>
                  </a:lnTo>
                  <a:cubicBezTo>
                    <a:pt x="1396" y="1897"/>
                    <a:pt x="1742" y="1555"/>
                    <a:pt x="1742" y="1132"/>
                  </a:cubicBezTo>
                  <a:lnTo>
                    <a:pt x="1742" y="458"/>
                  </a:lnTo>
                  <a:lnTo>
                    <a:pt x="1713" y="444"/>
                  </a:lnTo>
                  <a:cubicBezTo>
                    <a:pt x="1540" y="357"/>
                    <a:pt x="1396" y="217"/>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7"/>
            <p:cNvSpPr/>
            <p:nvPr/>
          </p:nvSpPr>
          <p:spPr>
            <a:xfrm>
              <a:off x="2285588" y="2679850"/>
              <a:ext cx="4328" cy="11383"/>
            </a:xfrm>
            <a:custGeom>
              <a:rect b="b" l="l" r="r" t="t"/>
              <a:pathLst>
                <a:path extrusionOk="0" h="434" w="165">
                  <a:moveTo>
                    <a:pt x="1" y="1"/>
                  </a:moveTo>
                  <a:lnTo>
                    <a:pt x="1" y="434"/>
                  </a:lnTo>
                  <a:lnTo>
                    <a:pt x="73" y="381"/>
                  </a:lnTo>
                  <a:cubicBezTo>
                    <a:pt x="131" y="338"/>
                    <a:pt x="164" y="265"/>
                    <a:pt x="164" y="193"/>
                  </a:cubicBezTo>
                  <a:cubicBezTo>
                    <a:pt x="164" y="135"/>
                    <a:pt x="140" y="78"/>
                    <a:pt x="102" y="34"/>
                  </a:cubicBezTo>
                  <a:lnTo>
                    <a:pt x="92" y="25"/>
                  </a:lnTo>
                  <a:lnTo>
                    <a:pt x="78" y="25"/>
                  </a:lnTo>
                  <a:lnTo>
                    <a:pt x="58"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7"/>
            <p:cNvSpPr/>
            <p:nvPr/>
          </p:nvSpPr>
          <p:spPr>
            <a:xfrm>
              <a:off x="2245591" y="2721263"/>
              <a:ext cx="15159" cy="13009"/>
            </a:xfrm>
            <a:custGeom>
              <a:rect b="b" l="l" r="r" t="t"/>
              <a:pathLst>
                <a:path extrusionOk="0" h="496" w="578">
                  <a:moveTo>
                    <a:pt x="0" y="0"/>
                  </a:moveTo>
                  <a:lnTo>
                    <a:pt x="0" y="221"/>
                  </a:lnTo>
                  <a:lnTo>
                    <a:pt x="284" y="496"/>
                  </a:lnTo>
                  <a:lnTo>
                    <a:pt x="578" y="188"/>
                  </a:lnTo>
                  <a:lnTo>
                    <a:pt x="578" y="0"/>
                  </a:lnTo>
                  <a:lnTo>
                    <a:pt x="525" y="5"/>
                  </a:lnTo>
                  <a:cubicBezTo>
                    <a:pt x="482" y="10"/>
                    <a:pt x="438" y="10"/>
                    <a:pt x="390" y="14"/>
                  </a:cubicBezTo>
                  <a:lnTo>
                    <a:pt x="188" y="14"/>
                  </a:lnTo>
                  <a:cubicBezTo>
                    <a:pt x="140" y="14"/>
                    <a:pt x="97" y="10"/>
                    <a:pt x="53" y="5"/>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7"/>
            <p:cNvSpPr/>
            <p:nvPr/>
          </p:nvSpPr>
          <p:spPr>
            <a:xfrm>
              <a:off x="2355248" y="2480704"/>
              <a:ext cx="45583" cy="49885"/>
            </a:xfrm>
            <a:custGeom>
              <a:rect b="b" l="l" r="r" t="t"/>
              <a:pathLst>
                <a:path extrusionOk="0" h="1902" w="1738">
                  <a:moveTo>
                    <a:pt x="1271" y="1"/>
                  </a:moveTo>
                  <a:lnTo>
                    <a:pt x="1228" y="35"/>
                  </a:lnTo>
                  <a:cubicBezTo>
                    <a:pt x="833" y="362"/>
                    <a:pt x="314" y="463"/>
                    <a:pt x="39" y="492"/>
                  </a:cubicBezTo>
                  <a:lnTo>
                    <a:pt x="1" y="496"/>
                  </a:lnTo>
                  <a:lnTo>
                    <a:pt x="1" y="1132"/>
                  </a:lnTo>
                  <a:cubicBezTo>
                    <a:pt x="1" y="1555"/>
                    <a:pt x="342" y="1901"/>
                    <a:pt x="766" y="1901"/>
                  </a:cubicBezTo>
                  <a:lnTo>
                    <a:pt x="973" y="1901"/>
                  </a:lnTo>
                  <a:cubicBezTo>
                    <a:pt x="1396" y="1901"/>
                    <a:pt x="1738" y="1555"/>
                    <a:pt x="1738" y="1132"/>
                  </a:cubicBezTo>
                  <a:lnTo>
                    <a:pt x="1738" y="458"/>
                  </a:lnTo>
                  <a:lnTo>
                    <a:pt x="1714" y="444"/>
                  </a:lnTo>
                  <a:cubicBezTo>
                    <a:pt x="1536" y="357"/>
                    <a:pt x="1391"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7"/>
            <p:cNvSpPr/>
            <p:nvPr/>
          </p:nvSpPr>
          <p:spPr>
            <a:xfrm>
              <a:off x="2410273" y="2498119"/>
              <a:ext cx="4459" cy="11383"/>
            </a:xfrm>
            <a:custGeom>
              <a:rect b="b" l="l" r="r" t="t"/>
              <a:pathLst>
                <a:path extrusionOk="0" h="434" w="170">
                  <a:moveTo>
                    <a:pt x="1" y="1"/>
                  </a:moveTo>
                  <a:lnTo>
                    <a:pt x="1" y="434"/>
                  </a:lnTo>
                  <a:lnTo>
                    <a:pt x="73" y="381"/>
                  </a:lnTo>
                  <a:cubicBezTo>
                    <a:pt x="135" y="338"/>
                    <a:pt x="169" y="270"/>
                    <a:pt x="169" y="198"/>
                  </a:cubicBezTo>
                  <a:cubicBezTo>
                    <a:pt x="169" y="136"/>
                    <a:pt x="150" y="83"/>
                    <a:pt x="111" y="39"/>
                  </a:cubicBezTo>
                  <a:lnTo>
                    <a:pt x="97" y="25"/>
                  </a:lnTo>
                  <a:lnTo>
                    <a:pt x="83" y="25"/>
                  </a:lnTo>
                  <a:lnTo>
                    <a:pt x="63"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7"/>
            <p:cNvSpPr/>
            <p:nvPr/>
          </p:nvSpPr>
          <p:spPr>
            <a:xfrm>
              <a:off x="2480065" y="2662304"/>
              <a:ext cx="45715" cy="49754"/>
            </a:xfrm>
            <a:custGeom>
              <a:rect b="b" l="l" r="r" t="t"/>
              <a:pathLst>
                <a:path extrusionOk="0" h="1897" w="1743">
                  <a:moveTo>
                    <a:pt x="1271" y="1"/>
                  </a:moveTo>
                  <a:lnTo>
                    <a:pt x="1232" y="35"/>
                  </a:lnTo>
                  <a:cubicBezTo>
                    <a:pt x="838" y="362"/>
                    <a:pt x="318" y="463"/>
                    <a:pt x="44" y="492"/>
                  </a:cubicBezTo>
                  <a:lnTo>
                    <a:pt x="1" y="497"/>
                  </a:lnTo>
                  <a:lnTo>
                    <a:pt x="1" y="1132"/>
                  </a:lnTo>
                  <a:cubicBezTo>
                    <a:pt x="1" y="1555"/>
                    <a:pt x="347" y="1897"/>
                    <a:pt x="771" y="1897"/>
                  </a:cubicBezTo>
                  <a:lnTo>
                    <a:pt x="973" y="1897"/>
                  </a:lnTo>
                  <a:cubicBezTo>
                    <a:pt x="1396" y="1897"/>
                    <a:pt x="1743" y="1555"/>
                    <a:pt x="1743" y="1132"/>
                  </a:cubicBezTo>
                  <a:lnTo>
                    <a:pt x="1743" y="458"/>
                  </a:lnTo>
                  <a:lnTo>
                    <a:pt x="1714" y="444"/>
                  </a:lnTo>
                  <a:cubicBezTo>
                    <a:pt x="1540" y="357"/>
                    <a:pt x="1396"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7"/>
            <p:cNvSpPr/>
            <p:nvPr/>
          </p:nvSpPr>
          <p:spPr>
            <a:xfrm>
              <a:off x="2466190" y="2678591"/>
              <a:ext cx="4432" cy="12642"/>
            </a:xfrm>
            <a:custGeom>
              <a:rect b="b" l="l" r="r" t="t"/>
              <a:pathLst>
                <a:path extrusionOk="0" h="482" w="169">
                  <a:moveTo>
                    <a:pt x="169" y="1"/>
                  </a:moveTo>
                  <a:lnTo>
                    <a:pt x="92" y="82"/>
                  </a:lnTo>
                  <a:cubicBezTo>
                    <a:pt x="0" y="169"/>
                    <a:pt x="0" y="313"/>
                    <a:pt x="92" y="405"/>
                  </a:cubicBezTo>
                  <a:lnTo>
                    <a:pt x="169" y="482"/>
                  </a:lnTo>
                  <a:lnTo>
                    <a:pt x="1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7"/>
            <p:cNvSpPr/>
            <p:nvPr/>
          </p:nvSpPr>
          <p:spPr>
            <a:xfrm>
              <a:off x="2535221" y="2679719"/>
              <a:ext cx="4432" cy="11514"/>
            </a:xfrm>
            <a:custGeom>
              <a:rect b="b" l="l" r="r" t="t"/>
              <a:pathLst>
                <a:path extrusionOk="0" h="439" w="169">
                  <a:moveTo>
                    <a:pt x="0" y="1"/>
                  </a:moveTo>
                  <a:lnTo>
                    <a:pt x="0" y="439"/>
                  </a:lnTo>
                  <a:lnTo>
                    <a:pt x="73" y="386"/>
                  </a:lnTo>
                  <a:cubicBezTo>
                    <a:pt x="130" y="343"/>
                    <a:pt x="169" y="270"/>
                    <a:pt x="169" y="198"/>
                  </a:cubicBezTo>
                  <a:cubicBezTo>
                    <a:pt x="169" y="140"/>
                    <a:pt x="145" y="83"/>
                    <a:pt x="106" y="39"/>
                  </a:cubicBezTo>
                  <a:lnTo>
                    <a:pt x="97" y="25"/>
                  </a:lnTo>
                  <a:lnTo>
                    <a:pt x="82" y="25"/>
                  </a:lnTo>
                  <a:lnTo>
                    <a:pt x="63" y="20"/>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7"/>
            <p:cNvSpPr/>
            <p:nvPr/>
          </p:nvSpPr>
          <p:spPr>
            <a:xfrm>
              <a:off x="2495329" y="2721263"/>
              <a:ext cx="15186" cy="13009"/>
            </a:xfrm>
            <a:custGeom>
              <a:rect b="b" l="l" r="r" t="t"/>
              <a:pathLst>
                <a:path extrusionOk="0" h="496" w="579">
                  <a:moveTo>
                    <a:pt x="1" y="0"/>
                  </a:moveTo>
                  <a:lnTo>
                    <a:pt x="1" y="221"/>
                  </a:lnTo>
                  <a:lnTo>
                    <a:pt x="285" y="496"/>
                  </a:lnTo>
                  <a:lnTo>
                    <a:pt x="578" y="188"/>
                  </a:lnTo>
                  <a:lnTo>
                    <a:pt x="578" y="0"/>
                  </a:lnTo>
                  <a:lnTo>
                    <a:pt x="525" y="5"/>
                  </a:lnTo>
                  <a:cubicBezTo>
                    <a:pt x="482" y="10"/>
                    <a:pt x="439" y="10"/>
                    <a:pt x="391" y="14"/>
                  </a:cubicBezTo>
                  <a:lnTo>
                    <a:pt x="189" y="14"/>
                  </a:lnTo>
                  <a:cubicBezTo>
                    <a:pt x="140" y="10"/>
                    <a:pt x="97" y="10"/>
                    <a:pt x="54" y="5"/>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7"/>
            <p:cNvSpPr/>
            <p:nvPr/>
          </p:nvSpPr>
          <p:spPr>
            <a:xfrm>
              <a:off x="2201555" y="2733616"/>
              <a:ext cx="103363" cy="52009"/>
            </a:xfrm>
            <a:custGeom>
              <a:rect b="b" l="l" r="r" t="t"/>
              <a:pathLst>
                <a:path extrusionOk="0" h="1983" w="3941">
                  <a:moveTo>
                    <a:pt x="2570" y="1"/>
                  </a:moveTo>
                  <a:lnTo>
                    <a:pt x="2141" y="443"/>
                  </a:lnTo>
                  <a:cubicBezTo>
                    <a:pt x="2103" y="487"/>
                    <a:pt x="2045" y="511"/>
                    <a:pt x="1983" y="511"/>
                  </a:cubicBezTo>
                  <a:cubicBezTo>
                    <a:pt x="1920" y="511"/>
                    <a:pt x="1862" y="487"/>
                    <a:pt x="1824" y="448"/>
                  </a:cubicBezTo>
                  <a:lnTo>
                    <a:pt x="1371" y="10"/>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7"/>
            <p:cNvSpPr/>
            <p:nvPr/>
          </p:nvSpPr>
          <p:spPr>
            <a:xfrm>
              <a:off x="2326345" y="2551886"/>
              <a:ext cx="103258" cy="52035"/>
            </a:xfrm>
            <a:custGeom>
              <a:rect b="b" l="l" r="r" t="t"/>
              <a:pathLst>
                <a:path extrusionOk="0" h="1984" w="3937">
                  <a:moveTo>
                    <a:pt x="2570" y="1"/>
                  </a:moveTo>
                  <a:lnTo>
                    <a:pt x="2142" y="443"/>
                  </a:lnTo>
                  <a:cubicBezTo>
                    <a:pt x="2099" y="487"/>
                    <a:pt x="2041" y="511"/>
                    <a:pt x="1983" y="511"/>
                  </a:cubicBezTo>
                  <a:lnTo>
                    <a:pt x="1979" y="511"/>
                  </a:lnTo>
                  <a:cubicBezTo>
                    <a:pt x="1921" y="511"/>
                    <a:pt x="1863" y="487"/>
                    <a:pt x="1820" y="448"/>
                  </a:cubicBezTo>
                  <a:lnTo>
                    <a:pt x="1367" y="5"/>
                  </a:lnTo>
                  <a:lnTo>
                    <a:pt x="521" y="337"/>
                  </a:lnTo>
                  <a:lnTo>
                    <a:pt x="511" y="342"/>
                  </a:lnTo>
                  <a:cubicBezTo>
                    <a:pt x="492" y="347"/>
                    <a:pt x="1" y="530"/>
                    <a:pt x="1" y="1160"/>
                  </a:cubicBezTo>
                  <a:lnTo>
                    <a:pt x="1" y="1983"/>
                  </a:lnTo>
                  <a:lnTo>
                    <a:pt x="3937" y="1983"/>
                  </a:lnTo>
                  <a:lnTo>
                    <a:pt x="3937" y="1165"/>
                  </a:lnTo>
                  <a:cubicBezTo>
                    <a:pt x="3937" y="535"/>
                    <a:pt x="3446" y="352"/>
                    <a:pt x="3427" y="347"/>
                  </a:cubicBezTo>
                  <a:lnTo>
                    <a:pt x="3417" y="342"/>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7"/>
            <p:cNvSpPr/>
            <p:nvPr/>
          </p:nvSpPr>
          <p:spPr>
            <a:xfrm>
              <a:off x="2450926" y="2733616"/>
              <a:ext cx="103363" cy="52009"/>
            </a:xfrm>
            <a:custGeom>
              <a:rect b="b" l="l" r="r" t="t"/>
              <a:pathLst>
                <a:path extrusionOk="0" h="1983" w="3941">
                  <a:moveTo>
                    <a:pt x="2570" y="1"/>
                  </a:moveTo>
                  <a:lnTo>
                    <a:pt x="2141" y="443"/>
                  </a:lnTo>
                  <a:cubicBezTo>
                    <a:pt x="2103" y="487"/>
                    <a:pt x="2045" y="511"/>
                    <a:pt x="1983" y="511"/>
                  </a:cubicBezTo>
                  <a:lnTo>
                    <a:pt x="1978" y="511"/>
                  </a:lnTo>
                  <a:cubicBezTo>
                    <a:pt x="1920" y="511"/>
                    <a:pt x="1862" y="487"/>
                    <a:pt x="1824" y="448"/>
                  </a:cubicBezTo>
                  <a:lnTo>
                    <a:pt x="1371" y="5"/>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7"/>
            <p:cNvSpPr/>
            <p:nvPr/>
          </p:nvSpPr>
          <p:spPr>
            <a:xfrm>
              <a:off x="2347301" y="2450543"/>
              <a:ext cx="61372" cy="34751"/>
            </a:xfrm>
            <a:custGeom>
              <a:rect b="b" l="l" r="r" t="t"/>
              <a:pathLst>
                <a:path extrusionOk="0" h="1325" w="2340">
                  <a:moveTo>
                    <a:pt x="1117" y="1"/>
                  </a:moveTo>
                  <a:cubicBezTo>
                    <a:pt x="501" y="6"/>
                    <a:pt x="1" y="501"/>
                    <a:pt x="1" y="1117"/>
                  </a:cubicBezTo>
                  <a:lnTo>
                    <a:pt x="1" y="1324"/>
                  </a:lnTo>
                  <a:lnTo>
                    <a:pt x="63" y="1305"/>
                  </a:lnTo>
                  <a:lnTo>
                    <a:pt x="73" y="1305"/>
                  </a:lnTo>
                  <a:lnTo>
                    <a:pt x="83" y="1300"/>
                  </a:lnTo>
                  <a:lnTo>
                    <a:pt x="121" y="1300"/>
                  </a:lnTo>
                  <a:cubicBezTo>
                    <a:pt x="131" y="1300"/>
                    <a:pt x="1069" y="1295"/>
                    <a:pt x="1488" y="713"/>
                  </a:cubicBezTo>
                  <a:cubicBezTo>
                    <a:pt x="1525" y="660"/>
                    <a:pt x="1580" y="636"/>
                    <a:pt x="1634" y="636"/>
                  </a:cubicBezTo>
                  <a:cubicBezTo>
                    <a:pt x="1715" y="636"/>
                    <a:pt x="1795" y="689"/>
                    <a:pt x="1815" y="780"/>
                  </a:cubicBezTo>
                  <a:cubicBezTo>
                    <a:pt x="1820" y="800"/>
                    <a:pt x="1925" y="1228"/>
                    <a:pt x="2262" y="1305"/>
                  </a:cubicBezTo>
                  <a:lnTo>
                    <a:pt x="2277" y="1305"/>
                  </a:lnTo>
                  <a:lnTo>
                    <a:pt x="2339" y="1324"/>
                  </a:lnTo>
                  <a:lnTo>
                    <a:pt x="2339" y="1117"/>
                  </a:lnTo>
                  <a:cubicBezTo>
                    <a:pt x="2339" y="501"/>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7"/>
            <p:cNvSpPr/>
            <p:nvPr/>
          </p:nvSpPr>
          <p:spPr>
            <a:xfrm>
              <a:off x="2222484" y="2632142"/>
              <a:ext cx="61372" cy="34751"/>
            </a:xfrm>
            <a:custGeom>
              <a:rect b="b" l="l" r="r" t="t"/>
              <a:pathLst>
                <a:path extrusionOk="0" h="1325" w="2340">
                  <a:moveTo>
                    <a:pt x="1112" y="1"/>
                  </a:moveTo>
                  <a:cubicBezTo>
                    <a:pt x="501" y="1"/>
                    <a:pt x="1" y="501"/>
                    <a:pt x="1" y="1117"/>
                  </a:cubicBezTo>
                  <a:lnTo>
                    <a:pt x="1" y="1324"/>
                  </a:lnTo>
                  <a:lnTo>
                    <a:pt x="63" y="1305"/>
                  </a:lnTo>
                  <a:lnTo>
                    <a:pt x="121" y="1305"/>
                  </a:lnTo>
                  <a:cubicBezTo>
                    <a:pt x="131" y="1305"/>
                    <a:pt x="1064" y="1295"/>
                    <a:pt x="1488" y="713"/>
                  </a:cubicBezTo>
                  <a:cubicBezTo>
                    <a:pt x="1523" y="661"/>
                    <a:pt x="1577" y="636"/>
                    <a:pt x="1631" y="636"/>
                  </a:cubicBezTo>
                  <a:cubicBezTo>
                    <a:pt x="1710" y="636"/>
                    <a:pt x="1790" y="689"/>
                    <a:pt x="1810" y="780"/>
                  </a:cubicBezTo>
                  <a:cubicBezTo>
                    <a:pt x="1815" y="800"/>
                    <a:pt x="1921" y="1233"/>
                    <a:pt x="2262" y="1310"/>
                  </a:cubicBezTo>
                  <a:lnTo>
                    <a:pt x="2277" y="1310"/>
                  </a:lnTo>
                  <a:lnTo>
                    <a:pt x="2335" y="1324"/>
                  </a:lnTo>
                  <a:lnTo>
                    <a:pt x="2335" y="1122"/>
                  </a:lnTo>
                  <a:cubicBezTo>
                    <a:pt x="2339" y="506"/>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7"/>
            <p:cNvSpPr/>
            <p:nvPr/>
          </p:nvSpPr>
          <p:spPr>
            <a:xfrm>
              <a:off x="2472249" y="2632142"/>
              <a:ext cx="61346" cy="34751"/>
            </a:xfrm>
            <a:custGeom>
              <a:rect b="b" l="l" r="r" t="t"/>
              <a:pathLst>
                <a:path extrusionOk="0" h="1325" w="2339">
                  <a:moveTo>
                    <a:pt x="1117" y="1"/>
                  </a:moveTo>
                  <a:cubicBezTo>
                    <a:pt x="501" y="1"/>
                    <a:pt x="5" y="501"/>
                    <a:pt x="0" y="1117"/>
                  </a:cubicBezTo>
                  <a:lnTo>
                    <a:pt x="0" y="1324"/>
                  </a:lnTo>
                  <a:lnTo>
                    <a:pt x="63" y="1305"/>
                  </a:lnTo>
                  <a:lnTo>
                    <a:pt x="121" y="1305"/>
                  </a:lnTo>
                  <a:cubicBezTo>
                    <a:pt x="130" y="1305"/>
                    <a:pt x="1069" y="1295"/>
                    <a:pt x="1487" y="713"/>
                  </a:cubicBezTo>
                  <a:cubicBezTo>
                    <a:pt x="1524" y="661"/>
                    <a:pt x="1579" y="636"/>
                    <a:pt x="1634" y="636"/>
                  </a:cubicBezTo>
                  <a:cubicBezTo>
                    <a:pt x="1715" y="636"/>
                    <a:pt x="1794" y="689"/>
                    <a:pt x="1814" y="780"/>
                  </a:cubicBezTo>
                  <a:cubicBezTo>
                    <a:pt x="1819" y="800"/>
                    <a:pt x="1925" y="1233"/>
                    <a:pt x="2267" y="1310"/>
                  </a:cubicBezTo>
                  <a:lnTo>
                    <a:pt x="2276" y="1310"/>
                  </a:lnTo>
                  <a:lnTo>
                    <a:pt x="2339" y="1324"/>
                  </a:lnTo>
                  <a:lnTo>
                    <a:pt x="2339" y="1122"/>
                  </a:lnTo>
                  <a:cubicBezTo>
                    <a:pt x="2339" y="501"/>
                    <a:pt x="1838"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7"/>
            <p:cNvSpPr/>
            <p:nvPr/>
          </p:nvSpPr>
          <p:spPr>
            <a:xfrm>
              <a:off x="2326109" y="2552148"/>
              <a:ext cx="37505" cy="45583"/>
            </a:xfrm>
            <a:custGeom>
              <a:rect b="b" l="l" r="r" t="t"/>
              <a:pathLst>
                <a:path extrusionOk="0" h="1738" w="1430">
                  <a:moveTo>
                    <a:pt x="1367" y="0"/>
                  </a:moveTo>
                  <a:lnTo>
                    <a:pt x="520" y="337"/>
                  </a:lnTo>
                  <a:lnTo>
                    <a:pt x="510" y="337"/>
                  </a:lnTo>
                  <a:cubicBezTo>
                    <a:pt x="491" y="347"/>
                    <a:pt x="0" y="530"/>
                    <a:pt x="0" y="1155"/>
                  </a:cubicBezTo>
                  <a:lnTo>
                    <a:pt x="0" y="1737"/>
                  </a:lnTo>
                  <a:lnTo>
                    <a:pt x="212" y="1737"/>
                  </a:lnTo>
                  <a:lnTo>
                    <a:pt x="212" y="1155"/>
                  </a:lnTo>
                  <a:cubicBezTo>
                    <a:pt x="207" y="530"/>
                    <a:pt x="698" y="347"/>
                    <a:pt x="722" y="342"/>
                  </a:cubicBezTo>
                  <a:lnTo>
                    <a:pt x="732" y="337"/>
                  </a:lnTo>
                  <a:lnTo>
                    <a:pt x="1429" y="63"/>
                  </a:lnTo>
                  <a:lnTo>
                    <a:pt x="136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7"/>
            <p:cNvSpPr/>
            <p:nvPr/>
          </p:nvSpPr>
          <p:spPr>
            <a:xfrm>
              <a:off x="2450926" y="2733747"/>
              <a:ext cx="37505" cy="45583"/>
            </a:xfrm>
            <a:custGeom>
              <a:rect b="b" l="l" r="r" t="t"/>
              <a:pathLst>
                <a:path extrusionOk="0" h="1738" w="1430">
                  <a:moveTo>
                    <a:pt x="1371" y="0"/>
                  </a:moveTo>
                  <a:lnTo>
                    <a:pt x="520" y="332"/>
                  </a:lnTo>
                  <a:lnTo>
                    <a:pt x="510" y="337"/>
                  </a:lnTo>
                  <a:cubicBezTo>
                    <a:pt x="491" y="342"/>
                    <a:pt x="0" y="525"/>
                    <a:pt x="0" y="1155"/>
                  </a:cubicBezTo>
                  <a:lnTo>
                    <a:pt x="0" y="1737"/>
                  </a:lnTo>
                  <a:lnTo>
                    <a:pt x="212" y="1737"/>
                  </a:lnTo>
                  <a:lnTo>
                    <a:pt x="212" y="1155"/>
                  </a:lnTo>
                  <a:cubicBezTo>
                    <a:pt x="212" y="530"/>
                    <a:pt x="703" y="347"/>
                    <a:pt x="722" y="337"/>
                  </a:cubicBezTo>
                  <a:lnTo>
                    <a:pt x="732" y="337"/>
                  </a:lnTo>
                  <a:lnTo>
                    <a:pt x="1429" y="63"/>
                  </a:lnTo>
                  <a:lnTo>
                    <a:pt x="137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7"/>
            <p:cNvSpPr/>
            <p:nvPr/>
          </p:nvSpPr>
          <p:spPr>
            <a:xfrm>
              <a:off x="2355248" y="2480704"/>
              <a:ext cx="35879" cy="49885"/>
            </a:xfrm>
            <a:custGeom>
              <a:rect b="b" l="l" r="r" t="t"/>
              <a:pathLst>
                <a:path extrusionOk="0" h="1902" w="1368">
                  <a:moveTo>
                    <a:pt x="1271" y="1"/>
                  </a:moveTo>
                  <a:lnTo>
                    <a:pt x="1228" y="35"/>
                  </a:lnTo>
                  <a:cubicBezTo>
                    <a:pt x="833" y="367"/>
                    <a:pt x="314" y="463"/>
                    <a:pt x="39" y="492"/>
                  </a:cubicBezTo>
                  <a:lnTo>
                    <a:pt x="1" y="496"/>
                  </a:lnTo>
                  <a:lnTo>
                    <a:pt x="1" y="1132"/>
                  </a:lnTo>
                  <a:cubicBezTo>
                    <a:pt x="1" y="1555"/>
                    <a:pt x="342" y="1901"/>
                    <a:pt x="766" y="1901"/>
                  </a:cubicBezTo>
                  <a:lnTo>
                    <a:pt x="1021" y="1901"/>
                  </a:lnTo>
                  <a:cubicBezTo>
                    <a:pt x="617" y="1873"/>
                    <a:pt x="299" y="1536"/>
                    <a:pt x="304" y="1132"/>
                  </a:cubicBezTo>
                  <a:lnTo>
                    <a:pt x="304" y="496"/>
                  </a:lnTo>
                  <a:lnTo>
                    <a:pt x="342" y="492"/>
                  </a:lnTo>
                  <a:cubicBezTo>
                    <a:pt x="583" y="468"/>
                    <a:pt x="1002" y="391"/>
                    <a:pt x="1367" y="155"/>
                  </a:cubicBezTo>
                  <a:cubicBezTo>
                    <a:pt x="1343" y="121"/>
                    <a:pt x="1319" y="83"/>
                    <a:pt x="1295" y="49"/>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7"/>
            <p:cNvSpPr/>
            <p:nvPr/>
          </p:nvSpPr>
          <p:spPr>
            <a:xfrm>
              <a:off x="2347301" y="2450674"/>
              <a:ext cx="33466" cy="34620"/>
            </a:xfrm>
            <a:custGeom>
              <a:rect b="b" l="l" r="r" t="t"/>
              <a:pathLst>
                <a:path extrusionOk="0" h="1320" w="1276">
                  <a:moveTo>
                    <a:pt x="1117" y="1"/>
                  </a:moveTo>
                  <a:cubicBezTo>
                    <a:pt x="501" y="1"/>
                    <a:pt x="6" y="501"/>
                    <a:pt x="1" y="1112"/>
                  </a:cubicBezTo>
                  <a:lnTo>
                    <a:pt x="1" y="1319"/>
                  </a:lnTo>
                  <a:lnTo>
                    <a:pt x="63" y="1300"/>
                  </a:lnTo>
                  <a:lnTo>
                    <a:pt x="121" y="1300"/>
                  </a:lnTo>
                  <a:cubicBezTo>
                    <a:pt x="121" y="1300"/>
                    <a:pt x="159" y="1300"/>
                    <a:pt x="217" y="1295"/>
                  </a:cubicBezTo>
                  <a:lnTo>
                    <a:pt x="217" y="1112"/>
                  </a:lnTo>
                  <a:lnTo>
                    <a:pt x="212" y="1112"/>
                  </a:lnTo>
                  <a:cubicBezTo>
                    <a:pt x="212" y="520"/>
                    <a:pt x="679" y="30"/>
                    <a:pt x="1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7"/>
            <p:cNvSpPr/>
            <p:nvPr/>
          </p:nvSpPr>
          <p:spPr>
            <a:xfrm>
              <a:off x="2230326" y="2662304"/>
              <a:ext cx="35984" cy="49885"/>
            </a:xfrm>
            <a:custGeom>
              <a:rect b="b" l="l" r="r" t="t"/>
              <a:pathLst>
                <a:path extrusionOk="0" h="1902" w="1372">
                  <a:moveTo>
                    <a:pt x="1271" y="1"/>
                  </a:moveTo>
                  <a:lnTo>
                    <a:pt x="1232" y="35"/>
                  </a:lnTo>
                  <a:cubicBezTo>
                    <a:pt x="837" y="362"/>
                    <a:pt x="318" y="463"/>
                    <a:pt x="44" y="492"/>
                  </a:cubicBezTo>
                  <a:lnTo>
                    <a:pt x="0" y="497"/>
                  </a:lnTo>
                  <a:lnTo>
                    <a:pt x="0" y="1132"/>
                  </a:lnTo>
                  <a:cubicBezTo>
                    <a:pt x="0" y="1555"/>
                    <a:pt x="347" y="1897"/>
                    <a:pt x="770" y="1902"/>
                  </a:cubicBezTo>
                  <a:lnTo>
                    <a:pt x="1020" y="1902"/>
                  </a:lnTo>
                  <a:cubicBezTo>
                    <a:pt x="616" y="1873"/>
                    <a:pt x="303" y="1536"/>
                    <a:pt x="303" y="1132"/>
                  </a:cubicBezTo>
                  <a:lnTo>
                    <a:pt x="303" y="497"/>
                  </a:lnTo>
                  <a:lnTo>
                    <a:pt x="342" y="492"/>
                  </a:lnTo>
                  <a:cubicBezTo>
                    <a:pt x="582" y="468"/>
                    <a:pt x="1006" y="386"/>
                    <a:pt x="1372" y="155"/>
                  </a:cubicBezTo>
                  <a:cubicBezTo>
                    <a:pt x="1343" y="116"/>
                    <a:pt x="1319" y="83"/>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7"/>
            <p:cNvSpPr/>
            <p:nvPr/>
          </p:nvSpPr>
          <p:spPr>
            <a:xfrm>
              <a:off x="2222484" y="2632142"/>
              <a:ext cx="33361" cy="34751"/>
            </a:xfrm>
            <a:custGeom>
              <a:rect b="b" l="l" r="r" t="t"/>
              <a:pathLst>
                <a:path extrusionOk="0" h="1325" w="1272">
                  <a:moveTo>
                    <a:pt x="1112" y="1"/>
                  </a:moveTo>
                  <a:cubicBezTo>
                    <a:pt x="501" y="6"/>
                    <a:pt x="1" y="501"/>
                    <a:pt x="1" y="1117"/>
                  </a:cubicBezTo>
                  <a:lnTo>
                    <a:pt x="1" y="1324"/>
                  </a:lnTo>
                  <a:lnTo>
                    <a:pt x="63" y="1305"/>
                  </a:lnTo>
                  <a:lnTo>
                    <a:pt x="121" y="1305"/>
                  </a:lnTo>
                  <a:cubicBezTo>
                    <a:pt x="121" y="1305"/>
                    <a:pt x="155" y="1305"/>
                    <a:pt x="213" y="1300"/>
                  </a:cubicBezTo>
                  <a:lnTo>
                    <a:pt x="213" y="1127"/>
                  </a:lnTo>
                  <a:lnTo>
                    <a:pt x="213" y="1112"/>
                  </a:lnTo>
                  <a:cubicBezTo>
                    <a:pt x="213"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7"/>
            <p:cNvSpPr/>
            <p:nvPr/>
          </p:nvSpPr>
          <p:spPr>
            <a:xfrm>
              <a:off x="2480065" y="2662304"/>
              <a:ext cx="35984" cy="49885"/>
            </a:xfrm>
            <a:custGeom>
              <a:rect b="b" l="l" r="r" t="t"/>
              <a:pathLst>
                <a:path extrusionOk="0" h="1902" w="1372">
                  <a:moveTo>
                    <a:pt x="1271" y="1"/>
                  </a:moveTo>
                  <a:lnTo>
                    <a:pt x="1232" y="35"/>
                  </a:lnTo>
                  <a:cubicBezTo>
                    <a:pt x="838" y="362"/>
                    <a:pt x="318" y="463"/>
                    <a:pt x="44" y="492"/>
                  </a:cubicBezTo>
                  <a:lnTo>
                    <a:pt x="1" y="497"/>
                  </a:lnTo>
                  <a:lnTo>
                    <a:pt x="1" y="1132"/>
                  </a:lnTo>
                  <a:cubicBezTo>
                    <a:pt x="1" y="1555"/>
                    <a:pt x="347" y="1897"/>
                    <a:pt x="771" y="1902"/>
                  </a:cubicBezTo>
                  <a:lnTo>
                    <a:pt x="1021" y="1902"/>
                  </a:lnTo>
                  <a:cubicBezTo>
                    <a:pt x="617" y="1873"/>
                    <a:pt x="304" y="1536"/>
                    <a:pt x="304" y="1132"/>
                  </a:cubicBezTo>
                  <a:lnTo>
                    <a:pt x="304" y="497"/>
                  </a:lnTo>
                  <a:lnTo>
                    <a:pt x="347" y="492"/>
                  </a:lnTo>
                  <a:cubicBezTo>
                    <a:pt x="588" y="468"/>
                    <a:pt x="1006" y="386"/>
                    <a:pt x="1372" y="155"/>
                  </a:cubicBezTo>
                  <a:cubicBezTo>
                    <a:pt x="1343" y="116"/>
                    <a:pt x="1324" y="83"/>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7"/>
            <p:cNvSpPr/>
            <p:nvPr/>
          </p:nvSpPr>
          <p:spPr>
            <a:xfrm>
              <a:off x="2472249" y="2632142"/>
              <a:ext cx="33335" cy="34751"/>
            </a:xfrm>
            <a:custGeom>
              <a:rect b="b" l="l" r="r" t="t"/>
              <a:pathLst>
                <a:path extrusionOk="0" h="1325" w="1271">
                  <a:moveTo>
                    <a:pt x="1112" y="1"/>
                  </a:moveTo>
                  <a:cubicBezTo>
                    <a:pt x="501" y="6"/>
                    <a:pt x="0" y="501"/>
                    <a:pt x="0" y="1117"/>
                  </a:cubicBezTo>
                  <a:lnTo>
                    <a:pt x="0" y="1324"/>
                  </a:lnTo>
                  <a:lnTo>
                    <a:pt x="63" y="1305"/>
                  </a:lnTo>
                  <a:lnTo>
                    <a:pt x="121" y="1305"/>
                  </a:lnTo>
                  <a:cubicBezTo>
                    <a:pt x="121" y="1305"/>
                    <a:pt x="159" y="1305"/>
                    <a:pt x="212" y="1300"/>
                  </a:cubicBezTo>
                  <a:lnTo>
                    <a:pt x="212" y="1127"/>
                  </a:lnTo>
                  <a:lnTo>
                    <a:pt x="212" y="1112"/>
                  </a:lnTo>
                  <a:cubicBezTo>
                    <a:pt x="212"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7"/>
            <p:cNvSpPr/>
            <p:nvPr/>
          </p:nvSpPr>
          <p:spPr>
            <a:xfrm>
              <a:off x="2313835" y="2622648"/>
              <a:ext cx="121774" cy="102313"/>
            </a:xfrm>
            <a:custGeom>
              <a:rect b="b" l="l" r="r" t="t"/>
              <a:pathLst>
                <a:path extrusionOk="0" h="3901" w="4643">
                  <a:moveTo>
                    <a:pt x="2321" y="1"/>
                  </a:moveTo>
                  <a:cubicBezTo>
                    <a:pt x="2208" y="1"/>
                    <a:pt x="2095" y="77"/>
                    <a:pt x="2095" y="228"/>
                  </a:cubicBezTo>
                  <a:lnTo>
                    <a:pt x="2095" y="2393"/>
                  </a:lnTo>
                  <a:lnTo>
                    <a:pt x="223" y="3476"/>
                  </a:lnTo>
                  <a:cubicBezTo>
                    <a:pt x="0" y="3602"/>
                    <a:pt x="125" y="3901"/>
                    <a:pt x="328" y="3901"/>
                  </a:cubicBezTo>
                  <a:cubicBezTo>
                    <a:pt x="366" y="3901"/>
                    <a:pt x="407" y="3890"/>
                    <a:pt x="449" y="3866"/>
                  </a:cubicBezTo>
                  <a:lnTo>
                    <a:pt x="2321" y="2783"/>
                  </a:lnTo>
                  <a:lnTo>
                    <a:pt x="4197" y="3866"/>
                  </a:lnTo>
                  <a:cubicBezTo>
                    <a:pt x="4239" y="3890"/>
                    <a:pt x="4279" y="3901"/>
                    <a:pt x="4317" y="3901"/>
                  </a:cubicBezTo>
                  <a:cubicBezTo>
                    <a:pt x="4517" y="3901"/>
                    <a:pt x="4642" y="3602"/>
                    <a:pt x="4424" y="3476"/>
                  </a:cubicBezTo>
                  <a:lnTo>
                    <a:pt x="2547" y="2393"/>
                  </a:lnTo>
                  <a:lnTo>
                    <a:pt x="2547" y="228"/>
                  </a:lnTo>
                  <a:cubicBezTo>
                    <a:pt x="2547" y="77"/>
                    <a:pt x="2434"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7"/>
            <p:cNvSpPr/>
            <p:nvPr/>
          </p:nvSpPr>
          <p:spPr>
            <a:xfrm>
              <a:off x="2314490" y="2439816"/>
              <a:ext cx="127125" cy="169771"/>
            </a:xfrm>
            <a:custGeom>
              <a:rect b="b" l="l" r="r" t="t"/>
              <a:pathLst>
                <a:path extrusionOk="0" h="6473" w="4847">
                  <a:moveTo>
                    <a:pt x="2378" y="453"/>
                  </a:moveTo>
                  <a:lnTo>
                    <a:pt x="2378" y="458"/>
                  </a:lnTo>
                  <a:lnTo>
                    <a:pt x="2488" y="458"/>
                  </a:lnTo>
                  <a:cubicBezTo>
                    <a:pt x="3075" y="458"/>
                    <a:pt x="3552" y="934"/>
                    <a:pt x="3552" y="1526"/>
                  </a:cubicBezTo>
                  <a:lnTo>
                    <a:pt x="3552" y="1666"/>
                  </a:lnTo>
                  <a:lnTo>
                    <a:pt x="3537" y="1666"/>
                  </a:lnTo>
                  <a:cubicBezTo>
                    <a:pt x="3220" y="1594"/>
                    <a:pt x="3119" y="1175"/>
                    <a:pt x="3119" y="1170"/>
                  </a:cubicBezTo>
                  <a:cubicBezTo>
                    <a:pt x="3093" y="1058"/>
                    <a:pt x="2996" y="994"/>
                    <a:pt x="2897" y="994"/>
                  </a:cubicBezTo>
                  <a:cubicBezTo>
                    <a:pt x="2829" y="994"/>
                    <a:pt x="2761" y="1024"/>
                    <a:pt x="2714" y="1088"/>
                  </a:cubicBezTo>
                  <a:cubicBezTo>
                    <a:pt x="2305" y="1651"/>
                    <a:pt x="1396" y="1661"/>
                    <a:pt x="1382" y="1661"/>
                  </a:cubicBezTo>
                  <a:lnTo>
                    <a:pt x="1309" y="1661"/>
                  </a:lnTo>
                  <a:lnTo>
                    <a:pt x="1309" y="1517"/>
                  </a:lnTo>
                  <a:cubicBezTo>
                    <a:pt x="1314" y="930"/>
                    <a:pt x="1791" y="458"/>
                    <a:pt x="2378" y="453"/>
                  </a:cubicBezTo>
                  <a:close/>
                  <a:moveTo>
                    <a:pt x="3711" y="2286"/>
                  </a:moveTo>
                  <a:lnTo>
                    <a:pt x="3739" y="2291"/>
                  </a:lnTo>
                  <a:cubicBezTo>
                    <a:pt x="3812" y="2373"/>
                    <a:pt x="3802" y="2503"/>
                    <a:pt x="3711" y="2570"/>
                  </a:cubicBezTo>
                  <a:lnTo>
                    <a:pt x="3711" y="2286"/>
                  </a:lnTo>
                  <a:close/>
                  <a:moveTo>
                    <a:pt x="1155" y="2291"/>
                  </a:moveTo>
                  <a:lnTo>
                    <a:pt x="1155" y="2575"/>
                  </a:lnTo>
                  <a:cubicBezTo>
                    <a:pt x="1103" y="2541"/>
                    <a:pt x="1069" y="2479"/>
                    <a:pt x="1074" y="2416"/>
                  </a:cubicBezTo>
                  <a:lnTo>
                    <a:pt x="1074" y="2416"/>
                  </a:lnTo>
                  <a:lnTo>
                    <a:pt x="1074" y="2421"/>
                  </a:lnTo>
                  <a:cubicBezTo>
                    <a:pt x="1074" y="2373"/>
                    <a:pt x="1088" y="2335"/>
                    <a:pt x="1117" y="2301"/>
                  </a:cubicBezTo>
                  <a:cubicBezTo>
                    <a:pt x="1131" y="2296"/>
                    <a:pt x="1141" y="2296"/>
                    <a:pt x="1155" y="2291"/>
                  </a:cubicBezTo>
                  <a:close/>
                  <a:moveTo>
                    <a:pt x="2820" y="1627"/>
                  </a:moveTo>
                  <a:cubicBezTo>
                    <a:pt x="2921" y="1805"/>
                    <a:pt x="3075" y="1954"/>
                    <a:pt x="3258" y="2046"/>
                  </a:cubicBezTo>
                  <a:lnTo>
                    <a:pt x="3258" y="2691"/>
                  </a:lnTo>
                  <a:cubicBezTo>
                    <a:pt x="3258" y="3090"/>
                    <a:pt x="2936" y="3412"/>
                    <a:pt x="2536" y="3412"/>
                  </a:cubicBezTo>
                  <a:lnTo>
                    <a:pt x="2330" y="3412"/>
                  </a:lnTo>
                  <a:cubicBezTo>
                    <a:pt x="1930" y="3412"/>
                    <a:pt x="1608" y="3090"/>
                    <a:pt x="1608" y="2691"/>
                  </a:cubicBezTo>
                  <a:lnTo>
                    <a:pt x="1608" y="2099"/>
                  </a:lnTo>
                  <a:cubicBezTo>
                    <a:pt x="1901" y="2065"/>
                    <a:pt x="2421" y="1964"/>
                    <a:pt x="2820" y="1627"/>
                  </a:cubicBezTo>
                  <a:close/>
                  <a:moveTo>
                    <a:pt x="2676" y="3855"/>
                  </a:moveTo>
                  <a:lnTo>
                    <a:pt x="2676" y="3975"/>
                  </a:lnTo>
                  <a:lnTo>
                    <a:pt x="2426" y="4240"/>
                  </a:lnTo>
                  <a:lnTo>
                    <a:pt x="2190" y="4009"/>
                  </a:lnTo>
                  <a:lnTo>
                    <a:pt x="2190" y="3855"/>
                  </a:lnTo>
                  <a:cubicBezTo>
                    <a:pt x="2238" y="3865"/>
                    <a:pt x="2286" y="3865"/>
                    <a:pt x="2330" y="3865"/>
                  </a:cubicBezTo>
                  <a:lnTo>
                    <a:pt x="2536" y="3865"/>
                  </a:lnTo>
                  <a:cubicBezTo>
                    <a:pt x="2585" y="3865"/>
                    <a:pt x="2628" y="3865"/>
                    <a:pt x="2676" y="3855"/>
                  </a:cubicBezTo>
                  <a:close/>
                  <a:moveTo>
                    <a:pt x="2378" y="1"/>
                  </a:moveTo>
                  <a:cubicBezTo>
                    <a:pt x="1540" y="1"/>
                    <a:pt x="857" y="684"/>
                    <a:pt x="857" y="1521"/>
                  </a:cubicBezTo>
                  <a:lnTo>
                    <a:pt x="857" y="1921"/>
                  </a:lnTo>
                  <a:cubicBezTo>
                    <a:pt x="405" y="2286"/>
                    <a:pt x="636" y="3018"/>
                    <a:pt x="1213" y="3056"/>
                  </a:cubicBezTo>
                  <a:cubicBezTo>
                    <a:pt x="1305" y="3326"/>
                    <a:pt x="1492" y="3557"/>
                    <a:pt x="1738" y="3706"/>
                  </a:cubicBezTo>
                  <a:lnTo>
                    <a:pt x="1738" y="3831"/>
                  </a:lnTo>
                  <a:lnTo>
                    <a:pt x="809" y="4192"/>
                  </a:lnTo>
                  <a:cubicBezTo>
                    <a:pt x="727" y="4221"/>
                    <a:pt x="1" y="4509"/>
                    <a:pt x="1" y="5433"/>
                  </a:cubicBezTo>
                  <a:lnTo>
                    <a:pt x="1" y="6242"/>
                  </a:lnTo>
                  <a:cubicBezTo>
                    <a:pt x="1" y="6367"/>
                    <a:pt x="102" y="6468"/>
                    <a:pt x="227" y="6473"/>
                  </a:cubicBezTo>
                  <a:lnTo>
                    <a:pt x="804" y="6473"/>
                  </a:lnTo>
                  <a:cubicBezTo>
                    <a:pt x="1103" y="6473"/>
                    <a:pt x="1103" y="6016"/>
                    <a:pt x="804" y="6016"/>
                  </a:cubicBezTo>
                  <a:lnTo>
                    <a:pt x="453" y="6016"/>
                  </a:lnTo>
                  <a:lnTo>
                    <a:pt x="453" y="5438"/>
                  </a:lnTo>
                  <a:cubicBezTo>
                    <a:pt x="453" y="4808"/>
                    <a:pt x="944" y="4625"/>
                    <a:pt x="963" y="4620"/>
                  </a:cubicBezTo>
                  <a:lnTo>
                    <a:pt x="973" y="4615"/>
                  </a:lnTo>
                  <a:lnTo>
                    <a:pt x="1824" y="4283"/>
                  </a:lnTo>
                  <a:lnTo>
                    <a:pt x="2277" y="4721"/>
                  </a:lnTo>
                  <a:cubicBezTo>
                    <a:pt x="2315" y="4764"/>
                    <a:pt x="2373" y="4789"/>
                    <a:pt x="2431" y="4789"/>
                  </a:cubicBezTo>
                  <a:lnTo>
                    <a:pt x="2435" y="4789"/>
                  </a:lnTo>
                  <a:cubicBezTo>
                    <a:pt x="2498" y="4784"/>
                    <a:pt x="2556" y="4760"/>
                    <a:pt x="2594" y="4716"/>
                  </a:cubicBezTo>
                  <a:lnTo>
                    <a:pt x="3022" y="4274"/>
                  </a:lnTo>
                  <a:lnTo>
                    <a:pt x="3869" y="4615"/>
                  </a:lnTo>
                  <a:lnTo>
                    <a:pt x="3879" y="4620"/>
                  </a:lnTo>
                  <a:cubicBezTo>
                    <a:pt x="3903" y="4625"/>
                    <a:pt x="4394" y="4808"/>
                    <a:pt x="4394" y="5438"/>
                  </a:cubicBezTo>
                  <a:lnTo>
                    <a:pt x="4394" y="6016"/>
                  </a:lnTo>
                  <a:lnTo>
                    <a:pt x="1526" y="6016"/>
                  </a:lnTo>
                  <a:cubicBezTo>
                    <a:pt x="1223" y="6016"/>
                    <a:pt x="1223" y="6473"/>
                    <a:pt x="1526" y="6473"/>
                  </a:cubicBezTo>
                  <a:lnTo>
                    <a:pt x="4620" y="6473"/>
                  </a:lnTo>
                  <a:cubicBezTo>
                    <a:pt x="4745" y="6468"/>
                    <a:pt x="4846" y="6367"/>
                    <a:pt x="4846" y="6242"/>
                  </a:cubicBezTo>
                  <a:lnTo>
                    <a:pt x="4846" y="5438"/>
                  </a:lnTo>
                  <a:cubicBezTo>
                    <a:pt x="4846" y="4519"/>
                    <a:pt x="4124" y="4226"/>
                    <a:pt x="4033" y="4192"/>
                  </a:cubicBezTo>
                  <a:lnTo>
                    <a:pt x="3133" y="3831"/>
                  </a:lnTo>
                  <a:lnTo>
                    <a:pt x="3133" y="3706"/>
                  </a:lnTo>
                  <a:cubicBezTo>
                    <a:pt x="3378" y="3562"/>
                    <a:pt x="3566" y="3331"/>
                    <a:pt x="3658" y="3056"/>
                  </a:cubicBezTo>
                  <a:cubicBezTo>
                    <a:pt x="4230" y="3008"/>
                    <a:pt x="4452" y="2286"/>
                    <a:pt x="4009" y="1926"/>
                  </a:cubicBezTo>
                  <a:lnTo>
                    <a:pt x="4009" y="1526"/>
                  </a:lnTo>
                  <a:cubicBezTo>
                    <a:pt x="4009" y="684"/>
                    <a:pt x="3326" y="1"/>
                    <a:pt x="24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7"/>
            <p:cNvSpPr/>
            <p:nvPr/>
          </p:nvSpPr>
          <p:spPr>
            <a:xfrm>
              <a:off x="2439045" y="2621546"/>
              <a:ext cx="127256" cy="169639"/>
            </a:xfrm>
            <a:custGeom>
              <a:rect b="b" l="l" r="r" t="t"/>
              <a:pathLst>
                <a:path extrusionOk="0" h="6468" w="4852">
                  <a:moveTo>
                    <a:pt x="2378" y="453"/>
                  </a:moveTo>
                  <a:lnTo>
                    <a:pt x="2378" y="458"/>
                  </a:lnTo>
                  <a:lnTo>
                    <a:pt x="2489" y="458"/>
                  </a:lnTo>
                  <a:cubicBezTo>
                    <a:pt x="3076" y="458"/>
                    <a:pt x="3557" y="934"/>
                    <a:pt x="3557" y="1521"/>
                  </a:cubicBezTo>
                  <a:lnTo>
                    <a:pt x="3557" y="1666"/>
                  </a:lnTo>
                  <a:lnTo>
                    <a:pt x="3537" y="1666"/>
                  </a:lnTo>
                  <a:cubicBezTo>
                    <a:pt x="3225" y="1593"/>
                    <a:pt x="3124" y="1175"/>
                    <a:pt x="3124" y="1175"/>
                  </a:cubicBezTo>
                  <a:cubicBezTo>
                    <a:pt x="3098" y="1060"/>
                    <a:pt x="2998" y="995"/>
                    <a:pt x="2897" y="995"/>
                  </a:cubicBezTo>
                  <a:cubicBezTo>
                    <a:pt x="2829" y="995"/>
                    <a:pt x="2761" y="1024"/>
                    <a:pt x="2715" y="1088"/>
                  </a:cubicBezTo>
                  <a:cubicBezTo>
                    <a:pt x="2310" y="1656"/>
                    <a:pt x="1396" y="1661"/>
                    <a:pt x="1387" y="1661"/>
                  </a:cubicBezTo>
                  <a:lnTo>
                    <a:pt x="1334" y="1661"/>
                  </a:lnTo>
                  <a:lnTo>
                    <a:pt x="1319" y="1666"/>
                  </a:lnTo>
                  <a:lnTo>
                    <a:pt x="1314" y="1666"/>
                  </a:lnTo>
                  <a:lnTo>
                    <a:pt x="1314" y="1521"/>
                  </a:lnTo>
                  <a:cubicBezTo>
                    <a:pt x="1314" y="929"/>
                    <a:pt x="1791" y="453"/>
                    <a:pt x="2378" y="453"/>
                  </a:cubicBezTo>
                  <a:close/>
                  <a:moveTo>
                    <a:pt x="3715" y="2286"/>
                  </a:moveTo>
                  <a:lnTo>
                    <a:pt x="3740" y="2291"/>
                  </a:lnTo>
                  <a:cubicBezTo>
                    <a:pt x="3817" y="2373"/>
                    <a:pt x="3802" y="2503"/>
                    <a:pt x="3715" y="2565"/>
                  </a:cubicBezTo>
                  <a:lnTo>
                    <a:pt x="3715" y="2286"/>
                  </a:lnTo>
                  <a:close/>
                  <a:moveTo>
                    <a:pt x="1156" y="2286"/>
                  </a:moveTo>
                  <a:lnTo>
                    <a:pt x="1156" y="2575"/>
                  </a:lnTo>
                  <a:cubicBezTo>
                    <a:pt x="1103" y="2537"/>
                    <a:pt x="1074" y="2479"/>
                    <a:pt x="1074" y="2416"/>
                  </a:cubicBezTo>
                  <a:cubicBezTo>
                    <a:pt x="1074" y="2373"/>
                    <a:pt x="1088" y="2330"/>
                    <a:pt x="1122" y="2296"/>
                  </a:cubicBezTo>
                  <a:cubicBezTo>
                    <a:pt x="1132" y="2296"/>
                    <a:pt x="1146" y="2291"/>
                    <a:pt x="1156" y="2286"/>
                  </a:cubicBezTo>
                  <a:close/>
                  <a:moveTo>
                    <a:pt x="2825" y="1627"/>
                  </a:moveTo>
                  <a:cubicBezTo>
                    <a:pt x="2926" y="1805"/>
                    <a:pt x="3076" y="1949"/>
                    <a:pt x="3258" y="2041"/>
                  </a:cubicBezTo>
                  <a:lnTo>
                    <a:pt x="3258" y="2690"/>
                  </a:lnTo>
                  <a:cubicBezTo>
                    <a:pt x="3258" y="3085"/>
                    <a:pt x="2936" y="3412"/>
                    <a:pt x="2537" y="3412"/>
                  </a:cubicBezTo>
                  <a:lnTo>
                    <a:pt x="2335" y="3412"/>
                  </a:lnTo>
                  <a:cubicBezTo>
                    <a:pt x="1935" y="3412"/>
                    <a:pt x="1613" y="3085"/>
                    <a:pt x="1613" y="2690"/>
                  </a:cubicBezTo>
                  <a:lnTo>
                    <a:pt x="1613" y="2094"/>
                  </a:lnTo>
                  <a:cubicBezTo>
                    <a:pt x="1906" y="2060"/>
                    <a:pt x="2426" y="1959"/>
                    <a:pt x="2825" y="1627"/>
                  </a:cubicBezTo>
                  <a:close/>
                  <a:moveTo>
                    <a:pt x="2676" y="3855"/>
                  </a:moveTo>
                  <a:lnTo>
                    <a:pt x="2676" y="3975"/>
                  </a:lnTo>
                  <a:lnTo>
                    <a:pt x="2431" y="4240"/>
                  </a:lnTo>
                  <a:lnTo>
                    <a:pt x="2195" y="4009"/>
                  </a:lnTo>
                  <a:lnTo>
                    <a:pt x="2195" y="3855"/>
                  </a:lnTo>
                  <a:cubicBezTo>
                    <a:pt x="2238" y="3860"/>
                    <a:pt x="2286" y="3865"/>
                    <a:pt x="2335" y="3865"/>
                  </a:cubicBezTo>
                  <a:lnTo>
                    <a:pt x="2537" y="3865"/>
                  </a:lnTo>
                  <a:cubicBezTo>
                    <a:pt x="2585" y="3865"/>
                    <a:pt x="2633" y="3860"/>
                    <a:pt x="2676" y="3855"/>
                  </a:cubicBezTo>
                  <a:close/>
                  <a:moveTo>
                    <a:pt x="2383" y="1"/>
                  </a:moveTo>
                  <a:cubicBezTo>
                    <a:pt x="1541" y="1"/>
                    <a:pt x="862" y="679"/>
                    <a:pt x="862" y="1521"/>
                  </a:cubicBezTo>
                  <a:lnTo>
                    <a:pt x="862" y="1921"/>
                  </a:lnTo>
                  <a:cubicBezTo>
                    <a:pt x="405" y="2286"/>
                    <a:pt x="636" y="3013"/>
                    <a:pt x="1218" y="3051"/>
                  </a:cubicBezTo>
                  <a:cubicBezTo>
                    <a:pt x="1310" y="3326"/>
                    <a:pt x="1492" y="3557"/>
                    <a:pt x="1743" y="3701"/>
                  </a:cubicBezTo>
                  <a:lnTo>
                    <a:pt x="1743" y="3826"/>
                  </a:lnTo>
                  <a:lnTo>
                    <a:pt x="814" y="4187"/>
                  </a:lnTo>
                  <a:cubicBezTo>
                    <a:pt x="727" y="4221"/>
                    <a:pt x="1" y="4509"/>
                    <a:pt x="1" y="5433"/>
                  </a:cubicBezTo>
                  <a:lnTo>
                    <a:pt x="1" y="6242"/>
                  </a:lnTo>
                  <a:cubicBezTo>
                    <a:pt x="1" y="6367"/>
                    <a:pt x="102" y="6468"/>
                    <a:pt x="227" y="6468"/>
                  </a:cubicBezTo>
                  <a:lnTo>
                    <a:pt x="804" y="6468"/>
                  </a:lnTo>
                  <a:cubicBezTo>
                    <a:pt x="1108" y="6468"/>
                    <a:pt x="1108" y="6015"/>
                    <a:pt x="804" y="6015"/>
                  </a:cubicBezTo>
                  <a:lnTo>
                    <a:pt x="453" y="6015"/>
                  </a:lnTo>
                  <a:lnTo>
                    <a:pt x="453" y="5433"/>
                  </a:lnTo>
                  <a:cubicBezTo>
                    <a:pt x="453" y="4808"/>
                    <a:pt x="944" y="4625"/>
                    <a:pt x="963" y="4615"/>
                  </a:cubicBezTo>
                  <a:lnTo>
                    <a:pt x="978" y="4615"/>
                  </a:lnTo>
                  <a:lnTo>
                    <a:pt x="1824" y="4283"/>
                  </a:lnTo>
                  <a:lnTo>
                    <a:pt x="2277" y="4721"/>
                  </a:lnTo>
                  <a:cubicBezTo>
                    <a:pt x="2320" y="4760"/>
                    <a:pt x="2378" y="4784"/>
                    <a:pt x="2436" y="4784"/>
                  </a:cubicBezTo>
                  <a:lnTo>
                    <a:pt x="2440" y="4784"/>
                  </a:lnTo>
                  <a:cubicBezTo>
                    <a:pt x="2498" y="4784"/>
                    <a:pt x="2556" y="4760"/>
                    <a:pt x="2599" y="4716"/>
                  </a:cubicBezTo>
                  <a:lnTo>
                    <a:pt x="3027" y="4274"/>
                  </a:lnTo>
                  <a:lnTo>
                    <a:pt x="3874" y="4615"/>
                  </a:lnTo>
                  <a:lnTo>
                    <a:pt x="3884" y="4615"/>
                  </a:lnTo>
                  <a:cubicBezTo>
                    <a:pt x="3903" y="4625"/>
                    <a:pt x="4394" y="4808"/>
                    <a:pt x="4394" y="5433"/>
                  </a:cubicBezTo>
                  <a:lnTo>
                    <a:pt x="4394" y="6015"/>
                  </a:lnTo>
                  <a:lnTo>
                    <a:pt x="1526" y="6015"/>
                  </a:lnTo>
                  <a:cubicBezTo>
                    <a:pt x="1223" y="6015"/>
                    <a:pt x="1223" y="6468"/>
                    <a:pt x="1526" y="6468"/>
                  </a:cubicBezTo>
                  <a:lnTo>
                    <a:pt x="4625" y="6468"/>
                  </a:lnTo>
                  <a:cubicBezTo>
                    <a:pt x="4750" y="6468"/>
                    <a:pt x="4851" y="6367"/>
                    <a:pt x="4851" y="6242"/>
                  </a:cubicBezTo>
                  <a:lnTo>
                    <a:pt x="4851" y="5433"/>
                  </a:lnTo>
                  <a:cubicBezTo>
                    <a:pt x="4846" y="4514"/>
                    <a:pt x="4124" y="4225"/>
                    <a:pt x="4038" y="4192"/>
                  </a:cubicBezTo>
                  <a:lnTo>
                    <a:pt x="3133" y="3831"/>
                  </a:lnTo>
                  <a:lnTo>
                    <a:pt x="3133" y="3706"/>
                  </a:lnTo>
                  <a:cubicBezTo>
                    <a:pt x="3383" y="3557"/>
                    <a:pt x="3566" y="3326"/>
                    <a:pt x="3658" y="3056"/>
                  </a:cubicBezTo>
                  <a:cubicBezTo>
                    <a:pt x="4230" y="3008"/>
                    <a:pt x="4457" y="2286"/>
                    <a:pt x="4009" y="1925"/>
                  </a:cubicBezTo>
                  <a:lnTo>
                    <a:pt x="4009" y="1521"/>
                  </a:lnTo>
                  <a:cubicBezTo>
                    <a:pt x="4009" y="684"/>
                    <a:pt x="3331"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7"/>
            <p:cNvSpPr/>
            <p:nvPr/>
          </p:nvSpPr>
          <p:spPr>
            <a:xfrm>
              <a:off x="2189674" y="2621546"/>
              <a:ext cx="127125" cy="169771"/>
            </a:xfrm>
            <a:custGeom>
              <a:rect b="b" l="l" r="r" t="t"/>
              <a:pathLst>
                <a:path extrusionOk="0" h="6473" w="4847">
                  <a:moveTo>
                    <a:pt x="2378" y="453"/>
                  </a:moveTo>
                  <a:lnTo>
                    <a:pt x="2378" y="458"/>
                  </a:lnTo>
                  <a:lnTo>
                    <a:pt x="2484" y="458"/>
                  </a:lnTo>
                  <a:cubicBezTo>
                    <a:pt x="3076" y="458"/>
                    <a:pt x="3552" y="934"/>
                    <a:pt x="3552" y="1521"/>
                  </a:cubicBezTo>
                  <a:lnTo>
                    <a:pt x="3552" y="1666"/>
                  </a:lnTo>
                  <a:lnTo>
                    <a:pt x="3533" y="1666"/>
                  </a:lnTo>
                  <a:cubicBezTo>
                    <a:pt x="3220" y="1593"/>
                    <a:pt x="3119" y="1175"/>
                    <a:pt x="3119" y="1175"/>
                  </a:cubicBezTo>
                  <a:cubicBezTo>
                    <a:pt x="3093" y="1060"/>
                    <a:pt x="2993" y="995"/>
                    <a:pt x="2894" y="995"/>
                  </a:cubicBezTo>
                  <a:cubicBezTo>
                    <a:pt x="2826" y="995"/>
                    <a:pt x="2759" y="1024"/>
                    <a:pt x="2715" y="1088"/>
                  </a:cubicBezTo>
                  <a:cubicBezTo>
                    <a:pt x="2306" y="1656"/>
                    <a:pt x="1396" y="1661"/>
                    <a:pt x="1382" y="1661"/>
                  </a:cubicBezTo>
                  <a:lnTo>
                    <a:pt x="1329" y="1661"/>
                  </a:lnTo>
                  <a:lnTo>
                    <a:pt x="1314" y="1666"/>
                  </a:lnTo>
                  <a:lnTo>
                    <a:pt x="1310" y="1666"/>
                  </a:lnTo>
                  <a:lnTo>
                    <a:pt x="1310" y="1521"/>
                  </a:lnTo>
                  <a:cubicBezTo>
                    <a:pt x="1314" y="929"/>
                    <a:pt x="1791" y="453"/>
                    <a:pt x="2378" y="453"/>
                  </a:cubicBezTo>
                  <a:close/>
                  <a:moveTo>
                    <a:pt x="3711" y="2286"/>
                  </a:moveTo>
                  <a:lnTo>
                    <a:pt x="3740" y="2291"/>
                  </a:lnTo>
                  <a:cubicBezTo>
                    <a:pt x="3812" y="2373"/>
                    <a:pt x="3802" y="2503"/>
                    <a:pt x="3711" y="2565"/>
                  </a:cubicBezTo>
                  <a:lnTo>
                    <a:pt x="3711" y="2286"/>
                  </a:lnTo>
                  <a:close/>
                  <a:moveTo>
                    <a:pt x="1156" y="2286"/>
                  </a:moveTo>
                  <a:lnTo>
                    <a:pt x="1156" y="2575"/>
                  </a:lnTo>
                  <a:cubicBezTo>
                    <a:pt x="1103" y="2537"/>
                    <a:pt x="1069" y="2479"/>
                    <a:pt x="1074" y="2416"/>
                  </a:cubicBezTo>
                  <a:cubicBezTo>
                    <a:pt x="1074" y="2373"/>
                    <a:pt x="1088" y="2330"/>
                    <a:pt x="1117" y="2296"/>
                  </a:cubicBezTo>
                  <a:cubicBezTo>
                    <a:pt x="1132" y="2296"/>
                    <a:pt x="1141" y="2291"/>
                    <a:pt x="1156" y="2286"/>
                  </a:cubicBezTo>
                  <a:close/>
                  <a:moveTo>
                    <a:pt x="2821" y="1627"/>
                  </a:moveTo>
                  <a:cubicBezTo>
                    <a:pt x="2922" y="1805"/>
                    <a:pt x="3076" y="1949"/>
                    <a:pt x="3258" y="2041"/>
                  </a:cubicBezTo>
                  <a:lnTo>
                    <a:pt x="3258" y="2690"/>
                  </a:lnTo>
                  <a:cubicBezTo>
                    <a:pt x="3258" y="3085"/>
                    <a:pt x="2936" y="3412"/>
                    <a:pt x="2537" y="3412"/>
                  </a:cubicBezTo>
                  <a:lnTo>
                    <a:pt x="2330" y="3412"/>
                  </a:lnTo>
                  <a:cubicBezTo>
                    <a:pt x="1930" y="3412"/>
                    <a:pt x="1608" y="3085"/>
                    <a:pt x="1608" y="2690"/>
                  </a:cubicBezTo>
                  <a:lnTo>
                    <a:pt x="1608" y="2094"/>
                  </a:lnTo>
                  <a:cubicBezTo>
                    <a:pt x="1901" y="2060"/>
                    <a:pt x="2421" y="1959"/>
                    <a:pt x="2821" y="1627"/>
                  </a:cubicBezTo>
                  <a:close/>
                  <a:moveTo>
                    <a:pt x="2676" y="3855"/>
                  </a:moveTo>
                  <a:lnTo>
                    <a:pt x="2676" y="3975"/>
                  </a:lnTo>
                  <a:lnTo>
                    <a:pt x="2426" y="4240"/>
                  </a:lnTo>
                  <a:lnTo>
                    <a:pt x="2190" y="4009"/>
                  </a:lnTo>
                  <a:lnTo>
                    <a:pt x="2190" y="3855"/>
                  </a:lnTo>
                  <a:cubicBezTo>
                    <a:pt x="2238" y="3860"/>
                    <a:pt x="2286" y="3865"/>
                    <a:pt x="2330" y="3865"/>
                  </a:cubicBezTo>
                  <a:lnTo>
                    <a:pt x="2537" y="3865"/>
                  </a:lnTo>
                  <a:cubicBezTo>
                    <a:pt x="2585" y="3865"/>
                    <a:pt x="2628" y="3860"/>
                    <a:pt x="2676" y="3855"/>
                  </a:cubicBezTo>
                  <a:close/>
                  <a:moveTo>
                    <a:pt x="2378" y="1"/>
                  </a:moveTo>
                  <a:cubicBezTo>
                    <a:pt x="1541" y="1"/>
                    <a:pt x="857" y="684"/>
                    <a:pt x="857" y="1521"/>
                  </a:cubicBezTo>
                  <a:lnTo>
                    <a:pt x="857" y="1921"/>
                  </a:lnTo>
                  <a:cubicBezTo>
                    <a:pt x="405" y="2286"/>
                    <a:pt x="636" y="3018"/>
                    <a:pt x="1218" y="3056"/>
                  </a:cubicBezTo>
                  <a:cubicBezTo>
                    <a:pt x="1305" y="3330"/>
                    <a:pt x="1492" y="3561"/>
                    <a:pt x="1743" y="3706"/>
                  </a:cubicBezTo>
                  <a:lnTo>
                    <a:pt x="1743" y="3831"/>
                  </a:lnTo>
                  <a:lnTo>
                    <a:pt x="814" y="4192"/>
                  </a:lnTo>
                  <a:cubicBezTo>
                    <a:pt x="727" y="4221"/>
                    <a:pt x="1" y="4514"/>
                    <a:pt x="1" y="5433"/>
                  </a:cubicBezTo>
                  <a:lnTo>
                    <a:pt x="1" y="6242"/>
                  </a:lnTo>
                  <a:cubicBezTo>
                    <a:pt x="1" y="6367"/>
                    <a:pt x="102" y="6473"/>
                    <a:pt x="227" y="6473"/>
                  </a:cubicBezTo>
                  <a:lnTo>
                    <a:pt x="804" y="6473"/>
                  </a:lnTo>
                  <a:cubicBezTo>
                    <a:pt x="1108" y="6473"/>
                    <a:pt x="1108" y="6015"/>
                    <a:pt x="804" y="6015"/>
                  </a:cubicBezTo>
                  <a:lnTo>
                    <a:pt x="448" y="6015"/>
                  </a:lnTo>
                  <a:lnTo>
                    <a:pt x="448" y="5438"/>
                  </a:lnTo>
                  <a:cubicBezTo>
                    <a:pt x="448" y="4808"/>
                    <a:pt x="939" y="4625"/>
                    <a:pt x="958" y="4620"/>
                  </a:cubicBezTo>
                  <a:lnTo>
                    <a:pt x="968" y="4615"/>
                  </a:lnTo>
                  <a:lnTo>
                    <a:pt x="1820" y="4283"/>
                  </a:lnTo>
                  <a:lnTo>
                    <a:pt x="2272" y="4721"/>
                  </a:lnTo>
                  <a:cubicBezTo>
                    <a:pt x="2315" y="4764"/>
                    <a:pt x="2373" y="4788"/>
                    <a:pt x="2436" y="4788"/>
                  </a:cubicBezTo>
                  <a:cubicBezTo>
                    <a:pt x="2493" y="4784"/>
                    <a:pt x="2551" y="4760"/>
                    <a:pt x="2594" y="4716"/>
                  </a:cubicBezTo>
                  <a:lnTo>
                    <a:pt x="3018" y="4274"/>
                  </a:lnTo>
                  <a:lnTo>
                    <a:pt x="3869" y="4615"/>
                  </a:lnTo>
                  <a:lnTo>
                    <a:pt x="3879" y="4615"/>
                  </a:lnTo>
                  <a:cubicBezTo>
                    <a:pt x="3898" y="4625"/>
                    <a:pt x="4389" y="4808"/>
                    <a:pt x="4389" y="5433"/>
                  </a:cubicBezTo>
                  <a:lnTo>
                    <a:pt x="4389" y="6015"/>
                  </a:lnTo>
                  <a:lnTo>
                    <a:pt x="1521" y="6015"/>
                  </a:lnTo>
                  <a:cubicBezTo>
                    <a:pt x="1220" y="6015"/>
                    <a:pt x="1218" y="6468"/>
                    <a:pt x="1517" y="6468"/>
                  </a:cubicBezTo>
                  <a:cubicBezTo>
                    <a:pt x="1518" y="6468"/>
                    <a:pt x="1520" y="6468"/>
                    <a:pt x="1521" y="6468"/>
                  </a:cubicBezTo>
                  <a:lnTo>
                    <a:pt x="4615" y="6468"/>
                  </a:lnTo>
                  <a:cubicBezTo>
                    <a:pt x="4740" y="6468"/>
                    <a:pt x="4846" y="6367"/>
                    <a:pt x="4846" y="6242"/>
                  </a:cubicBezTo>
                  <a:lnTo>
                    <a:pt x="4846" y="5433"/>
                  </a:lnTo>
                  <a:cubicBezTo>
                    <a:pt x="4846" y="4514"/>
                    <a:pt x="4124" y="4225"/>
                    <a:pt x="4033" y="4192"/>
                  </a:cubicBezTo>
                  <a:lnTo>
                    <a:pt x="3133" y="3831"/>
                  </a:lnTo>
                  <a:lnTo>
                    <a:pt x="3133" y="3706"/>
                  </a:lnTo>
                  <a:cubicBezTo>
                    <a:pt x="3379" y="3557"/>
                    <a:pt x="3566" y="3326"/>
                    <a:pt x="3658" y="3056"/>
                  </a:cubicBezTo>
                  <a:cubicBezTo>
                    <a:pt x="4230" y="3008"/>
                    <a:pt x="4452" y="2286"/>
                    <a:pt x="4009" y="1925"/>
                  </a:cubicBezTo>
                  <a:lnTo>
                    <a:pt x="4009" y="1521"/>
                  </a:lnTo>
                  <a:cubicBezTo>
                    <a:pt x="4009" y="684"/>
                    <a:pt x="3326"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1" name="Google Shape;2611;p57"/>
          <p:cNvGrpSpPr/>
          <p:nvPr/>
        </p:nvGrpSpPr>
        <p:grpSpPr>
          <a:xfrm>
            <a:off x="2839444" y="4123696"/>
            <a:ext cx="366896" cy="309327"/>
            <a:chOff x="7092669" y="3411571"/>
            <a:chExt cx="366896" cy="309327"/>
          </a:xfrm>
        </p:grpSpPr>
        <p:sp>
          <p:nvSpPr>
            <p:cNvPr id="2612" name="Google Shape;2612;p57"/>
            <p:cNvSpPr/>
            <p:nvPr/>
          </p:nvSpPr>
          <p:spPr>
            <a:xfrm>
              <a:off x="7098098" y="3416869"/>
              <a:ext cx="356038" cy="298600"/>
            </a:xfrm>
            <a:custGeom>
              <a:rect b="b" l="l" r="r" t="t"/>
              <a:pathLst>
                <a:path extrusionOk="0" h="11385" w="13575">
                  <a:moveTo>
                    <a:pt x="660" y="0"/>
                  </a:moveTo>
                  <a:cubicBezTo>
                    <a:pt x="294" y="0"/>
                    <a:pt x="1" y="294"/>
                    <a:pt x="1" y="659"/>
                  </a:cubicBezTo>
                  <a:lnTo>
                    <a:pt x="1" y="10730"/>
                  </a:lnTo>
                  <a:cubicBezTo>
                    <a:pt x="1" y="11091"/>
                    <a:pt x="294" y="11385"/>
                    <a:pt x="660" y="11385"/>
                  </a:cubicBezTo>
                  <a:lnTo>
                    <a:pt x="12920" y="11385"/>
                  </a:lnTo>
                  <a:cubicBezTo>
                    <a:pt x="13281" y="11385"/>
                    <a:pt x="13575" y="11091"/>
                    <a:pt x="13575" y="10730"/>
                  </a:cubicBezTo>
                  <a:lnTo>
                    <a:pt x="13575" y="1973"/>
                  </a:lnTo>
                  <a:cubicBezTo>
                    <a:pt x="13575" y="1607"/>
                    <a:pt x="13281" y="1314"/>
                    <a:pt x="12920" y="1314"/>
                  </a:cubicBezTo>
                  <a:lnTo>
                    <a:pt x="8979" y="1314"/>
                  </a:lnTo>
                  <a:lnTo>
                    <a:pt x="7921" y="260"/>
                  </a:lnTo>
                  <a:cubicBezTo>
                    <a:pt x="7757" y="92"/>
                    <a:pt x="7531" y="0"/>
                    <a:pt x="73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7"/>
            <p:cNvSpPr/>
            <p:nvPr/>
          </p:nvSpPr>
          <p:spPr>
            <a:xfrm>
              <a:off x="7184308" y="3491565"/>
              <a:ext cx="183750" cy="183776"/>
            </a:xfrm>
            <a:custGeom>
              <a:rect b="b" l="l" r="r" t="t"/>
              <a:pathLst>
                <a:path extrusionOk="0" h="7007" w="7006">
                  <a:moveTo>
                    <a:pt x="3503" y="1"/>
                  </a:moveTo>
                  <a:cubicBezTo>
                    <a:pt x="1569" y="1"/>
                    <a:pt x="0" y="1569"/>
                    <a:pt x="0" y="3504"/>
                  </a:cubicBezTo>
                  <a:cubicBezTo>
                    <a:pt x="0" y="5438"/>
                    <a:pt x="1569" y="7007"/>
                    <a:pt x="3503" y="7007"/>
                  </a:cubicBezTo>
                  <a:cubicBezTo>
                    <a:pt x="5437" y="7007"/>
                    <a:pt x="7006" y="5438"/>
                    <a:pt x="7006" y="3504"/>
                  </a:cubicBezTo>
                  <a:cubicBezTo>
                    <a:pt x="7006" y="1569"/>
                    <a:pt x="5437" y="1"/>
                    <a:pt x="350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7"/>
            <p:cNvSpPr/>
            <p:nvPr/>
          </p:nvSpPr>
          <p:spPr>
            <a:xfrm>
              <a:off x="7207257" y="3514540"/>
              <a:ext cx="137852" cy="137826"/>
            </a:xfrm>
            <a:custGeom>
              <a:rect b="b" l="l" r="r" t="t"/>
              <a:pathLst>
                <a:path extrusionOk="0" h="5255" w="5256">
                  <a:moveTo>
                    <a:pt x="2628" y="1"/>
                  </a:moveTo>
                  <a:cubicBezTo>
                    <a:pt x="1175" y="1"/>
                    <a:pt x="1" y="1175"/>
                    <a:pt x="1" y="2628"/>
                  </a:cubicBezTo>
                  <a:cubicBezTo>
                    <a:pt x="1" y="4076"/>
                    <a:pt x="1175" y="5255"/>
                    <a:pt x="2628" y="5255"/>
                  </a:cubicBezTo>
                  <a:cubicBezTo>
                    <a:pt x="4076" y="5255"/>
                    <a:pt x="5255" y="4076"/>
                    <a:pt x="5255" y="2628"/>
                  </a:cubicBezTo>
                  <a:cubicBezTo>
                    <a:pt x="5255" y="1175"/>
                    <a:pt x="4076" y="1"/>
                    <a:pt x="26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7"/>
            <p:cNvSpPr/>
            <p:nvPr/>
          </p:nvSpPr>
          <p:spPr>
            <a:xfrm>
              <a:off x="7241720" y="3589131"/>
              <a:ext cx="68926" cy="63182"/>
            </a:xfrm>
            <a:custGeom>
              <a:rect b="b" l="l" r="r" t="t"/>
              <a:pathLst>
                <a:path extrusionOk="0" h="2409" w="2628">
                  <a:moveTo>
                    <a:pt x="876" y="0"/>
                  </a:moveTo>
                  <a:lnTo>
                    <a:pt x="876" y="438"/>
                  </a:lnTo>
                  <a:cubicBezTo>
                    <a:pt x="876" y="520"/>
                    <a:pt x="828" y="597"/>
                    <a:pt x="756" y="635"/>
                  </a:cubicBezTo>
                  <a:lnTo>
                    <a:pt x="241" y="890"/>
                  </a:lnTo>
                  <a:cubicBezTo>
                    <a:pt x="97" y="963"/>
                    <a:pt x="0" y="1117"/>
                    <a:pt x="0" y="1280"/>
                  </a:cubicBezTo>
                  <a:lnTo>
                    <a:pt x="0" y="2055"/>
                  </a:lnTo>
                  <a:cubicBezTo>
                    <a:pt x="407" y="2291"/>
                    <a:pt x="861" y="2409"/>
                    <a:pt x="1314" y="2409"/>
                  </a:cubicBezTo>
                  <a:cubicBezTo>
                    <a:pt x="1768" y="2409"/>
                    <a:pt x="2221" y="2291"/>
                    <a:pt x="2628" y="2055"/>
                  </a:cubicBezTo>
                  <a:lnTo>
                    <a:pt x="2628" y="1280"/>
                  </a:lnTo>
                  <a:cubicBezTo>
                    <a:pt x="2628" y="1117"/>
                    <a:pt x="2531" y="963"/>
                    <a:pt x="2382" y="890"/>
                  </a:cubicBezTo>
                  <a:lnTo>
                    <a:pt x="1872" y="635"/>
                  </a:lnTo>
                  <a:cubicBezTo>
                    <a:pt x="1795" y="597"/>
                    <a:pt x="1752" y="520"/>
                    <a:pt x="1752" y="438"/>
                  </a:cubicBezTo>
                  <a:lnTo>
                    <a:pt x="17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7"/>
            <p:cNvSpPr/>
            <p:nvPr/>
          </p:nvSpPr>
          <p:spPr>
            <a:xfrm>
              <a:off x="7203480" y="3416869"/>
              <a:ext cx="130141" cy="34463"/>
            </a:xfrm>
            <a:custGeom>
              <a:rect b="b" l="l" r="r" t="t"/>
              <a:pathLst>
                <a:path extrusionOk="0" h="1314" w="4962">
                  <a:moveTo>
                    <a:pt x="0" y="0"/>
                  </a:moveTo>
                  <a:cubicBezTo>
                    <a:pt x="231" y="0"/>
                    <a:pt x="453" y="92"/>
                    <a:pt x="616" y="260"/>
                  </a:cubicBezTo>
                  <a:lnTo>
                    <a:pt x="1482" y="1121"/>
                  </a:lnTo>
                  <a:cubicBezTo>
                    <a:pt x="1608" y="1246"/>
                    <a:pt x="1771" y="1314"/>
                    <a:pt x="1949" y="1314"/>
                  </a:cubicBezTo>
                  <a:lnTo>
                    <a:pt x="4961" y="1314"/>
                  </a:lnTo>
                  <a:lnTo>
                    <a:pt x="3903" y="260"/>
                  </a:lnTo>
                  <a:cubicBezTo>
                    <a:pt x="3739" y="92"/>
                    <a:pt x="3513" y="0"/>
                    <a:pt x="3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7"/>
            <p:cNvSpPr/>
            <p:nvPr/>
          </p:nvSpPr>
          <p:spPr>
            <a:xfrm>
              <a:off x="7247385" y="3416869"/>
              <a:ext cx="86236" cy="34463"/>
            </a:xfrm>
            <a:custGeom>
              <a:rect b="b" l="l" r="r" t="t"/>
              <a:pathLst>
                <a:path extrusionOk="0" h="1314" w="3288">
                  <a:moveTo>
                    <a:pt x="1" y="0"/>
                  </a:moveTo>
                  <a:cubicBezTo>
                    <a:pt x="232" y="0"/>
                    <a:pt x="458" y="92"/>
                    <a:pt x="622" y="255"/>
                  </a:cubicBezTo>
                  <a:lnTo>
                    <a:pt x="1488" y="1121"/>
                  </a:lnTo>
                  <a:cubicBezTo>
                    <a:pt x="1608" y="1246"/>
                    <a:pt x="1776" y="1314"/>
                    <a:pt x="1950" y="1314"/>
                  </a:cubicBezTo>
                  <a:lnTo>
                    <a:pt x="3287" y="1314"/>
                  </a:lnTo>
                  <a:lnTo>
                    <a:pt x="2229" y="255"/>
                  </a:lnTo>
                  <a:cubicBezTo>
                    <a:pt x="2065" y="92"/>
                    <a:pt x="1844"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7"/>
            <p:cNvSpPr/>
            <p:nvPr/>
          </p:nvSpPr>
          <p:spPr>
            <a:xfrm>
              <a:off x="7098098" y="3686802"/>
              <a:ext cx="356038" cy="28667"/>
            </a:xfrm>
            <a:custGeom>
              <a:rect b="b" l="l" r="r" t="t"/>
              <a:pathLst>
                <a:path extrusionOk="0" h="1093" w="13575">
                  <a:moveTo>
                    <a:pt x="1" y="1"/>
                  </a:moveTo>
                  <a:lnTo>
                    <a:pt x="1" y="438"/>
                  </a:lnTo>
                  <a:cubicBezTo>
                    <a:pt x="1" y="799"/>
                    <a:pt x="294" y="1093"/>
                    <a:pt x="660" y="1093"/>
                  </a:cubicBezTo>
                  <a:lnTo>
                    <a:pt x="12920" y="1093"/>
                  </a:lnTo>
                  <a:cubicBezTo>
                    <a:pt x="13281" y="1093"/>
                    <a:pt x="13575" y="799"/>
                    <a:pt x="13575" y="438"/>
                  </a:cubicBezTo>
                  <a:lnTo>
                    <a:pt x="135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57"/>
            <p:cNvSpPr/>
            <p:nvPr/>
          </p:nvSpPr>
          <p:spPr>
            <a:xfrm>
              <a:off x="7241720" y="3607307"/>
              <a:ext cx="68926" cy="45006"/>
            </a:xfrm>
            <a:custGeom>
              <a:rect b="b" l="l" r="r" t="t"/>
              <a:pathLst>
                <a:path extrusionOk="0" h="1716" w="2628">
                  <a:moveTo>
                    <a:pt x="640" y="0"/>
                  </a:moveTo>
                  <a:lnTo>
                    <a:pt x="241" y="197"/>
                  </a:lnTo>
                  <a:cubicBezTo>
                    <a:pt x="92" y="270"/>
                    <a:pt x="0" y="424"/>
                    <a:pt x="0" y="587"/>
                  </a:cubicBezTo>
                  <a:lnTo>
                    <a:pt x="0" y="1362"/>
                  </a:lnTo>
                  <a:cubicBezTo>
                    <a:pt x="407" y="1598"/>
                    <a:pt x="861" y="1716"/>
                    <a:pt x="1314" y="1716"/>
                  </a:cubicBezTo>
                  <a:cubicBezTo>
                    <a:pt x="1768" y="1716"/>
                    <a:pt x="2221" y="1598"/>
                    <a:pt x="2628" y="1362"/>
                  </a:cubicBezTo>
                  <a:lnTo>
                    <a:pt x="2628" y="587"/>
                  </a:lnTo>
                  <a:cubicBezTo>
                    <a:pt x="2628" y="424"/>
                    <a:pt x="2531" y="270"/>
                    <a:pt x="2382" y="197"/>
                  </a:cubicBezTo>
                  <a:lnTo>
                    <a:pt x="1983" y="0"/>
                  </a:lnTo>
                  <a:cubicBezTo>
                    <a:pt x="1810" y="212"/>
                    <a:pt x="1561" y="318"/>
                    <a:pt x="1312" y="318"/>
                  </a:cubicBezTo>
                  <a:cubicBezTo>
                    <a:pt x="1063" y="318"/>
                    <a:pt x="814" y="212"/>
                    <a:pt x="6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7"/>
            <p:cNvSpPr/>
            <p:nvPr/>
          </p:nvSpPr>
          <p:spPr>
            <a:xfrm>
              <a:off x="7253207" y="3543180"/>
              <a:ext cx="45951" cy="51773"/>
            </a:xfrm>
            <a:custGeom>
              <a:rect b="b" l="l" r="r" t="t"/>
              <a:pathLst>
                <a:path extrusionOk="0" h="1974" w="1752">
                  <a:moveTo>
                    <a:pt x="655" y="1"/>
                  </a:moveTo>
                  <a:cubicBezTo>
                    <a:pt x="294" y="1"/>
                    <a:pt x="0" y="294"/>
                    <a:pt x="0" y="660"/>
                  </a:cubicBezTo>
                  <a:lnTo>
                    <a:pt x="0" y="1098"/>
                  </a:lnTo>
                  <a:cubicBezTo>
                    <a:pt x="0" y="1579"/>
                    <a:pt x="390" y="1974"/>
                    <a:pt x="876" y="1974"/>
                  </a:cubicBezTo>
                  <a:cubicBezTo>
                    <a:pt x="1357" y="1974"/>
                    <a:pt x="1752" y="1579"/>
                    <a:pt x="1752" y="1098"/>
                  </a:cubicBezTo>
                  <a:lnTo>
                    <a:pt x="1752" y="660"/>
                  </a:lnTo>
                  <a:cubicBezTo>
                    <a:pt x="1752" y="294"/>
                    <a:pt x="1458" y="1"/>
                    <a:pt x="10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7"/>
            <p:cNvSpPr/>
            <p:nvPr/>
          </p:nvSpPr>
          <p:spPr>
            <a:xfrm>
              <a:off x="7253102" y="3543180"/>
              <a:ext cx="31683" cy="51747"/>
            </a:xfrm>
            <a:custGeom>
              <a:rect b="b" l="l" r="r" t="t"/>
              <a:pathLst>
                <a:path extrusionOk="0" h="1973" w="1208">
                  <a:moveTo>
                    <a:pt x="659" y="1"/>
                  </a:moveTo>
                  <a:cubicBezTo>
                    <a:pt x="298" y="1"/>
                    <a:pt x="4" y="294"/>
                    <a:pt x="4" y="660"/>
                  </a:cubicBezTo>
                  <a:lnTo>
                    <a:pt x="4" y="1098"/>
                  </a:lnTo>
                  <a:cubicBezTo>
                    <a:pt x="0" y="1600"/>
                    <a:pt x="411" y="1972"/>
                    <a:pt x="874" y="1972"/>
                  </a:cubicBezTo>
                  <a:cubicBezTo>
                    <a:pt x="984" y="1972"/>
                    <a:pt x="1097" y="1951"/>
                    <a:pt x="1207" y="1906"/>
                  </a:cubicBezTo>
                  <a:cubicBezTo>
                    <a:pt x="875" y="1771"/>
                    <a:pt x="659" y="1454"/>
                    <a:pt x="659" y="1098"/>
                  </a:cubicBezTo>
                  <a:lnTo>
                    <a:pt x="659" y="660"/>
                  </a:lnTo>
                  <a:cubicBezTo>
                    <a:pt x="659" y="338"/>
                    <a:pt x="890" y="63"/>
                    <a:pt x="1207" y="10"/>
                  </a:cubicBezTo>
                  <a:cubicBezTo>
                    <a:pt x="1169" y="6"/>
                    <a:pt x="1135" y="1"/>
                    <a:pt x="1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7"/>
            <p:cNvSpPr/>
            <p:nvPr/>
          </p:nvSpPr>
          <p:spPr>
            <a:xfrm>
              <a:off x="7253207" y="3543180"/>
              <a:ext cx="45951" cy="23002"/>
            </a:xfrm>
            <a:custGeom>
              <a:rect b="b" l="l" r="r" t="t"/>
              <a:pathLst>
                <a:path extrusionOk="0" h="877" w="1752">
                  <a:moveTo>
                    <a:pt x="655" y="1"/>
                  </a:moveTo>
                  <a:cubicBezTo>
                    <a:pt x="294" y="1"/>
                    <a:pt x="0" y="294"/>
                    <a:pt x="0" y="660"/>
                  </a:cubicBezTo>
                  <a:cubicBezTo>
                    <a:pt x="0" y="660"/>
                    <a:pt x="655" y="877"/>
                    <a:pt x="1752" y="877"/>
                  </a:cubicBezTo>
                  <a:lnTo>
                    <a:pt x="1752" y="660"/>
                  </a:lnTo>
                  <a:cubicBezTo>
                    <a:pt x="1752" y="294"/>
                    <a:pt x="1458"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7"/>
            <p:cNvSpPr/>
            <p:nvPr/>
          </p:nvSpPr>
          <p:spPr>
            <a:xfrm>
              <a:off x="7253207" y="3543180"/>
              <a:ext cx="31578" cy="20982"/>
            </a:xfrm>
            <a:custGeom>
              <a:rect b="b" l="l" r="r" t="t"/>
              <a:pathLst>
                <a:path extrusionOk="0" h="800" w="1204">
                  <a:moveTo>
                    <a:pt x="655" y="1"/>
                  </a:moveTo>
                  <a:cubicBezTo>
                    <a:pt x="294" y="1"/>
                    <a:pt x="0" y="294"/>
                    <a:pt x="0" y="660"/>
                  </a:cubicBezTo>
                  <a:cubicBezTo>
                    <a:pt x="212" y="723"/>
                    <a:pt x="433" y="771"/>
                    <a:pt x="655" y="800"/>
                  </a:cubicBezTo>
                  <a:lnTo>
                    <a:pt x="655" y="660"/>
                  </a:lnTo>
                  <a:cubicBezTo>
                    <a:pt x="655" y="338"/>
                    <a:pt x="886" y="63"/>
                    <a:pt x="1203" y="10"/>
                  </a:cubicBezTo>
                  <a:cubicBezTo>
                    <a:pt x="1165" y="6"/>
                    <a:pt x="1131"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7"/>
            <p:cNvSpPr/>
            <p:nvPr/>
          </p:nvSpPr>
          <p:spPr>
            <a:xfrm>
              <a:off x="7241720" y="3617509"/>
              <a:ext cx="17179" cy="32601"/>
            </a:xfrm>
            <a:custGeom>
              <a:rect b="b" l="l" r="r" t="t"/>
              <a:pathLst>
                <a:path extrusionOk="0" h="1243" w="655">
                  <a:moveTo>
                    <a:pt x="53" y="1"/>
                  </a:moveTo>
                  <a:cubicBezTo>
                    <a:pt x="20" y="63"/>
                    <a:pt x="0" y="131"/>
                    <a:pt x="0" y="203"/>
                  </a:cubicBezTo>
                  <a:lnTo>
                    <a:pt x="0" y="973"/>
                  </a:lnTo>
                  <a:cubicBezTo>
                    <a:pt x="203" y="1093"/>
                    <a:pt x="424" y="1185"/>
                    <a:pt x="655" y="1242"/>
                  </a:cubicBezTo>
                  <a:lnTo>
                    <a:pt x="655" y="670"/>
                  </a:lnTo>
                  <a:cubicBezTo>
                    <a:pt x="655" y="535"/>
                    <a:pt x="592" y="405"/>
                    <a:pt x="482" y="323"/>
                  </a:cubicBezTo>
                  <a:lnTo>
                    <a:pt x="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7"/>
            <p:cNvSpPr/>
            <p:nvPr/>
          </p:nvSpPr>
          <p:spPr>
            <a:xfrm>
              <a:off x="7293335" y="3617509"/>
              <a:ext cx="17310" cy="32601"/>
            </a:xfrm>
            <a:custGeom>
              <a:rect b="b" l="l" r="r" t="t"/>
              <a:pathLst>
                <a:path extrusionOk="0" h="1243" w="660">
                  <a:moveTo>
                    <a:pt x="607" y="1"/>
                  </a:moveTo>
                  <a:lnTo>
                    <a:pt x="178" y="323"/>
                  </a:lnTo>
                  <a:cubicBezTo>
                    <a:pt x="68" y="405"/>
                    <a:pt x="0" y="535"/>
                    <a:pt x="0" y="670"/>
                  </a:cubicBezTo>
                  <a:lnTo>
                    <a:pt x="0" y="1242"/>
                  </a:lnTo>
                  <a:cubicBezTo>
                    <a:pt x="231" y="1185"/>
                    <a:pt x="453" y="1093"/>
                    <a:pt x="660" y="973"/>
                  </a:cubicBezTo>
                  <a:lnTo>
                    <a:pt x="660" y="203"/>
                  </a:lnTo>
                  <a:cubicBezTo>
                    <a:pt x="655" y="131"/>
                    <a:pt x="640" y="63"/>
                    <a:pt x="6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7"/>
            <p:cNvSpPr/>
            <p:nvPr/>
          </p:nvSpPr>
          <p:spPr>
            <a:xfrm>
              <a:off x="7092669" y="3411571"/>
              <a:ext cx="366896" cy="309327"/>
            </a:xfrm>
            <a:custGeom>
              <a:rect b="b" l="l" r="r" t="t"/>
              <a:pathLst>
                <a:path extrusionOk="0" h="11794" w="13989">
                  <a:moveTo>
                    <a:pt x="5900" y="409"/>
                  </a:moveTo>
                  <a:cubicBezTo>
                    <a:pt x="6078" y="409"/>
                    <a:pt x="6251" y="481"/>
                    <a:pt x="6376" y="606"/>
                  </a:cubicBezTo>
                  <a:lnTo>
                    <a:pt x="7084" y="1314"/>
                  </a:lnTo>
                  <a:lnTo>
                    <a:pt x="6174" y="1314"/>
                  </a:lnTo>
                  <a:cubicBezTo>
                    <a:pt x="6054" y="1314"/>
                    <a:pt x="5938" y="1266"/>
                    <a:pt x="5852" y="1179"/>
                  </a:cubicBezTo>
                  <a:lnTo>
                    <a:pt x="5082" y="409"/>
                  </a:lnTo>
                  <a:close/>
                  <a:moveTo>
                    <a:pt x="7512" y="409"/>
                  </a:moveTo>
                  <a:cubicBezTo>
                    <a:pt x="7690" y="409"/>
                    <a:pt x="7858" y="481"/>
                    <a:pt x="7983" y="606"/>
                  </a:cubicBezTo>
                  <a:lnTo>
                    <a:pt x="8691" y="1314"/>
                  </a:lnTo>
                  <a:lnTo>
                    <a:pt x="8527" y="1314"/>
                  </a:lnTo>
                  <a:cubicBezTo>
                    <a:pt x="8523" y="1314"/>
                    <a:pt x="8518" y="1313"/>
                    <a:pt x="8514" y="1313"/>
                  </a:cubicBezTo>
                  <a:cubicBezTo>
                    <a:pt x="8249" y="1313"/>
                    <a:pt x="8248" y="1723"/>
                    <a:pt x="8509" y="1723"/>
                  </a:cubicBezTo>
                  <a:cubicBezTo>
                    <a:pt x="8515" y="1723"/>
                    <a:pt x="8521" y="1723"/>
                    <a:pt x="8527" y="1723"/>
                  </a:cubicBezTo>
                  <a:lnTo>
                    <a:pt x="13127" y="1723"/>
                  </a:lnTo>
                  <a:cubicBezTo>
                    <a:pt x="13377" y="1723"/>
                    <a:pt x="13579" y="1925"/>
                    <a:pt x="13579" y="2175"/>
                  </a:cubicBezTo>
                  <a:lnTo>
                    <a:pt x="13579" y="10932"/>
                  </a:lnTo>
                  <a:cubicBezTo>
                    <a:pt x="13579" y="11183"/>
                    <a:pt x="13377" y="11385"/>
                    <a:pt x="13127" y="11385"/>
                  </a:cubicBezTo>
                  <a:lnTo>
                    <a:pt x="867" y="11385"/>
                  </a:lnTo>
                  <a:cubicBezTo>
                    <a:pt x="617" y="11385"/>
                    <a:pt x="415" y="11183"/>
                    <a:pt x="415" y="10932"/>
                  </a:cubicBezTo>
                  <a:lnTo>
                    <a:pt x="415" y="861"/>
                  </a:lnTo>
                  <a:cubicBezTo>
                    <a:pt x="415" y="611"/>
                    <a:pt x="617" y="409"/>
                    <a:pt x="867" y="409"/>
                  </a:cubicBezTo>
                  <a:lnTo>
                    <a:pt x="4225" y="409"/>
                  </a:lnTo>
                  <a:cubicBezTo>
                    <a:pt x="4404" y="409"/>
                    <a:pt x="4572" y="477"/>
                    <a:pt x="4697" y="606"/>
                  </a:cubicBezTo>
                  <a:lnTo>
                    <a:pt x="5563" y="1473"/>
                  </a:lnTo>
                  <a:cubicBezTo>
                    <a:pt x="5722" y="1631"/>
                    <a:pt x="5943" y="1723"/>
                    <a:pt x="6174" y="1723"/>
                  </a:cubicBezTo>
                  <a:lnTo>
                    <a:pt x="7579" y="1723"/>
                  </a:lnTo>
                  <a:cubicBezTo>
                    <a:pt x="7757" y="1723"/>
                    <a:pt x="7849" y="1501"/>
                    <a:pt x="7724" y="1371"/>
                  </a:cubicBezTo>
                  <a:lnTo>
                    <a:pt x="6761" y="409"/>
                  </a:lnTo>
                  <a:close/>
                  <a:moveTo>
                    <a:pt x="867" y="0"/>
                  </a:moveTo>
                  <a:cubicBezTo>
                    <a:pt x="391" y="0"/>
                    <a:pt x="1" y="385"/>
                    <a:pt x="1" y="861"/>
                  </a:cubicBezTo>
                  <a:lnTo>
                    <a:pt x="1" y="10932"/>
                  </a:lnTo>
                  <a:cubicBezTo>
                    <a:pt x="1" y="11409"/>
                    <a:pt x="391" y="11794"/>
                    <a:pt x="867" y="11794"/>
                  </a:cubicBezTo>
                  <a:lnTo>
                    <a:pt x="13127" y="11794"/>
                  </a:lnTo>
                  <a:cubicBezTo>
                    <a:pt x="13599" y="11794"/>
                    <a:pt x="13988" y="11409"/>
                    <a:pt x="13988" y="10932"/>
                  </a:cubicBezTo>
                  <a:lnTo>
                    <a:pt x="13988" y="2175"/>
                  </a:lnTo>
                  <a:cubicBezTo>
                    <a:pt x="13988" y="1699"/>
                    <a:pt x="13599" y="1314"/>
                    <a:pt x="13127" y="1314"/>
                  </a:cubicBezTo>
                  <a:lnTo>
                    <a:pt x="9268" y="1314"/>
                  </a:lnTo>
                  <a:lnTo>
                    <a:pt x="8272" y="318"/>
                  </a:lnTo>
                  <a:cubicBezTo>
                    <a:pt x="8070" y="111"/>
                    <a:pt x="7796" y="0"/>
                    <a:pt x="75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57"/>
            <p:cNvSpPr/>
            <p:nvPr/>
          </p:nvSpPr>
          <p:spPr>
            <a:xfrm>
              <a:off x="7196031" y="3509111"/>
              <a:ext cx="154375" cy="148631"/>
            </a:xfrm>
            <a:custGeom>
              <a:rect b="b" l="l" r="r" t="t"/>
              <a:pathLst>
                <a:path extrusionOk="0" h="5667" w="5886">
                  <a:moveTo>
                    <a:pt x="3273" y="1507"/>
                  </a:moveTo>
                  <a:cubicBezTo>
                    <a:pt x="3523" y="1507"/>
                    <a:pt x="3725" y="1709"/>
                    <a:pt x="3725" y="1959"/>
                  </a:cubicBezTo>
                  <a:lnTo>
                    <a:pt x="3725" y="2397"/>
                  </a:lnTo>
                  <a:cubicBezTo>
                    <a:pt x="3725" y="2767"/>
                    <a:pt x="3427" y="3066"/>
                    <a:pt x="3056" y="3066"/>
                  </a:cubicBezTo>
                  <a:cubicBezTo>
                    <a:pt x="2686" y="3066"/>
                    <a:pt x="2382" y="2767"/>
                    <a:pt x="2382" y="2397"/>
                  </a:cubicBezTo>
                  <a:lnTo>
                    <a:pt x="2382" y="1959"/>
                  </a:lnTo>
                  <a:cubicBezTo>
                    <a:pt x="2382" y="1709"/>
                    <a:pt x="2584" y="1507"/>
                    <a:pt x="2835" y="1507"/>
                  </a:cubicBezTo>
                  <a:close/>
                  <a:moveTo>
                    <a:pt x="3287" y="3451"/>
                  </a:moveTo>
                  <a:lnTo>
                    <a:pt x="3287" y="3571"/>
                  </a:lnTo>
                  <a:cubicBezTo>
                    <a:pt x="3287" y="3648"/>
                    <a:pt x="3306" y="3720"/>
                    <a:pt x="3345" y="3783"/>
                  </a:cubicBezTo>
                  <a:lnTo>
                    <a:pt x="3066" y="4062"/>
                  </a:lnTo>
                  <a:cubicBezTo>
                    <a:pt x="3061" y="4067"/>
                    <a:pt x="3057" y="4069"/>
                    <a:pt x="3054" y="4069"/>
                  </a:cubicBezTo>
                  <a:cubicBezTo>
                    <a:pt x="3051" y="4069"/>
                    <a:pt x="3049" y="4067"/>
                    <a:pt x="3046" y="4062"/>
                  </a:cubicBezTo>
                  <a:lnTo>
                    <a:pt x="2763" y="3783"/>
                  </a:lnTo>
                  <a:cubicBezTo>
                    <a:pt x="2801" y="3720"/>
                    <a:pt x="2820" y="3648"/>
                    <a:pt x="2820" y="3571"/>
                  </a:cubicBezTo>
                  <a:lnTo>
                    <a:pt x="2820" y="3451"/>
                  </a:lnTo>
                  <a:cubicBezTo>
                    <a:pt x="2897" y="3470"/>
                    <a:pt x="2974" y="3475"/>
                    <a:pt x="3056" y="3475"/>
                  </a:cubicBezTo>
                  <a:cubicBezTo>
                    <a:pt x="3133" y="3475"/>
                    <a:pt x="3210" y="3470"/>
                    <a:pt x="3287" y="3451"/>
                  </a:cubicBezTo>
                  <a:close/>
                  <a:moveTo>
                    <a:pt x="3056" y="410"/>
                  </a:moveTo>
                  <a:cubicBezTo>
                    <a:pt x="4086" y="410"/>
                    <a:pt x="5000" y="1054"/>
                    <a:pt x="5342" y="2026"/>
                  </a:cubicBezTo>
                  <a:cubicBezTo>
                    <a:pt x="5683" y="2994"/>
                    <a:pt x="5375" y="4071"/>
                    <a:pt x="4577" y="4716"/>
                  </a:cubicBezTo>
                  <a:lnTo>
                    <a:pt x="4572" y="4721"/>
                  </a:lnTo>
                  <a:lnTo>
                    <a:pt x="4572" y="4418"/>
                  </a:lnTo>
                  <a:cubicBezTo>
                    <a:pt x="4572" y="4177"/>
                    <a:pt x="4437" y="3951"/>
                    <a:pt x="4216" y="3845"/>
                  </a:cubicBezTo>
                  <a:lnTo>
                    <a:pt x="3706" y="3590"/>
                  </a:lnTo>
                  <a:cubicBezTo>
                    <a:pt x="3701" y="3585"/>
                    <a:pt x="3696" y="3581"/>
                    <a:pt x="3696" y="3576"/>
                  </a:cubicBezTo>
                  <a:lnTo>
                    <a:pt x="3696" y="3263"/>
                  </a:lnTo>
                  <a:cubicBezTo>
                    <a:pt x="3970" y="3061"/>
                    <a:pt x="4134" y="2738"/>
                    <a:pt x="4134" y="2397"/>
                  </a:cubicBezTo>
                  <a:lnTo>
                    <a:pt x="4134" y="1959"/>
                  </a:lnTo>
                  <a:cubicBezTo>
                    <a:pt x="4134" y="1483"/>
                    <a:pt x="3749" y="1093"/>
                    <a:pt x="3273" y="1093"/>
                  </a:cubicBezTo>
                  <a:lnTo>
                    <a:pt x="2835" y="1093"/>
                  </a:lnTo>
                  <a:cubicBezTo>
                    <a:pt x="2358" y="1098"/>
                    <a:pt x="1978" y="1483"/>
                    <a:pt x="1978" y="1959"/>
                  </a:cubicBezTo>
                  <a:lnTo>
                    <a:pt x="1978" y="2397"/>
                  </a:lnTo>
                  <a:cubicBezTo>
                    <a:pt x="1978" y="2738"/>
                    <a:pt x="2137" y="3061"/>
                    <a:pt x="2416" y="3263"/>
                  </a:cubicBezTo>
                  <a:lnTo>
                    <a:pt x="2416" y="3571"/>
                  </a:lnTo>
                  <a:cubicBezTo>
                    <a:pt x="2416" y="3576"/>
                    <a:pt x="2411" y="3585"/>
                    <a:pt x="2406" y="3585"/>
                  </a:cubicBezTo>
                  <a:lnTo>
                    <a:pt x="1892" y="3840"/>
                  </a:lnTo>
                  <a:cubicBezTo>
                    <a:pt x="1675" y="3951"/>
                    <a:pt x="1536" y="4172"/>
                    <a:pt x="1540" y="4418"/>
                  </a:cubicBezTo>
                  <a:lnTo>
                    <a:pt x="1540" y="4716"/>
                  </a:lnTo>
                  <a:cubicBezTo>
                    <a:pt x="737" y="4071"/>
                    <a:pt x="429" y="2994"/>
                    <a:pt x="770" y="2026"/>
                  </a:cubicBezTo>
                  <a:cubicBezTo>
                    <a:pt x="1112" y="1054"/>
                    <a:pt x="2031" y="410"/>
                    <a:pt x="3056" y="410"/>
                  </a:cubicBezTo>
                  <a:close/>
                  <a:moveTo>
                    <a:pt x="3682" y="4028"/>
                  </a:moveTo>
                  <a:lnTo>
                    <a:pt x="4038" y="4211"/>
                  </a:lnTo>
                  <a:cubicBezTo>
                    <a:pt x="4115" y="4249"/>
                    <a:pt x="4168" y="4331"/>
                    <a:pt x="4163" y="4418"/>
                  </a:cubicBezTo>
                  <a:lnTo>
                    <a:pt x="4163" y="4986"/>
                  </a:lnTo>
                  <a:cubicBezTo>
                    <a:pt x="3816" y="5166"/>
                    <a:pt x="3436" y="5256"/>
                    <a:pt x="3056" y="5256"/>
                  </a:cubicBezTo>
                  <a:cubicBezTo>
                    <a:pt x="2676" y="5256"/>
                    <a:pt x="2296" y="5166"/>
                    <a:pt x="1949" y="4986"/>
                  </a:cubicBezTo>
                  <a:lnTo>
                    <a:pt x="1945" y="4986"/>
                  </a:lnTo>
                  <a:lnTo>
                    <a:pt x="1945" y="4418"/>
                  </a:lnTo>
                  <a:cubicBezTo>
                    <a:pt x="1945" y="4331"/>
                    <a:pt x="1997" y="4249"/>
                    <a:pt x="2074" y="4211"/>
                  </a:cubicBezTo>
                  <a:lnTo>
                    <a:pt x="2431" y="4028"/>
                  </a:lnTo>
                  <a:lnTo>
                    <a:pt x="2753" y="4355"/>
                  </a:lnTo>
                  <a:cubicBezTo>
                    <a:pt x="2837" y="4439"/>
                    <a:pt x="2947" y="4482"/>
                    <a:pt x="3055" y="4482"/>
                  </a:cubicBezTo>
                  <a:cubicBezTo>
                    <a:pt x="3164" y="4482"/>
                    <a:pt x="3273" y="4439"/>
                    <a:pt x="3354" y="4355"/>
                  </a:cubicBezTo>
                  <a:lnTo>
                    <a:pt x="3682" y="4028"/>
                  </a:lnTo>
                  <a:close/>
                  <a:moveTo>
                    <a:pt x="3056" y="1"/>
                  </a:moveTo>
                  <a:cubicBezTo>
                    <a:pt x="1911" y="1"/>
                    <a:pt x="876" y="694"/>
                    <a:pt x="438" y="1752"/>
                  </a:cubicBezTo>
                  <a:cubicBezTo>
                    <a:pt x="1" y="2811"/>
                    <a:pt x="241" y="4028"/>
                    <a:pt x="1050" y="4836"/>
                  </a:cubicBezTo>
                  <a:cubicBezTo>
                    <a:pt x="1594" y="5378"/>
                    <a:pt x="2321" y="5667"/>
                    <a:pt x="3059" y="5667"/>
                  </a:cubicBezTo>
                  <a:cubicBezTo>
                    <a:pt x="3423" y="5667"/>
                    <a:pt x="3789" y="5597"/>
                    <a:pt x="4139" y="5452"/>
                  </a:cubicBezTo>
                  <a:cubicBezTo>
                    <a:pt x="5197" y="5014"/>
                    <a:pt x="5885" y="3980"/>
                    <a:pt x="5885" y="2835"/>
                  </a:cubicBezTo>
                  <a:cubicBezTo>
                    <a:pt x="5885" y="1271"/>
                    <a:pt x="4620" y="5"/>
                    <a:pt x="305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7"/>
            <p:cNvSpPr/>
            <p:nvPr/>
          </p:nvSpPr>
          <p:spPr>
            <a:xfrm>
              <a:off x="7169279" y="3486162"/>
              <a:ext cx="170662" cy="158886"/>
            </a:xfrm>
            <a:custGeom>
              <a:rect b="b" l="l" r="r" t="t"/>
              <a:pathLst>
                <a:path extrusionOk="0" h="6058" w="6507">
                  <a:moveTo>
                    <a:pt x="4073" y="0"/>
                  </a:moveTo>
                  <a:cubicBezTo>
                    <a:pt x="3120" y="0"/>
                    <a:pt x="2171" y="367"/>
                    <a:pt x="1454" y="1087"/>
                  </a:cubicBezTo>
                  <a:cubicBezTo>
                    <a:pt x="130" y="2406"/>
                    <a:pt x="0" y="4504"/>
                    <a:pt x="1146" y="5981"/>
                  </a:cubicBezTo>
                  <a:cubicBezTo>
                    <a:pt x="1190" y="6035"/>
                    <a:pt x="1245" y="6057"/>
                    <a:pt x="1298" y="6057"/>
                  </a:cubicBezTo>
                  <a:cubicBezTo>
                    <a:pt x="1443" y="6057"/>
                    <a:pt x="1578" y="5886"/>
                    <a:pt x="1468" y="5731"/>
                  </a:cubicBezTo>
                  <a:cubicBezTo>
                    <a:pt x="453" y="4417"/>
                    <a:pt x="568" y="2550"/>
                    <a:pt x="1742" y="1376"/>
                  </a:cubicBezTo>
                  <a:cubicBezTo>
                    <a:pt x="2382" y="737"/>
                    <a:pt x="3226" y="411"/>
                    <a:pt x="4075" y="411"/>
                  </a:cubicBezTo>
                  <a:cubicBezTo>
                    <a:pt x="4785" y="411"/>
                    <a:pt x="5499" y="639"/>
                    <a:pt x="6097" y="1102"/>
                  </a:cubicBezTo>
                  <a:cubicBezTo>
                    <a:pt x="6137" y="1131"/>
                    <a:pt x="6178" y="1144"/>
                    <a:pt x="6217" y="1144"/>
                  </a:cubicBezTo>
                  <a:cubicBezTo>
                    <a:pt x="6383" y="1144"/>
                    <a:pt x="6507" y="916"/>
                    <a:pt x="6347" y="779"/>
                  </a:cubicBezTo>
                  <a:cubicBezTo>
                    <a:pt x="5674" y="257"/>
                    <a:pt x="4872" y="0"/>
                    <a:pt x="407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7"/>
            <p:cNvSpPr/>
            <p:nvPr/>
          </p:nvSpPr>
          <p:spPr>
            <a:xfrm>
              <a:off x="7211532" y="3521700"/>
              <a:ext cx="171554" cy="159070"/>
            </a:xfrm>
            <a:custGeom>
              <a:rect b="b" l="l" r="r" t="t"/>
              <a:pathLst>
                <a:path extrusionOk="0" h="6065" w="6541">
                  <a:moveTo>
                    <a:pt x="5230" y="1"/>
                  </a:moveTo>
                  <a:cubicBezTo>
                    <a:pt x="5187" y="1"/>
                    <a:pt x="5143" y="15"/>
                    <a:pt x="5107" y="45"/>
                  </a:cubicBezTo>
                  <a:cubicBezTo>
                    <a:pt x="5015" y="112"/>
                    <a:pt x="5001" y="242"/>
                    <a:pt x="5068" y="334"/>
                  </a:cubicBezTo>
                  <a:cubicBezTo>
                    <a:pt x="6088" y="1643"/>
                    <a:pt x="5973" y="3510"/>
                    <a:pt x="4794" y="4688"/>
                  </a:cubicBezTo>
                  <a:cubicBezTo>
                    <a:pt x="4155" y="5327"/>
                    <a:pt x="3312" y="5652"/>
                    <a:pt x="2464" y="5652"/>
                  </a:cubicBezTo>
                  <a:cubicBezTo>
                    <a:pt x="1753" y="5652"/>
                    <a:pt x="1039" y="5423"/>
                    <a:pt x="439" y="4958"/>
                  </a:cubicBezTo>
                  <a:cubicBezTo>
                    <a:pt x="396" y="4921"/>
                    <a:pt x="350" y="4906"/>
                    <a:pt x="307" y="4906"/>
                  </a:cubicBezTo>
                  <a:cubicBezTo>
                    <a:pt x="135" y="4906"/>
                    <a:pt x="1" y="5151"/>
                    <a:pt x="189" y="5285"/>
                  </a:cubicBezTo>
                  <a:cubicBezTo>
                    <a:pt x="862" y="5807"/>
                    <a:pt x="1664" y="6064"/>
                    <a:pt x="2463" y="6064"/>
                  </a:cubicBezTo>
                  <a:cubicBezTo>
                    <a:pt x="3418" y="6064"/>
                    <a:pt x="4367" y="5697"/>
                    <a:pt x="5087" y="4977"/>
                  </a:cubicBezTo>
                  <a:cubicBezTo>
                    <a:pt x="6411" y="3654"/>
                    <a:pt x="6541" y="1556"/>
                    <a:pt x="5391" y="79"/>
                  </a:cubicBezTo>
                  <a:cubicBezTo>
                    <a:pt x="5351" y="28"/>
                    <a:pt x="5291" y="1"/>
                    <a:pt x="52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3" name="Shape 2633"/>
        <p:cNvGrpSpPr/>
        <p:nvPr/>
      </p:nvGrpSpPr>
      <p:grpSpPr>
        <a:xfrm>
          <a:off x="0" y="0"/>
          <a:ext cx="0" cy="0"/>
          <a:chOff x="0" y="0"/>
          <a:chExt cx="0" cy="0"/>
        </a:xfrm>
      </p:grpSpPr>
      <p:sp>
        <p:nvSpPr>
          <p:cNvPr id="2634" name="Google Shape;2634;p58"/>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2635" name="Google Shape;2635;p58"/>
          <p:cNvSpPr txBox="1"/>
          <p:nvPr/>
        </p:nvSpPr>
        <p:spPr>
          <a:xfrm>
            <a:off x="3673650" y="1168575"/>
            <a:ext cx="1796700" cy="50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Our partners</a:t>
            </a:r>
            <a:endParaRPr sz="2000">
              <a:solidFill>
                <a:schemeClr val="dk1"/>
              </a:solidFill>
              <a:latin typeface="Staatliches"/>
              <a:ea typeface="Staatliches"/>
              <a:cs typeface="Staatliches"/>
              <a:sym typeface="Staatliches"/>
            </a:endParaRPr>
          </a:p>
        </p:txBody>
      </p:sp>
      <p:grpSp>
        <p:nvGrpSpPr>
          <p:cNvPr id="2636" name="Google Shape;2636;p58"/>
          <p:cNvGrpSpPr/>
          <p:nvPr/>
        </p:nvGrpSpPr>
        <p:grpSpPr>
          <a:xfrm>
            <a:off x="3491759" y="2430179"/>
            <a:ext cx="2160544" cy="1917214"/>
            <a:chOff x="3314372" y="1840240"/>
            <a:chExt cx="2515771" cy="2232433"/>
          </a:xfrm>
        </p:grpSpPr>
        <p:sp>
          <p:nvSpPr>
            <p:cNvPr id="2637" name="Google Shape;2637;p58"/>
            <p:cNvSpPr/>
            <p:nvPr/>
          </p:nvSpPr>
          <p:spPr>
            <a:xfrm>
              <a:off x="3653829" y="2972035"/>
              <a:ext cx="90516" cy="51524"/>
            </a:xfrm>
            <a:custGeom>
              <a:rect b="b" l="l" r="r" t="t"/>
              <a:pathLst>
                <a:path extrusionOk="0" h="3610" w="6342">
                  <a:moveTo>
                    <a:pt x="1" y="0"/>
                  </a:moveTo>
                  <a:lnTo>
                    <a:pt x="1" y="3609"/>
                  </a:lnTo>
                  <a:lnTo>
                    <a:pt x="6341" y="3609"/>
                  </a:lnTo>
                  <a:lnTo>
                    <a:pt x="6341" y="0"/>
                  </a:lnTo>
                  <a:close/>
                </a:path>
              </a:pathLst>
            </a:custGeom>
            <a:solidFill>
              <a:srgbClr val="B8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58"/>
            <p:cNvSpPr/>
            <p:nvPr/>
          </p:nvSpPr>
          <p:spPr>
            <a:xfrm>
              <a:off x="3653829" y="3043212"/>
              <a:ext cx="90516" cy="51167"/>
            </a:xfrm>
            <a:custGeom>
              <a:rect b="b" l="l" r="r" t="t"/>
              <a:pathLst>
                <a:path extrusionOk="0" h="3585" w="6342">
                  <a:moveTo>
                    <a:pt x="1" y="1"/>
                  </a:moveTo>
                  <a:lnTo>
                    <a:pt x="1" y="3585"/>
                  </a:lnTo>
                  <a:lnTo>
                    <a:pt x="6341" y="3585"/>
                  </a:lnTo>
                  <a:lnTo>
                    <a:pt x="6341" y="1"/>
                  </a:lnTo>
                  <a:close/>
                </a:path>
              </a:pathLst>
            </a:custGeom>
            <a:solidFill>
              <a:srgbClr val="B8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8"/>
            <p:cNvSpPr/>
            <p:nvPr/>
          </p:nvSpPr>
          <p:spPr>
            <a:xfrm>
              <a:off x="3887056" y="2990989"/>
              <a:ext cx="1370388" cy="568417"/>
            </a:xfrm>
            <a:custGeom>
              <a:rect b="b" l="l" r="r" t="t"/>
              <a:pathLst>
                <a:path extrusionOk="0" h="39826" w="96016">
                  <a:moveTo>
                    <a:pt x="48021" y="0"/>
                  </a:moveTo>
                  <a:lnTo>
                    <a:pt x="0" y="9650"/>
                  </a:lnTo>
                  <a:lnTo>
                    <a:pt x="48021" y="39825"/>
                  </a:lnTo>
                  <a:lnTo>
                    <a:pt x="96016" y="9650"/>
                  </a:lnTo>
                  <a:lnTo>
                    <a:pt x="48021"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8"/>
            <p:cNvSpPr/>
            <p:nvPr/>
          </p:nvSpPr>
          <p:spPr>
            <a:xfrm>
              <a:off x="4098817" y="2267701"/>
              <a:ext cx="946866" cy="1051341"/>
            </a:xfrm>
            <a:custGeom>
              <a:rect b="b" l="l" r="r" t="t"/>
              <a:pathLst>
                <a:path extrusionOk="0" h="73662" w="66342">
                  <a:moveTo>
                    <a:pt x="26016" y="1"/>
                  </a:moveTo>
                  <a:lnTo>
                    <a:pt x="2031" y="7219"/>
                  </a:lnTo>
                  <a:lnTo>
                    <a:pt x="11279" y="48171"/>
                  </a:lnTo>
                  <a:lnTo>
                    <a:pt x="9549" y="51705"/>
                  </a:lnTo>
                  <a:lnTo>
                    <a:pt x="1" y="56943"/>
                  </a:lnTo>
                  <a:lnTo>
                    <a:pt x="22256" y="72833"/>
                  </a:lnTo>
                  <a:cubicBezTo>
                    <a:pt x="23201" y="73399"/>
                    <a:pt x="24224" y="73661"/>
                    <a:pt x="25226" y="73661"/>
                  </a:cubicBezTo>
                  <a:cubicBezTo>
                    <a:pt x="27733" y="73661"/>
                    <a:pt x="30112" y="72017"/>
                    <a:pt x="30828" y="69349"/>
                  </a:cubicBezTo>
                  <a:lnTo>
                    <a:pt x="33184" y="60753"/>
                  </a:lnTo>
                  <a:lnTo>
                    <a:pt x="35514" y="69349"/>
                  </a:lnTo>
                  <a:cubicBezTo>
                    <a:pt x="36231" y="72017"/>
                    <a:pt x="38622" y="73661"/>
                    <a:pt x="41127" y="73661"/>
                  </a:cubicBezTo>
                  <a:cubicBezTo>
                    <a:pt x="42128" y="73661"/>
                    <a:pt x="43148" y="73399"/>
                    <a:pt x="44086" y="72833"/>
                  </a:cubicBezTo>
                  <a:lnTo>
                    <a:pt x="66342" y="56943"/>
                  </a:lnTo>
                  <a:lnTo>
                    <a:pt x="56793" y="51705"/>
                  </a:lnTo>
                  <a:lnTo>
                    <a:pt x="55063" y="48171"/>
                  </a:lnTo>
                  <a:lnTo>
                    <a:pt x="64311" y="7219"/>
                  </a:lnTo>
                  <a:lnTo>
                    <a:pt x="40352" y="1"/>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8"/>
            <p:cNvSpPr/>
            <p:nvPr/>
          </p:nvSpPr>
          <p:spPr>
            <a:xfrm>
              <a:off x="4470116" y="2281289"/>
              <a:ext cx="204268" cy="494014"/>
            </a:xfrm>
            <a:custGeom>
              <a:rect b="b" l="l" r="r" t="t"/>
              <a:pathLst>
                <a:path extrusionOk="0" h="34613" w="14312">
                  <a:moveTo>
                    <a:pt x="1" y="1"/>
                  </a:moveTo>
                  <a:lnTo>
                    <a:pt x="7169" y="34613"/>
                  </a:lnTo>
                  <a:lnTo>
                    <a:pt x="143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8"/>
            <p:cNvSpPr/>
            <p:nvPr/>
          </p:nvSpPr>
          <p:spPr>
            <a:xfrm>
              <a:off x="4313447" y="2281289"/>
              <a:ext cx="517963" cy="578793"/>
            </a:xfrm>
            <a:custGeom>
              <a:rect b="b" l="l" r="r" t="t"/>
              <a:pathLst>
                <a:path extrusionOk="0" h="40553" w="36291">
                  <a:moveTo>
                    <a:pt x="10978" y="1"/>
                  </a:moveTo>
                  <a:cubicBezTo>
                    <a:pt x="4461" y="3585"/>
                    <a:pt x="0" y="11580"/>
                    <a:pt x="0" y="11580"/>
                  </a:cubicBezTo>
                  <a:lnTo>
                    <a:pt x="6441" y="15339"/>
                  </a:lnTo>
                  <a:lnTo>
                    <a:pt x="0" y="15214"/>
                  </a:lnTo>
                  <a:lnTo>
                    <a:pt x="0" y="15214"/>
                  </a:lnTo>
                  <a:cubicBezTo>
                    <a:pt x="0" y="15214"/>
                    <a:pt x="5740" y="28247"/>
                    <a:pt x="19674" y="40553"/>
                  </a:cubicBezTo>
                  <a:cubicBezTo>
                    <a:pt x="23208" y="36568"/>
                    <a:pt x="31930" y="26041"/>
                    <a:pt x="36291" y="15214"/>
                  </a:cubicBezTo>
                  <a:lnTo>
                    <a:pt x="36291" y="15214"/>
                  </a:lnTo>
                  <a:lnTo>
                    <a:pt x="29825" y="15339"/>
                  </a:lnTo>
                  <a:lnTo>
                    <a:pt x="36291" y="11580"/>
                  </a:lnTo>
                  <a:cubicBezTo>
                    <a:pt x="36291" y="11580"/>
                    <a:pt x="31805" y="3585"/>
                    <a:pt x="25288" y="1"/>
                  </a:cubicBezTo>
                  <a:lnTo>
                    <a:pt x="18146" y="34613"/>
                  </a:lnTo>
                  <a:lnTo>
                    <a:pt x="10978"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8"/>
            <p:cNvSpPr/>
            <p:nvPr/>
          </p:nvSpPr>
          <p:spPr>
            <a:xfrm>
              <a:off x="4477995" y="2243024"/>
              <a:ext cx="188169" cy="89431"/>
            </a:xfrm>
            <a:custGeom>
              <a:rect b="b" l="l" r="r" t="t"/>
              <a:pathLst>
                <a:path extrusionOk="0" h="6266" w="13184">
                  <a:moveTo>
                    <a:pt x="0" y="0"/>
                  </a:moveTo>
                  <a:lnTo>
                    <a:pt x="6592" y="6266"/>
                  </a:lnTo>
                  <a:lnTo>
                    <a:pt x="131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8"/>
            <p:cNvSpPr/>
            <p:nvPr/>
          </p:nvSpPr>
          <p:spPr>
            <a:xfrm>
              <a:off x="4411813" y="1840240"/>
              <a:ext cx="291188" cy="240392"/>
            </a:xfrm>
            <a:custGeom>
              <a:rect b="b" l="l" r="r" t="t"/>
              <a:pathLst>
                <a:path extrusionOk="0" h="16843" w="20402">
                  <a:moveTo>
                    <a:pt x="10727" y="0"/>
                  </a:moveTo>
                  <a:cubicBezTo>
                    <a:pt x="10452" y="0"/>
                    <a:pt x="10326" y="376"/>
                    <a:pt x="10577" y="527"/>
                  </a:cubicBezTo>
                  <a:cubicBezTo>
                    <a:pt x="11780" y="1329"/>
                    <a:pt x="12281" y="2457"/>
                    <a:pt x="12281" y="2457"/>
                  </a:cubicBezTo>
                  <a:cubicBezTo>
                    <a:pt x="12281" y="2457"/>
                    <a:pt x="11450" y="2260"/>
                    <a:pt x="10165" y="2260"/>
                  </a:cubicBezTo>
                  <a:cubicBezTo>
                    <a:pt x="8584" y="2260"/>
                    <a:pt x="6315" y="2558"/>
                    <a:pt x="4061" y="3885"/>
                  </a:cubicBezTo>
                  <a:cubicBezTo>
                    <a:pt x="0" y="6266"/>
                    <a:pt x="727" y="8021"/>
                    <a:pt x="2657" y="9123"/>
                  </a:cubicBezTo>
                  <a:cubicBezTo>
                    <a:pt x="2657" y="9123"/>
                    <a:pt x="2807" y="12908"/>
                    <a:pt x="3860" y="16717"/>
                  </a:cubicBezTo>
                  <a:lnTo>
                    <a:pt x="18396" y="16843"/>
                  </a:lnTo>
                  <a:cubicBezTo>
                    <a:pt x="18396" y="16843"/>
                    <a:pt x="19224" y="13785"/>
                    <a:pt x="19800" y="11128"/>
                  </a:cubicBezTo>
                  <a:cubicBezTo>
                    <a:pt x="20401" y="8447"/>
                    <a:pt x="19098" y="7194"/>
                    <a:pt x="18071" y="6742"/>
                  </a:cubicBezTo>
                  <a:cubicBezTo>
                    <a:pt x="17193" y="1980"/>
                    <a:pt x="13935" y="0"/>
                    <a:pt x="1072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8"/>
            <p:cNvSpPr/>
            <p:nvPr/>
          </p:nvSpPr>
          <p:spPr>
            <a:xfrm>
              <a:off x="4572421" y="2775289"/>
              <a:ext cx="50096" cy="344852"/>
            </a:xfrm>
            <a:custGeom>
              <a:rect b="b" l="l" r="r" t="t"/>
              <a:pathLst>
                <a:path extrusionOk="0" fill="none" h="24162" w="3510">
                  <a:moveTo>
                    <a:pt x="1" y="1"/>
                  </a:moveTo>
                  <a:cubicBezTo>
                    <a:pt x="1103" y="5640"/>
                    <a:pt x="3509" y="11755"/>
                    <a:pt x="3509" y="11755"/>
                  </a:cubicBezTo>
                  <a:lnTo>
                    <a:pt x="276" y="24161"/>
                  </a:lnTo>
                </a:path>
              </a:pathLst>
            </a:custGeom>
            <a:noFill/>
            <a:ln cap="flat" cmpd="sng" w="8150">
              <a:solidFill>
                <a:srgbClr val="141D3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58"/>
            <p:cNvSpPr/>
            <p:nvPr/>
          </p:nvSpPr>
          <p:spPr>
            <a:xfrm>
              <a:off x="4554181" y="2922666"/>
              <a:ext cx="37565" cy="37579"/>
            </a:xfrm>
            <a:custGeom>
              <a:rect b="b" l="l" r="r" t="t"/>
              <a:pathLst>
                <a:path extrusionOk="0" h="2633" w="2632">
                  <a:moveTo>
                    <a:pt x="1304" y="0"/>
                  </a:moveTo>
                  <a:cubicBezTo>
                    <a:pt x="577" y="0"/>
                    <a:pt x="0" y="602"/>
                    <a:pt x="0" y="1329"/>
                  </a:cubicBezTo>
                  <a:cubicBezTo>
                    <a:pt x="0" y="2056"/>
                    <a:pt x="577" y="2632"/>
                    <a:pt x="1304" y="2632"/>
                  </a:cubicBezTo>
                  <a:cubicBezTo>
                    <a:pt x="2030" y="2632"/>
                    <a:pt x="2632" y="2056"/>
                    <a:pt x="2632" y="1329"/>
                  </a:cubicBezTo>
                  <a:cubicBezTo>
                    <a:pt x="2632" y="602"/>
                    <a:pt x="2030" y="0"/>
                    <a:pt x="13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58"/>
            <p:cNvSpPr/>
            <p:nvPr/>
          </p:nvSpPr>
          <p:spPr>
            <a:xfrm>
              <a:off x="4515902" y="3091153"/>
              <a:ext cx="37579" cy="37565"/>
            </a:xfrm>
            <a:custGeom>
              <a:rect b="b" l="l" r="r" t="t"/>
              <a:pathLst>
                <a:path extrusionOk="0" h="2632" w="2633">
                  <a:moveTo>
                    <a:pt x="1304" y="0"/>
                  </a:moveTo>
                  <a:cubicBezTo>
                    <a:pt x="577" y="0"/>
                    <a:pt x="1" y="602"/>
                    <a:pt x="1" y="1328"/>
                  </a:cubicBezTo>
                  <a:cubicBezTo>
                    <a:pt x="1" y="2030"/>
                    <a:pt x="577" y="2632"/>
                    <a:pt x="1304" y="2632"/>
                  </a:cubicBezTo>
                  <a:cubicBezTo>
                    <a:pt x="2031" y="2632"/>
                    <a:pt x="2632" y="2030"/>
                    <a:pt x="2632" y="1328"/>
                  </a:cubicBezTo>
                  <a:cubicBezTo>
                    <a:pt x="2632" y="602"/>
                    <a:pt x="2031" y="0"/>
                    <a:pt x="13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8"/>
            <p:cNvSpPr/>
            <p:nvPr/>
          </p:nvSpPr>
          <p:spPr>
            <a:xfrm>
              <a:off x="4492652" y="2834676"/>
              <a:ext cx="90159" cy="79055"/>
            </a:xfrm>
            <a:custGeom>
              <a:rect b="b" l="l" r="r" t="t"/>
              <a:pathLst>
                <a:path extrusionOk="0" fill="none" h="5539" w="6317">
                  <a:moveTo>
                    <a:pt x="1" y="0"/>
                  </a:moveTo>
                  <a:lnTo>
                    <a:pt x="6316" y="5539"/>
                  </a:lnTo>
                </a:path>
              </a:pathLst>
            </a:custGeom>
            <a:noFill/>
            <a:ln cap="rnd" cmpd="sng" w="8150">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8"/>
            <p:cNvSpPr/>
            <p:nvPr/>
          </p:nvSpPr>
          <p:spPr>
            <a:xfrm>
              <a:off x="4499446" y="2970237"/>
              <a:ext cx="63684" cy="41519"/>
            </a:xfrm>
            <a:custGeom>
              <a:rect b="b" l="l" r="r" t="t"/>
              <a:pathLst>
                <a:path extrusionOk="0" fill="none" h="2909" w="4462">
                  <a:moveTo>
                    <a:pt x="4462" y="1"/>
                  </a:moveTo>
                  <a:lnTo>
                    <a:pt x="1" y="2908"/>
                  </a:lnTo>
                </a:path>
              </a:pathLst>
            </a:custGeom>
            <a:noFill/>
            <a:ln cap="rnd" cmpd="sng" w="8150">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8"/>
            <p:cNvSpPr/>
            <p:nvPr/>
          </p:nvSpPr>
          <p:spPr>
            <a:xfrm>
              <a:off x="4279821" y="3012098"/>
              <a:ext cx="179220" cy="69407"/>
            </a:xfrm>
            <a:custGeom>
              <a:rect b="b" l="l" r="r" t="t"/>
              <a:pathLst>
                <a:path extrusionOk="0" h="4863" w="12557">
                  <a:moveTo>
                    <a:pt x="426" y="0"/>
                  </a:moveTo>
                  <a:lnTo>
                    <a:pt x="0" y="1679"/>
                  </a:lnTo>
                  <a:lnTo>
                    <a:pt x="12106" y="4862"/>
                  </a:lnTo>
                  <a:lnTo>
                    <a:pt x="12557" y="3208"/>
                  </a:lnTo>
                  <a:lnTo>
                    <a:pt x="4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8"/>
            <p:cNvSpPr/>
            <p:nvPr/>
          </p:nvSpPr>
          <p:spPr>
            <a:xfrm>
              <a:off x="4685816" y="3012098"/>
              <a:ext cx="178863" cy="69407"/>
            </a:xfrm>
            <a:custGeom>
              <a:rect b="b" l="l" r="r" t="t"/>
              <a:pathLst>
                <a:path extrusionOk="0" h="4863" w="12532">
                  <a:moveTo>
                    <a:pt x="12106" y="0"/>
                  </a:moveTo>
                  <a:lnTo>
                    <a:pt x="0" y="3208"/>
                  </a:lnTo>
                  <a:lnTo>
                    <a:pt x="427" y="4862"/>
                  </a:lnTo>
                  <a:lnTo>
                    <a:pt x="12532" y="1679"/>
                  </a:lnTo>
                  <a:lnTo>
                    <a:pt x="1210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8"/>
            <p:cNvSpPr/>
            <p:nvPr/>
          </p:nvSpPr>
          <p:spPr>
            <a:xfrm>
              <a:off x="4769525" y="3613755"/>
              <a:ext cx="188525" cy="229316"/>
            </a:xfrm>
            <a:custGeom>
              <a:rect b="b" l="l" r="r" t="t"/>
              <a:pathLst>
                <a:path extrusionOk="0" h="16067" w="13209">
                  <a:moveTo>
                    <a:pt x="4135" y="1"/>
                  </a:moveTo>
                  <a:lnTo>
                    <a:pt x="0" y="9224"/>
                  </a:lnTo>
                  <a:lnTo>
                    <a:pt x="11479" y="16066"/>
                  </a:lnTo>
                  <a:lnTo>
                    <a:pt x="13208" y="5164"/>
                  </a:lnTo>
                  <a:lnTo>
                    <a:pt x="4135"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8"/>
            <p:cNvSpPr/>
            <p:nvPr/>
          </p:nvSpPr>
          <p:spPr>
            <a:xfrm>
              <a:off x="4837133" y="3656159"/>
              <a:ext cx="221780" cy="416514"/>
            </a:xfrm>
            <a:custGeom>
              <a:rect b="b" l="l" r="r" t="t"/>
              <a:pathLst>
                <a:path extrusionOk="0" h="29183" w="15539">
                  <a:moveTo>
                    <a:pt x="6770" y="1"/>
                  </a:moveTo>
                  <a:cubicBezTo>
                    <a:pt x="6412" y="1"/>
                    <a:pt x="6043" y="20"/>
                    <a:pt x="5664" y="62"/>
                  </a:cubicBezTo>
                  <a:lnTo>
                    <a:pt x="6266" y="8684"/>
                  </a:lnTo>
                  <a:lnTo>
                    <a:pt x="6266" y="8684"/>
                  </a:lnTo>
                  <a:lnTo>
                    <a:pt x="4160" y="7030"/>
                  </a:lnTo>
                  <a:lnTo>
                    <a:pt x="0" y="10664"/>
                  </a:lnTo>
                  <a:lnTo>
                    <a:pt x="4461" y="13596"/>
                  </a:lnTo>
                  <a:lnTo>
                    <a:pt x="7945" y="22769"/>
                  </a:lnTo>
                  <a:lnTo>
                    <a:pt x="9474" y="28433"/>
                  </a:lnTo>
                  <a:cubicBezTo>
                    <a:pt x="9600" y="28908"/>
                    <a:pt x="10016" y="29182"/>
                    <a:pt x="10444" y="29182"/>
                  </a:cubicBezTo>
                  <a:cubicBezTo>
                    <a:pt x="10694" y="29182"/>
                    <a:pt x="10949" y="29088"/>
                    <a:pt x="11153" y="28885"/>
                  </a:cubicBezTo>
                  <a:cubicBezTo>
                    <a:pt x="12431" y="27631"/>
                    <a:pt x="14211" y="25200"/>
                    <a:pt x="14361" y="21366"/>
                  </a:cubicBezTo>
                  <a:cubicBezTo>
                    <a:pt x="14586" y="15125"/>
                    <a:pt x="13308" y="10063"/>
                    <a:pt x="13308" y="10062"/>
                  </a:cubicBezTo>
                  <a:lnTo>
                    <a:pt x="13308" y="10062"/>
                  </a:lnTo>
                  <a:lnTo>
                    <a:pt x="14937" y="10313"/>
                  </a:lnTo>
                  <a:lnTo>
                    <a:pt x="15539" y="2970"/>
                  </a:lnTo>
                  <a:lnTo>
                    <a:pt x="13810" y="2844"/>
                  </a:lnTo>
                  <a:cubicBezTo>
                    <a:pt x="13810" y="2844"/>
                    <a:pt x="11094" y="1"/>
                    <a:pt x="6770"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58"/>
            <p:cNvSpPr/>
            <p:nvPr/>
          </p:nvSpPr>
          <p:spPr>
            <a:xfrm>
              <a:off x="3712132" y="3122324"/>
              <a:ext cx="1155773" cy="733621"/>
            </a:xfrm>
            <a:custGeom>
              <a:rect b="b" l="l" r="r" t="t"/>
              <a:pathLst>
                <a:path extrusionOk="0" h="51401" w="80979">
                  <a:moveTo>
                    <a:pt x="15558" y="1"/>
                  </a:moveTo>
                  <a:cubicBezTo>
                    <a:pt x="8515" y="1"/>
                    <a:pt x="2842" y="3581"/>
                    <a:pt x="1705" y="9445"/>
                  </a:cubicBezTo>
                  <a:cubicBezTo>
                    <a:pt x="1" y="18368"/>
                    <a:pt x="6567" y="28518"/>
                    <a:pt x="18798" y="32779"/>
                  </a:cubicBezTo>
                  <a:cubicBezTo>
                    <a:pt x="21805" y="33806"/>
                    <a:pt x="27720" y="35836"/>
                    <a:pt x="34587" y="38167"/>
                  </a:cubicBezTo>
                  <a:cubicBezTo>
                    <a:pt x="38673" y="39546"/>
                    <a:pt x="42783" y="39120"/>
                    <a:pt x="47169" y="40648"/>
                  </a:cubicBezTo>
                  <a:cubicBezTo>
                    <a:pt x="49951" y="41601"/>
                    <a:pt x="51530" y="43405"/>
                    <a:pt x="56342" y="45034"/>
                  </a:cubicBezTo>
                  <a:cubicBezTo>
                    <a:pt x="58656" y="45830"/>
                    <a:pt x="60066" y="45918"/>
                    <a:pt x="61244" y="45918"/>
                  </a:cubicBezTo>
                  <a:cubicBezTo>
                    <a:pt x="61580" y="45918"/>
                    <a:pt x="61897" y="45911"/>
                    <a:pt x="62210" y="45911"/>
                  </a:cubicBezTo>
                  <a:cubicBezTo>
                    <a:pt x="63083" y="45911"/>
                    <a:pt x="63931" y="45967"/>
                    <a:pt x="65089" y="46388"/>
                  </a:cubicBezTo>
                  <a:cubicBezTo>
                    <a:pt x="68773" y="47741"/>
                    <a:pt x="69249" y="49871"/>
                    <a:pt x="73836" y="51400"/>
                  </a:cubicBezTo>
                  <a:lnTo>
                    <a:pt x="80978" y="32779"/>
                  </a:lnTo>
                  <a:cubicBezTo>
                    <a:pt x="80978" y="32779"/>
                    <a:pt x="38848" y="9345"/>
                    <a:pt x="27244" y="3104"/>
                  </a:cubicBezTo>
                  <a:cubicBezTo>
                    <a:pt x="23276" y="974"/>
                    <a:pt x="19231" y="1"/>
                    <a:pt x="15558"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58"/>
            <p:cNvSpPr/>
            <p:nvPr/>
          </p:nvSpPr>
          <p:spPr>
            <a:xfrm>
              <a:off x="5023133" y="3707839"/>
              <a:ext cx="7522" cy="77628"/>
            </a:xfrm>
            <a:custGeom>
              <a:rect b="b" l="l" r="r" t="t"/>
              <a:pathLst>
                <a:path extrusionOk="0" fill="none" h="5439" w="527">
                  <a:moveTo>
                    <a:pt x="527" y="0"/>
                  </a:moveTo>
                  <a:lnTo>
                    <a:pt x="1" y="5439"/>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8"/>
            <p:cNvSpPr/>
            <p:nvPr/>
          </p:nvSpPr>
          <p:spPr>
            <a:xfrm>
              <a:off x="4705841" y="3559391"/>
              <a:ext cx="162064" cy="296554"/>
            </a:xfrm>
            <a:custGeom>
              <a:rect b="b" l="l" r="r" t="t"/>
              <a:pathLst>
                <a:path extrusionOk="0" h="20778" w="11355">
                  <a:moveTo>
                    <a:pt x="7520" y="0"/>
                  </a:moveTo>
                  <a:lnTo>
                    <a:pt x="1" y="18572"/>
                  </a:lnTo>
                  <a:cubicBezTo>
                    <a:pt x="1029" y="19349"/>
                    <a:pt x="2257" y="20126"/>
                    <a:pt x="4212" y="20777"/>
                  </a:cubicBezTo>
                  <a:lnTo>
                    <a:pt x="11354" y="2156"/>
                  </a:lnTo>
                  <a:cubicBezTo>
                    <a:pt x="11354" y="2156"/>
                    <a:pt x="9926" y="1354"/>
                    <a:pt x="7520" y="0"/>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8"/>
            <p:cNvSpPr/>
            <p:nvPr/>
          </p:nvSpPr>
          <p:spPr>
            <a:xfrm>
              <a:off x="4276595" y="3122324"/>
              <a:ext cx="1156130" cy="733621"/>
            </a:xfrm>
            <a:custGeom>
              <a:rect b="b" l="l" r="r" t="t"/>
              <a:pathLst>
                <a:path extrusionOk="0" h="51401" w="81004">
                  <a:moveTo>
                    <a:pt x="65432" y="1"/>
                  </a:moveTo>
                  <a:cubicBezTo>
                    <a:pt x="61760" y="1"/>
                    <a:pt x="57712" y="974"/>
                    <a:pt x="53735" y="3104"/>
                  </a:cubicBezTo>
                  <a:cubicBezTo>
                    <a:pt x="42156" y="9345"/>
                    <a:pt x="1" y="32779"/>
                    <a:pt x="1" y="32779"/>
                  </a:cubicBezTo>
                  <a:lnTo>
                    <a:pt x="7144" y="51400"/>
                  </a:lnTo>
                  <a:cubicBezTo>
                    <a:pt x="11730" y="49871"/>
                    <a:pt x="12206" y="47741"/>
                    <a:pt x="15890" y="46388"/>
                  </a:cubicBezTo>
                  <a:cubicBezTo>
                    <a:pt x="17048" y="45967"/>
                    <a:pt x="17896" y="45911"/>
                    <a:pt x="18769" y="45911"/>
                  </a:cubicBezTo>
                  <a:cubicBezTo>
                    <a:pt x="19083" y="45911"/>
                    <a:pt x="19400" y="45918"/>
                    <a:pt x="19736" y="45918"/>
                  </a:cubicBezTo>
                  <a:cubicBezTo>
                    <a:pt x="20913" y="45918"/>
                    <a:pt x="22323" y="45830"/>
                    <a:pt x="24637" y="45034"/>
                  </a:cubicBezTo>
                  <a:cubicBezTo>
                    <a:pt x="29449" y="43405"/>
                    <a:pt x="31028" y="41601"/>
                    <a:pt x="33810" y="40648"/>
                  </a:cubicBezTo>
                  <a:cubicBezTo>
                    <a:pt x="38221" y="39120"/>
                    <a:pt x="42307" y="39546"/>
                    <a:pt x="46392" y="38167"/>
                  </a:cubicBezTo>
                  <a:cubicBezTo>
                    <a:pt x="53259" y="35836"/>
                    <a:pt x="59199" y="33806"/>
                    <a:pt x="62206" y="32779"/>
                  </a:cubicBezTo>
                  <a:cubicBezTo>
                    <a:pt x="74412" y="28518"/>
                    <a:pt x="81003" y="18368"/>
                    <a:pt x="79274" y="9445"/>
                  </a:cubicBezTo>
                  <a:cubicBezTo>
                    <a:pt x="78137" y="3581"/>
                    <a:pt x="72475" y="1"/>
                    <a:pt x="65432"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8"/>
            <p:cNvSpPr/>
            <p:nvPr/>
          </p:nvSpPr>
          <p:spPr>
            <a:xfrm>
              <a:off x="4186450" y="3613755"/>
              <a:ext cx="188525" cy="229316"/>
            </a:xfrm>
            <a:custGeom>
              <a:rect b="b" l="l" r="r" t="t"/>
              <a:pathLst>
                <a:path extrusionOk="0" h="16067" w="13209">
                  <a:moveTo>
                    <a:pt x="9074" y="1"/>
                  </a:moveTo>
                  <a:lnTo>
                    <a:pt x="1" y="5164"/>
                  </a:lnTo>
                  <a:lnTo>
                    <a:pt x="1730" y="16066"/>
                  </a:lnTo>
                  <a:lnTo>
                    <a:pt x="13209" y="9224"/>
                  </a:lnTo>
                  <a:lnTo>
                    <a:pt x="9074"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8"/>
            <p:cNvSpPr/>
            <p:nvPr/>
          </p:nvSpPr>
          <p:spPr>
            <a:xfrm>
              <a:off x="4085586" y="3656159"/>
              <a:ext cx="221795" cy="416514"/>
            </a:xfrm>
            <a:custGeom>
              <a:rect b="b" l="l" r="r" t="t"/>
              <a:pathLst>
                <a:path extrusionOk="0" h="29183" w="15540">
                  <a:moveTo>
                    <a:pt x="8770" y="1"/>
                  </a:moveTo>
                  <a:cubicBezTo>
                    <a:pt x="4445" y="1"/>
                    <a:pt x="1730" y="2844"/>
                    <a:pt x="1730" y="2844"/>
                  </a:cubicBezTo>
                  <a:lnTo>
                    <a:pt x="0" y="2970"/>
                  </a:lnTo>
                  <a:lnTo>
                    <a:pt x="602" y="10313"/>
                  </a:lnTo>
                  <a:lnTo>
                    <a:pt x="2231" y="10062"/>
                  </a:lnTo>
                  <a:lnTo>
                    <a:pt x="2231" y="10062"/>
                  </a:lnTo>
                  <a:cubicBezTo>
                    <a:pt x="2231" y="10063"/>
                    <a:pt x="953" y="15125"/>
                    <a:pt x="1178" y="21366"/>
                  </a:cubicBezTo>
                  <a:cubicBezTo>
                    <a:pt x="1329" y="25200"/>
                    <a:pt x="3108" y="27631"/>
                    <a:pt x="4386" y="28885"/>
                  </a:cubicBezTo>
                  <a:cubicBezTo>
                    <a:pt x="4590" y="29088"/>
                    <a:pt x="4845" y="29182"/>
                    <a:pt x="5097" y="29182"/>
                  </a:cubicBezTo>
                  <a:cubicBezTo>
                    <a:pt x="5527" y="29182"/>
                    <a:pt x="5948" y="28908"/>
                    <a:pt x="6090" y="28433"/>
                  </a:cubicBezTo>
                  <a:lnTo>
                    <a:pt x="7619" y="22769"/>
                  </a:lnTo>
                  <a:lnTo>
                    <a:pt x="11078" y="13596"/>
                  </a:lnTo>
                  <a:lnTo>
                    <a:pt x="15539" y="10664"/>
                  </a:lnTo>
                  <a:lnTo>
                    <a:pt x="11379" y="7030"/>
                  </a:lnTo>
                  <a:lnTo>
                    <a:pt x="9273" y="8684"/>
                  </a:lnTo>
                  <a:lnTo>
                    <a:pt x="9875" y="62"/>
                  </a:lnTo>
                  <a:cubicBezTo>
                    <a:pt x="9496" y="20"/>
                    <a:pt x="9127" y="1"/>
                    <a:pt x="8770"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8"/>
            <p:cNvSpPr/>
            <p:nvPr/>
          </p:nvSpPr>
          <p:spPr>
            <a:xfrm>
              <a:off x="4114203" y="3707839"/>
              <a:ext cx="7165" cy="77628"/>
            </a:xfrm>
            <a:custGeom>
              <a:rect b="b" l="l" r="r" t="t"/>
              <a:pathLst>
                <a:path extrusionOk="0" fill="none" h="5439" w="502">
                  <a:moveTo>
                    <a:pt x="0" y="0"/>
                  </a:moveTo>
                  <a:lnTo>
                    <a:pt x="502" y="5439"/>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8"/>
            <p:cNvSpPr/>
            <p:nvPr/>
          </p:nvSpPr>
          <p:spPr>
            <a:xfrm>
              <a:off x="4276595" y="3559391"/>
              <a:ext cx="162064" cy="296554"/>
            </a:xfrm>
            <a:custGeom>
              <a:rect b="b" l="l" r="r" t="t"/>
              <a:pathLst>
                <a:path extrusionOk="0" h="20778" w="11355">
                  <a:moveTo>
                    <a:pt x="3835" y="0"/>
                  </a:moveTo>
                  <a:cubicBezTo>
                    <a:pt x="1454" y="1354"/>
                    <a:pt x="1" y="2156"/>
                    <a:pt x="1" y="2156"/>
                  </a:cubicBezTo>
                  <a:lnTo>
                    <a:pt x="7144" y="20777"/>
                  </a:lnTo>
                  <a:cubicBezTo>
                    <a:pt x="9099" y="20126"/>
                    <a:pt x="10327" y="19349"/>
                    <a:pt x="11354" y="18572"/>
                  </a:cubicBezTo>
                  <a:lnTo>
                    <a:pt x="3835" y="0"/>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8"/>
            <p:cNvSpPr/>
            <p:nvPr/>
          </p:nvSpPr>
          <p:spPr>
            <a:xfrm>
              <a:off x="3501085" y="2768138"/>
              <a:ext cx="129865" cy="184586"/>
            </a:xfrm>
            <a:custGeom>
              <a:rect b="b" l="l" r="r" t="t"/>
              <a:pathLst>
                <a:path extrusionOk="0" h="12933" w="9099">
                  <a:moveTo>
                    <a:pt x="4938" y="0"/>
                  </a:moveTo>
                  <a:cubicBezTo>
                    <a:pt x="4938" y="0"/>
                    <a:pt x="1" y="11529"/>
                    <a:pt x="2407" y="12833"/>
                  </a:cubicBezTo>
                  <a:cubicBezTo>
                    <a:pt x="2529" y="12900"/>
                    <a:pt x="2657" y="12932"/>
                    <a:pt x="2788" y="12932"/>
                  </a:cubicBezTo>
                  <a:cubicBezTo>
                    <a:pt x="5238" y="12932"/>
                    <a:pt x="9099" y="1780"/>
                    <a:pt x="9099" y="1780"/>
                  </a:cubicBezTo>
                  <a:lnTo>
                    <a:pt x="4938" y="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8"/>
            <p:cNvSpPr/>
            <p:nvPr/>
          </p:nvSpPr>
          <p:spPr>
            <a:xfrm>
              <a:off x="3314372" y="2649020"/>
              <a:ext cx="341255" cy="274731"/>
            </a:xfrm>
            <a:custGeom>
              <a:rect b="b" l="l" r="r" t="t"/>
              <a:pathLst>
                <a:path extrusionOk="0" h="19249" w="23910">
                  <a:moveTo>
                    <a:pt x="10551" y="0"/>
                  </a:moveTo>
                  <a:lnTo>
                    <a:pt x="9599" y="878"/>
                  </a:lnTo>
                  <a:lnTo>
                    <a:pt x="11228" y="2807"/>
                  </a:lnTo>
                  <a:lnTo>
                    <a:pt x="11178" y="5239"/>
                  </a:lnTo>
                  <a:lnTo>
                    <a:pt x="6767" y="5239"/>
                  </a:lnTo>
                  <a:lnTo>
                    <a:pt x="1604" y="3660"/>
                  </a:lnTo>
                  <a:lnTo>
                    <a:pt x="1228" y="4888"/>
                  </a:lnTo>
                  <a:lnTo>
                    <a:pt x="652" y="4612"/>
                  </a:lnTo>
                  <a:lnTo>
                    <a:pt x="0" y="6391"/>
                  </a:lnTo>
                  <a:lnTo>
                    <a:pt x="1103" y="7043"/>
                  </a:lnTo>
                  <a:lnTo>
                    <a:pt x="576" y="8321"/>
                  </a:lnTo>
                  <a:lnTo>
                    <a:pt x="2807" y="9950"/>
                  </a:lnTo>
                  <a:lnTo>
                    <a:pt x="5288" y="10477"/>
                  </a:lnTo>
                  <a:lnTo>
                    <a:pt x="2506" y="10502"/>
                  </a:lnTo>
                  <a:lnTo>
                    <a:pt x="902" y="9524"/>
                  </a:lnTo>
                  <a:lnTo>
                    <a:pt x="576" y="10502"/>
                  </a:lnTo>
                  <a:lnTo>
                    <a:pt x="2582" y="11655"/>
                  </a:lnTo>
                  <a:cubicBezTo>
                    <a:pt x="2582" y="11655"/>
                    <a:pt x="5061" y="12638"/>
                    <a:pt x="8424" y="12638"/>
                  </a:cubicBezTo>
                  <a:cubicBezTo>
                    <a:pt x="9585" y="12638"/>
                    <a:pt x="10850" y="12521"/>
                    <a:pt x="12155" y="12206"/>
                  </a:cubicBezTo>
                  <a:lnTo>
                    <a:pt x="20476" y="19249"/>
                  </a:lnTo>
                  <a:lnTo>
                    <a:pt x="23910" y="10878"/>
                  </a:lnTo>
                  <a:lnTo>
                    <a:pt x="14812" y="6943"/>
                  </a:lnTo>
                  <a:cubicBezTo>
                    <a:pt x="14812" y="6943"/>
                    <a:pt x="15389" y="4286"/>
                    <a:pt x="13283" y="2281"/>
                  </a:cubicBezTo>
                  <a:cubicBezTo>
                    <a:pt x="12080" y="1128"/>
                    <a:pt x="10551" y="0"/>
                    <a:pt x="1055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8"/>
            <p:cNvSpPr/>
            <p:nvPr/>
          </p:nvSpPr>
          <p:spPr>
            <a:xfrm>
              <a:off x="3517184" y="2941620"/>
              <a:ext cx="142382" cy="107743"/>
            </a:xfrm>
            <a:custGeom>
              <a:rect b="b" l="l" r="r" t="t"/>
              <a:pathLst>
                <a:path extrusionOk="0" h="7549" w="9976">
                  <a:moveTo>
                    <a:pt x="3209" y="1"/>
                  </a:moveTo>
                  <a:cubicBezTo>
                    <a:pt x="3209" y="1"/>
                    <a:pt x="1" y="6241"/>
                    <a:pt x="2081" y="7369"/>
                  </a:cubicBezTo>
                  <a:cubicBezTo>
                    <a:pt x="2308" y="7493"/>
                    <a:pt x="2567" y="7548"/>
                    <a:pt x="2849" y="7548"/>
                  </a:cubicBezTo>
                  <a:cubicBezTo>
                    <a:pt x="5433" y="7548"/>
                    <a:pt x="9976" y="2883"/>
                    <a:pt x="9976" y="2883"/>
                  </a:cubicBezTo>
                  <a:lnTo>
                    <a:pt x="3209"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8"/>
            <p:cNvSpPr/>
            <p:nvPr/>
          </p:nvSpPr>
          <p:spPr>
            <a:xfrm>
              <a:off x="3535424" y="2782082"/>
              <a:ext cx="142382" cy="259003"/>
            </a:xfrm>
            <a:custGeom>
              <a:rect b="b" l="l" r="r" t="t"/>
              <a:pathLst>
                <a:path extrusionOk="0" h="18147" w="9976">
                  <a:moveTo>
                    <a:pt x="4913" y="1"/>
                  </a:moveTo>
                  <a:cubicBezTo>
                    <a:pt x="4913" y="1"/>
                    <a:pt x="3485" y="10577"/>
                    <a:pt x="1" y="11856"/>
                  </a:cubicBezTo>
                  <a:lnTo>
                    <a:pt x="9976" y="18146"/>
                  </a:lnTo>
                  <a:lnTo>
                    <a:pt x="9976" y="1981"/>
                  </a:lnTo>
                  <a:lnTo>
                    <a:pt x="4913"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8"/>
            <p:cNvSpPr/>
            <p:nvPr/>
          </p:nvSpPr>
          <p:spPr>
            <a:xfrm>
              <a:off x="3546871" y="2370720"/>
              <a:ext cx="668210" cy="823238"/>
            </a:xfrm>
            <a:custGeom>
              <a:rect b="b" l="l" r="r" t="t"/>
              <a:pathLst>
                <a:path extrusionOk="0" h="57680" w="46818">
                  <a:moveTo>
                    <a:pt x="40703" y="1"/>
                  </a:moveTo>
                  <a:cubicBezTo>
                    <a:pt x="35364" y="5940"/>
                    <a:pt x="35364" y="10477"/>
                    <a:pt x="35364" y="10477"/>
                  </a:cubicBezTo>
                  <a:lnTo>
                    <a:pt x="21755" y="36216"/>
                  </a:lnTo>
                  <a:lnTo>
                    <a:pt x="9174" y="30803"/>
                  </a:lnTo>
                  <a:cubicBezTo>
                    <a:pt x="5036" y="46467"/>
                    <a:pt x="1055" y="47385"/>
                    <a:pt x="179" y="47385"/>
                  </a:cubicBezTo>
                  <a:cubicBezTo>
                    <a:pt x="62" y="47385"/>
                    <a:pt x="1" y="47369"/>
                    <a:pt x="1" y="47369"/>
                  </a:cubicBezTo>
                  <a:lnTo>
                    <a:pt x="1" y="47369"/>
                  </a:lnTo>
                  <a:lnTo>
                    <a:pt x="18422" y="56191"/>
                  </a:lnTo>
                  <a:cubicBezTo>
                    <a:pt x="20545" y="57204"/>
                    <a:pt x="22776" y="57680"/>
                    <a:pt x="24966" y="57680"/>
                  </a:cubicBezTo>
                  <a:cubicBezTo>
                    <a:pt x="31127" y="57680"/>
                    <a:pt x="36975" y="53914"/>
                    <a:pt x="39249" y="47720"/>
                  </a:cubicBezTo>
                  <a:lnTo>
                    <a:pt x="46818" y="27068"/>
                  </a:lnTo>
                  <a:lnTo>
                    <a:pt x="40703" y="1"/>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8"/>
            <p:cNvSpPr/>
            <p:nvPr/>
          </p:nvSpPr>
          <p:spPr>
            <a:xfrm>
              <a:off x="3617349" y="2977758"/>
              <a:ext cx="191737" cy="94441"/>
            </a:xfrm>
            <a:custGeom>
              <a:rect b="b" l="l" r="r" t="t"/>
              <a:pathLst>
                <a:path extrusionOk="0" fill="none" h="6617" w="13434">
                  <a:moveTo>
                    <a:pt x="0" y="0"/>
                  </a:moveTo>
                  <a:lnTo>
                    <a:pt x="13434" y="6617"/>
                  </a:lnTo>
                </a:path>
              </a:pathLst>
            </a:custGeom>
            <a:noFill/>
            <a:ln cap="rnd" cmpd="sng" w="8150">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58"/>
            <p:cNvSpPr/>
            <p:nvPr/>
          </p:nvSpPr>
          <p:spPr>
            <a:xfrm>
              <a:off x="3667416" y="2950569"/>
              <a:ext cx="25776" cy="25762"/>
            </a:xfrm>
            <a:custGeom>
              <a:rect b="b" l="l" r="r" t="t"/>
              <a:pathLst>
                <a:path extrusionOk="0" h="1805" w="1806">
                  <a:moveTo>
                    <a:pt x="903" y="0"/>
                  </a:moveTo>
                  <a:cubicBezTo>
                    <a:pt x="402" y="0"/>
                    <a:pt x="1" y="401"/>
                    <a:pt x="1" y="903"/>
                  </a:cubicBezTo>
                  <a:cubicBezTo>
                    <a:pt x="1" y="1404"/>
                    <a:pt x="402" y="1805"/>
                    <a:pt x="903" y="1805"/>
                  </a:cubicBezTo>
                  <a:cubicBezTo>
                    <a:pt x="1404" y="1805"/>
                    <a:pt x="1805" y="1404"/>
                    <a:pt x="1805" y="903"/>
                  </a:cubicBezTo>
                  <a:cubicBezTo>
                    <a:pt x="1805" y="401"/>
                    <a:pt x="1404" y="0"/>
                    <a:pt x="90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58"/>
            <p:cNvSpPr/>
            <p:nvPr/>
          </p:nvSpPr>
          <p:spPr>
            <a:xfrm>
              <a:off x="3742547" y="2990989"/>
              <a:ext cx="25762" cy="26133"/>
            </a:xfrm>
            <a:custGeom>
              <a:rect b="b" l="l" r="r" t="t"/>
              <a:pathLst>
                <a:path extrusionOk="0" h="1831" w="1805">
                  <a:moveTo>
                    <a:pt x="902" y="0"/>
                  </a:moveTo>
                  <a:cubicBezTo>
                    <a:pt x="401" y="0"/>
                    <a:pt x="0" y="401"/>
                    <a:pt x="0" y="903"/>
                  </a:cubicBezTo>
                  <a:cubicBezTo>
                    <a:pt x="0" y="1404"/>
                    <a:pt x="401" y="1830"/>
                    <a:pt x="902" y="1830"/>
                  </a:cubicBezTo>
                  <a:cubicBezTo>
                    <a:pt x="1404" y="1830"/>
                    <a:pt x="1805" y="1404"/>
                    <a:pt x="1805" y="903"/>
                  </a:cubicBezTo>
                  <a:cubicBezTo>
                    <a:pt x="1805" y="401"/>
                    <a:pt x="1404"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58"/>
            <p:cNvSpPr/>
            <p:nvPr/>
          </p:nvSpPr>
          <p:spPr>
            <a:xfrm>
              <a:off x="3857369" y="2887613"/>
              <a:ext cx="114837" cy="51524"/>
            </a:xfrm>
            <a:custGeom>
              <a:rect b="b" l="l" r="r" t="t"/>
              <a:pathLst>
                <a:path extrusionOk="0" fill="none" h="3610" w="8046">
                  <a:moveTo>
                    <a:pt x="0" y="0"/>
                  </a:moveTo>
                  <a:lnTo>
                    <a:pt x="8045" y="3609"/>
                  </a:lnTo>
                </a:path>
              </a:pathLst>
            </a:custGeom>
            <a:noFill/>
            <a:ln cap="flat" cmpd="sng" w="8150">
              <a:solidFill>
                <a:srgbClr val="141D3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58"/>
            <p:cNvSpPr/>
            <p:nvPr/>
          </p:nvSpPr>
          <p:spPr>
            <a:xfrm>
              <a:off x="3887056" y="2882603"/>
              <a:ext cx="118419" cy="5024"/>
            </a:xfrm>
            <a:custGeom>
              <a:rect b="b" l="l" r="r" t="t"/>
              <a:pathLst>
                <a:path extrusionOk="0" fill="none" h="352" w="8297">
                  <a:moveTo>
                    <a:pt x="0" y="0"/>
                  </a:moveTo>
                  <a:lnTo>
                    <a:pt x="8296" y="351"/>
                  </a:lnTo>
                </a:path>
              </a:pathLst>
            </a:custGeom>
            <a:noFill/>
            <a:ln cap="rnd" cmpd="sng" w="8150">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58"/>
            <p:cNvSpPr/>
            <p:nvPr/>
          </p:nvSpPr>
          <p:spPr>
            <a:xfrm>
              <a:off x="3419175" y="2737010"/>
              <a:ext cx="15400" cy="54749"/>
            </a:xfrm>
            <a:custGeom>
              <a:rect b="b" l="l" r="r" t="t"/>
              <a:pathLst>
                <a:path extrusionOk="0" fill="none" h="3836" w="1079">
                  <a:moveTo>
                    <a:pt x="1078" y="1"/>
                  </a:moveTo>
                  <a:lnTo>
                    <a:pt x="0" y="3836"/>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58"/>
            <p:cNvSpPr/>
            <p:nvPr/>
          </p:nvSpPr>
          <p:spPr>
            <a:xfrm>
              <a:off x="3430978" y="2759903"/>
              <a:ext cx="73703" cy="26490"/>
            </a:xfrm>
            <a:custGeom>
              <a:rect b="b" l="l" r="r" t="t"/>
              <a:pathLst>
                <a:path extrusionOk="0" fill="none" h="1856" w="5164">
                  <a:moveTo>
                    <a:pt x="1" y="1856"/>
                  </a:moveTo>
                  <a:cubicBezTo>
                    <a:pt x="1128" y="978"/>
                    <a:pt x="3234" y="1"/>
                    <a:pt x="5163" y="1279"/>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8"/>
            <p:cNvSpPr/>
            <p:nvPr/>
          </p:nvSpPr>
          <p:spPr>
            <a:xfrm>
              <a:off x="5513550" y="2768138"/>
              <a:ext cx="129865" cy="184586"/>
            </a:xfrm>
            <a:custGeom>
              <a:rect b="b" l="l" r="r" t="t"/>
              <a:pathLst>
                <a:path extrusionOk="0" h="12933" w="9099">
                  <a:moveTo>
                    <a:pt x="4161" y="0"/>
                  </a:moveTo>
                  <a:lnTo>
                    <a:pt x="1" y="1780"/>
                  </a:lnTo>
                  <a:cubicBezTo>
                    <a:pt x="1" y="1780"/>
                    <a:pt x="3884" y="12932"/>
                    <a:pt x="6336" y="12932"/>
                  </a:cubicBezTo>
                  <a:cubicBezTo>
                    <a:pt x="6467" y="12932"/>
                    <a:pt x="6595" y="12900"/>
                    <a:pt x="6717" y="12833"/>
                  </a:cubicBezTo>
                  <a:cubicBezTo>
                    <a:pt x="9098" y="11529"/>
                    <a:pt x="4161" y="0"/>
                    <a:pt x="4161" y="0"/>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8"/>
            <p:cNvSpPr/>
            <p:nvPr/>
          </p:nvSpPr>
          <p:spPr>
            <a:xfrm>
              <a:off x="5488873" y="2649020"/>
              <a:ext cx="341270" cy="274731"/>
            </a:xfrm>
            <a:custGeom>
              <a:rect b="b" l="l" r="r" t="t"/>
              <a:pathLst>
                <a:path extrusionOk="0" h="19249" w="23911">
                  <a:moveTo>
                    <a:pt x="13384" y="0"/>
                  </a:moveTo>
                  <a:cubicBezTo>
                    <a:pt x="13384" y="0"/>
                    <a:pt x="11855" y="1128"/>
                    <a:pt x="10652" y="2281"/>
                  </a:cubicBezTo>
                  <a:cubicBezTo>
                    <a:pt x="8522" y="4286"/>
                    <a:pt x="9123" y="6943"/>
                    <a:pt x="9123" y="6943"/>
                  </a:cubicBezTo>
                  <a:lnTo>
                    <a:pt x="0" y="10878"/>
                  </a:lnTo>
                  <a:lnTo>
                    <a:pt x="3434" y="19249"/>
                  </a:lnTo>
                  <a:lnTo>
                    <a:pt x="11755" y="12206"/>
                  </a:lnTo>
                  <a:cubicBezTo>
                    <a:pt x="13060" y="12521"/>
                    <a:pt x="14326" y="12638"/>
                    <a:pt x="15486" y="12638"/>
                  </a:cubicBezTo>
                  <a:cubicBezTo>
                    <a:pt x="18849" y="12638"/>
                    <a:pt x="21329" y="11655"/>
                    <a:pt x="21329" y="11655"/>
                  </a:cubicBezTo>
                  <a:lnTo>
                    <a:pt x="23334" y="10502"/>
                  </a:lnTo>
                  <a:lnTo>
                    <a:pt x="23008" y="9524"/>
                  </a:lnTo>
                  <a:lnTo>
                    <a:pt x="21429" y="10502"/>
                  </a:lnTo>
                  <a:lnTo>
                    <a:pt x="18622" y="10477"/>
                  </a:lnTo>
                  <a:lnTo>
                    <a:pt x="21103" y="9950"/>
                  </a:lnTo>
                  <a:lnTo>
                    <a:pt x="23334" y="8321"/>
                  </a:lnTo>
                  <a:lnTo>
                    <a:pt x="22832" y="7043"/>
                  </a:lnTo>
                  <a:lnTo>
                    <a:pt x="23910" y="6391"/>
                  </a:lnTo>
                  <a:lnTo>
                    <a:pt x="23284" y="4612"/>
                  </a:lnTo>
                  <a:lnTo>
                    <a:pt x="22682" y="4888"/>
                  </a:lnTo>
                  <a:lnTo>
                    <a:pt x="22306" y="3660"/>
                  </a:lnTo>
                  <a:lnTo>
                    <a:pt x="17168" y="5239"/>
                  </a:lnTo>
                  <a:lnTo>
                    <a:pt x="12732" y="5239"/>
                  </a:lnTo>
                  <a:lnTo>
                    <a:pt x="12682" y="2807"/>
                  </a:lnTo>
                  <a:lnTo>
                    <a:pt x="14311" y="878"/>
                  </a:lnTo>
                  <a:lnTo>
                    <a:pt x="13384"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58"/>
            <p:cNvSpPr/>
            <p:nvPr/>
          </p:nvSpPr>
          <p:spPr>
            <a:xfrm>
              <a:off x="5484934" y="2941620"/>
              <a:ext cx="142382" cy="107743"/>
            </a:xfrm>
            <a:custGeom>
              <a:rect b="b" l="l" r="r" t="t"/>
              <a:pathLst>
                <a:path extrusionOk="0" h="7549" w="9976">
                  <a:moveTo>
                    <a:pt x="6767" y="1"/>
                  </a:moveTo>
                  <a:lnTo>
                    <a:pt x="1" y="2883"/>
                  </a:lnTo>
                  <a:cubicBezTo>
                    <a:pt x="1" y="2883"/>
                    <a:pt x="4543" y="7548"/>
                    <a:pt x="7128" y="7548"/>
                  </a:cubicBezTo>
                  <a:cubicBezTo>
                    <a:pt x="7410" y="7548"/>
                    <a:pt x="7668" y="7493"/>
                    <a:pt x="7895" y="7369"/>
                  </a:cubicBezTo>
                  <a:cubicBezTo>
                    <a:pt x="9976" y="6241"/>
                    <a:pt x="6767" y="1"/>
                    <a:pt x="6767"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8"/>
            <p:cNvSpPr/>
            <p:nvPr/>
          </p:nvSpPr>
          <p:spPr>
            <a:xfrm>
              <a:off x="5466693" y="2782082"/>
              <a:ext cx="142739" cy="259003"/>
            </a:xfrm>
            <a:custGeom>
              <a:rect b="b" l="l" r="r" t="t"/>
              <a:pathLst>
                <a:path extrusionOk="0" h="18147" w="10001">
                  <a:moveTo>
                    <a:pt x="5063" y="1"/>
                  </a:moveTo>
                  <a:lnTo>
                    <a:pt x="0" y="1981"/>
                  </a:lnTo>
                  <a:lnTo>
                    <a:pt x="0" y="18146"/>
                  </a:lnTo>
                  <a:lnTo>
                    <a:pt x="10000" y="11856"/>
                  </a:lnTo>
                  <a:cubicBezTo>
                    <a:pt x="6517" y="10577"/>
                    <a:pt x="5063" y="1"/>
                    <a:pt x="5063"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58"/>
            <p:cNvSpPr/>
            <p:nvPr/>
          </p:nvSpPr>
          <p:spPr>
            <a:xfrm>
              <a:off x="4929419" y="2370720"/>
              <a:ext cx="668210" cy="823238"/>
            </a:xfrm>
            <a:custGeom>
              <a:rect b="b" l="l" r="r" t="t"/>
              <a:pathLst>
                <a:path extrusionOk="0" h="57680" w="46818">
                  <a:moveTo>
                    <a:pt x="6115" y="1"/>
                  </a:moveTo>
                  <a:lnTo>
                    <a:pt x="0" y="27068"/>
                  </a:lnTo>
                  <a:lnTo>
                    <a:pt x="7569" y="47720"/>
                  </a:lnTo>
                  <a:cubicBezTo>
                    <a:pt x="9862" y="53914"/>
                    <a:pt x="15714" y="57680"/>
                    <a:pt x="21866" y="57680"/>
                  </a:cubicBezTo>
                  <a:cubicBezTo>
                    <a:pt x="24054" y="57680"/>
                    <a:pt x="26279" y="57204"/>
                    <a:pt x="28396" y="56191"/>
                  </a:cubicBezTo>
                  <a:lnTo>
                    <a:pt x="46817" y="47369"/>
                  </a:lnTo>
                  <a:lnTo>
                    <a:pt x="46817" y="47369"/>
                  </a:lnTo>
                  <a:cubicBezTo>
                    <a:pt x="46817" y="47369"/>
                    <a:pt x="46756" y="47385"/>
                    <a:pt x="46640" y="47385"/>
                  </a:cubicBezTo>
                  <a:cubicBezTo>
                    <a:pt x="45768" y="47385"/>
                    <a:pt x="41804" y="46467"/>
                    <a:pt x="37644" y="30803"/>
                  </a:cubicBezTo>
                  <a:lnTo>
                    <a:pt x="25088" y="36216"/>
                  </a:lnTo>
                  <a:lnTo>
                    <a:pt x="11454" y="10477"/>
                  </a:lnTo>
                  <a:cubicBezTo>
                    <a:pt x="11454" y="10477"/>
                    <a:pt x="11454" y="5940"/>
                    <a:pt x="6115" y="1"/>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58"/>
            <p:cNvSpPr/>
            <p:nvPr/>
          </p:nvSpPr>
          <p:spPr>
            <a:xfrm>
              <a:off x="5335415" y="2977758"/>
              <a:ext cx="191737" cy="94441"/>
            </a:xfrm>
            <a:custGeom>
              <a:rect b="b" l="l" r="r" t="t"/>
              <a:pathLst>
                <a:path extrusionOk="0" fill="none" h="6617" w="13434">
                  <a:moveTo>
                    <a:pt x="13434" y="0"/>
                  </a:moveTo>
                  <a:lnTo>
                    <a:pt x="0" y="6617"/>
                  </a:lnTo>
                </a:path>
              </a:pathLst>
            </a:custGeom>
            <a:noFill/>
            <a:ln cap="rnd" cmpd="sng" w="8150">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58"/>
            <p:cNvSpPr/>
            <p:nvPr/>
          </p:nvSpPr>
          <p:spPr>
            <a:xfrm>
              <a:off x="5451308" y="2950569"/>
              <a:ext cx="26133" cy="25762"/>
            </a:xfrm>
            <a:custGeom>
              <a:rect b="b" l="l" r="r" t="t"/>
              <a:pathLst>
                <a:path extrusionOk="0" h="1805" w="1831">
                  <a:moveTo>
                    <a:pt x="903" y="0"/>
                  </a:moveTo>
                  <a:cubicBezTo>
                    <a:pt x="402" y="0"/>
                    <a:pt x="1" y="401"/>
                    <a:pt x="1" y="903"/>
                  </a:cubicBezTo>
                  <a:cubicBezTo>
                    <a:pt x="1" y="1404"/>
                    <a:pt x="402" y="1805"/>
                    <a:pt x="903" y="1805"/>
                  </a:cubicBezTo>
                  <a:cubicBezTo>
                    <a:pt x="1404" y="1805"/>
                    <a:pt x="1830" y="1404"/>
                    <a:pt x="1830" y="903"/>
                  </a:cubicBezTo>
                  <a:cubicBezTo>
                    <a:pt x="1830" y="401"/>
                    <a:pt x="1404" y="0"/>
                    <a:pt x="90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58"/>
            <p:cNvSpPr/>
            <p:nvPr/>
          </p:nvSpPr>
          <p:spPr>
            <a:xfrm>
              <a:off x="5376192" y="2990989"/>
              <a:ext cx="26133" cy="26133"/>
            </a:xfrm>
            <a:custGeom>
              <a:rect b="b" l="l" r="r" t="t"/>
              <a:pathLst>
                <a:path extrusionOk="0" h="1831" w="1831">
                  <a:moveTo>
                    <a:pt x="903" y="0"/>
                  </a:moveTo>
                  <a:cubicBezTo>
                    <a:pt x="402" y="0"/>
                    <a:pt x="1" y="401"/>
                    <a:pt x="1" y="903"/>
                  </a:cubicBezTo>
                  <a:cubicBezTo>
                    <a:pt x="1" y="1404"/>
                    <a:pt x="402" y="1830"/>
                    <a:pt x="903" y="1830"/>
                  </a:cubicBezTo>
                  <a:cubicBezTo>
                    <a:pt x="1404" y="1830"/>
                    <a:pt x="1830" y="1404"/>
                    <a:pt x="1830" y="903"/>
                  </a:cubicBezTo>
                  <a:cubicBezTo>
                    <a:pt x="1830" y="401"/>
                    <a:pt x="1404" y="0"/>
                    <a:pt x="90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58"/>
            <p:cNvSpPr/>
            <p:nvPr/>
          </p:nvSpPr>
          <p:spPr>
            <a:xfrm>
              <a:off x="5172295" y="2887613"/>
              <a:ext cx="115193" cy="51524"/>
            </a:xfrm>
            <a:custGeom>
              <a:rect b="b" l="l" r="r" t="t"/>
              <a:pathLst>
                <a:path extrusionOk="0" fill="none" h="3610" w="8071">
                  <a:moveTo>
                    <a:pt x="8071" y="0"/>
                  </a:moveTo>
                  <a:lnTo>
                    <a:pt x="1" y="3609"/>
                  </a:lnTo>
                </a:path>
              </a:pathLst>
            </a:custGeom>
            <a:noFill/>
            <a:ln cap="flat" cmpd="sng" w="8150">
              <a:solidFill>
                <a:srgbClr val="141D3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58"/>
            <p:cNvSpPr/>
            <p:nvPr/>
          </p:nvSpPr>
          <p:spPr>
            <a:xfrm>
              <a:off x="5139025" y="2882603"/>
              <a:ext cx="118419" cy="5024"/>
            </a:xfrm>
            <a:custGeom>
              <a:rect b="b" l="l" r="r" t="t"/>
              <a:pathLst>
                <a:path extrusionOk="0" fill="none" h="352" w="8297">
                  <a:moveTo>
                    <a:pt x="8297" y="0"/>
                  </a:moveTo>
                  <a:lnTo>
                    <a:pt x="1" y="351"/>
                  </a:lnTo>
                </a:path>
              </a:pathLst>
            </a:custGeom>
            <a:noFill/>
            <a:ln cap="rnd" cmpd="sng" w="8150">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58"/>
            <p:cNvSpPr/>
            <p:nvPr/>
          </p:nvSpPr>
          <p:spPr>
            <a:xfrm>
              <a:off x="5713508" y="2718769"/>
              <a:ext cx="99094" cy="28631"/>
            </a:xfrm>
            <a:custGeom>
              <a:rect b="b" l="l" r="r" t="t"/>
              <a:pathLst>
                <a:path extrusionOk="0" fill="none" h="2006" w="6943">
                  <a:moveTo>
                    <a:pt x="6943" y="1"/>
                  </a:moveTo>
                  <a:lnTo>
                    <a:pt x="1805" y="1855"/>
                  </a:lnTo>
                  <a:lnTo>
                    <a:pt x="1" y="2006"/>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58"/>
            <p:cNvSpPr/>
            <p:nvPr/>
          </p:nvSpPr>
          <p:spPr>
            <a:xfrm>
              <a:off x="5722100" y="2749541"/>
              <a:ext cx="92657" cy="25405"/>
            </a:xfrm>
            <a:custGeom>
              <a:rect b="b" l="l" r="r" t="t"/>
              <a:pathLst>
                <a:path extrusionOk="0" fill="none" h="1780" w="6492">
                  <a:moveTo>
                    <a:pt x="6491" y="0"/>
                  </a:moveTo>
                  <a:lnTo>
                    <a:pt x="3033" y="1504"/>
                  </a:lnTo>
                  <a:lnTo>
                    <a:pt x="0" y="1780"/>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58"/>
            <p:cNvSpPr/>
            <p:nvPr/>
          </p:nvSpPr>
          <p:spPr>
            <a:xfrm>
              <a:off x="5709940" y="2737010"/>
              <a:ext cx="15743" cy="54749"/>
            </a:xfrm>
            <a:custGeom>
              <a:rect b="b" l="l" r="r" t="t"/>
              <a:pathLst>
                <a:path extrusionOk="0" fill="none" h="3836" w="1103">
                  <a:moveTo>
                    <a:pt x="0" y="1"/>
                  </a:moveTo>
                  <a:lnTo>
                    <a:pt x="1103" y="3836"/>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58"/>
            <p:cNvSpPr/>
            <p:nvPr/>
          </p:nvSpPr>
          <p:spPr>
            <a:xfrm>
              <a:off x="5640176" y="2759903"/>
              <a:ext cx="73346" cy="26490"/>
            </a:xfrm>
            <a:custGeom>
              <a:rect b="b" l="l" r="r" t="t"/>
              <a:pathLst>
                <a:path extrusionOk="0" fill="none" h="1856" w="5139">
                  <a:moveTo>
                    <a:pt x="5139" y="1856"/>
                  </a:moveTo>
                  <a:cubicBezTo>
                    <a:pt x="4011" y="978"/>
                    <a:pt x="1906" y="1"/>
                    <a:pt x="1" y="1279"/>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58"/>
            <p:cNvSpPr/>
            <p:nvPr/>
          </p:nvSpPr>
          <p:spPr>
            <a:xfrm>
              <a:off x="4494793" y="2135709"/>
              <a:ext cx="154557" cy="176365"/>
            </a:xfrm>
            <a:custGeom>
              <a:rect b="b" l="l" r="r" t="t"/>
              <a:pathLst>
                <a:path extrusionOk="0" h="12357" w="10829">
                  <a:moveTo>
                    <a:pt x="527" y="0"/>
                  </a:moveTo>
                  <a:lnTo>
                    <a:pt x="1" y="9173"/>
                  </a:lnTo>
                  <a:lnTo>
                    <a:pt x="5415" y="12356"/>
                  </a:lnTo>
                  <a:lnTo>
                    <a:pt x="10828" y="9173"/>
                  </a:lnTo>
                  <a:lnTo>
                    <a:pt x="10302"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58"/>
            <p:cNvSpPr/>
            <p:nvPr/>
          </p:nvSpPr>
          <p:spPr>
            <a:xfrm>
              <a:off x="4535584" y="2288810"/>
              <a:ext cx="72975" cy="60101"/>
            </a:xfrm>
            <a:custGeom>
              <a:rect b="b" l="l" r="r" t="t"/>
              <a:pathLst>
                <a:path extrusionOk="0" h="4211" w="5113">
                  <a:moveTo>
                    <a:pt x="0" y="0"/>
                  </a:moveTo>
                  <a:lnTo>
                    <a:pt x="1253" y="4211"/>
                  </a:lnTo>
                  <a:lnTo>
                    <a:pt x="3860" y="4211"/>
                  </a:lnTo>
                  <a:lnTo>
                    <a:pt x="5113"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58"/>
            <p:cNvSpPr/>
            <p:nvPr/>
          </p:nvSpPr>
          <p:spPr>
            <a:xfrm>
              <a:off x="4430410" y="2053386"/>
              <a:ext cx="71206" cy="67880"/>
            </a:xfrm>
            <a:custGeom>
              <a:rect b="b" l="l" r="r" t="t"/>
              <a:pathLst>
                <a:path extrusionOk="0" h="4756" w="4989">
                  <a:moveTo>
                    <a:pt x="2235" y="1"/>
                  </a:moveTo>
                  <a:cubicBezTo>
                    <a:pt x="1941" y="1"/>
                    <a:pt x="1649" y="66"/>
                    <a:pt x="1379" y="204"/>
                  </a:cubicBezTo>
                  <a:cubicBezTo>
                    <a:pt x="352" y="756"/>
                    <a:pt x="1" y="2159"/>
                    <a:pt x="627" y="3362"/>
                  </a:cubicBezTo>
                  <a:cubicBezTo>
                    <a:pt x="1088" y="4228"/>
                    <a:pt x="1927" y="4755"/>
                    <a:pt x="2747" y="4755"/>
                  </a:cubicBezTo>
                  <a:cubicBezTo>
                    <a:pt x="3044" y="4755"/>
                    <a:pt x="3337" y="4686"/>
                    <a:pt x="3610" y="4540"/>
                  </a:cubicBezTo>
                  <a:cubicBezTo>
                    <a:pt x="4662" y="4014"/>
                    <a:pt x="4988" y="2610"/>
                    <a:pt x="4362" y="1407"/>
                  </a:cubicBezTo>
                  <a:cubicBezTo>
                    <a:pt x="3918" y="520"/>
                    <a:pt x="3065" y="1"/>
                    <a:pt x="223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58"/>
            <p:cNvSpPr/>
            <p:nvPr/>
          </p:nvSpPr>
          <p:spPr>
            <a:xfrm>
              <a:off x="4449007" y="2062020"/>
              <a:ext cx="41162" cy="21480"/>
            </a:xfrm>
            <a:custGeom>
              <a:rect b="b" l="l" r="r" t="t"/>
              <a:pathLst>
                <a:path extrusionOk="0" fill="none" h="1505" w="2884">
                  <a:moveTo>
                    <a:pt x="1" y="1429"/>
                  </a:moveTo>
                  <a:cubicBezTo>
                    <a:pt x="277" y="126"/>
                    <a:pt x="1705" y="0"/>
                    <a:pt x="2883" y="1504"/>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58"/>
            <p:cNvSpPr/>
            <p:nvPr/>
          </p:nvSpPr>
          <p:spPr>
            <a:xfrm>
              <a:off x="4642528" y="2053386"/>
              <a:ext cx="71206" cy="67880"/>
            </a:xfrm>
            <a:custGeom>
              <a:rect b="b" l="l" r="r" t="t"/>
              <a:pathLst>
                <a:path extrusionOk="0" h="4756" w="4989">
                  <a:moveTo>
                    <a:pt x="2754" y="1"/>
                  </a:moveTo>
                  <a:cubicBezTo>
                    <a:pt x="1924" y="1"/>
                    <a:pt x="1071" y="520"/>
                    <a:pt x="627" y="1407"/>
                  </a:cubicBezTo>
                  <a:cubicBezTo>
                    <a:pt x="1" y="2610"/>
                    <a:pt x="327" y="4014"/>
                    <a:pt x="1379" y="4540"/>
                  </a:cubicBezTo>
                  <a:cubicBezTo>
                    <a:pt x="1652" y="4686"/>
                    <a:pt x="1945" y="4755"/>
                    <a:pt x="2242" y="4755"/>
                  </a:cubicBezTo>
                  <a:cubicBezTo>
                    <a:pt x="3062" y="4755"/>
                    <a:pt x="3901" y="4228"/>
                    <a:pt x="4362" y="3362"/>
                  </a:cubicBezTo>
                  <a:cubicBezTo>
                    <a:pt x="4988" y="2159"/>
                    <a:pt x="4637" y="756"/>
                    <a:pt x="3610" y="204"/>
                  </a:cubicBezTo>
                  <a:cubicBezTo>
                    <a:pt x="3340" y="66"/>
                    <a:pt x="3048" y="1"/>
                    <a:pt x="2754"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58"/>
            <p:cNvSpPr/>
            <p:nvPr/>
          </p:nvSpPr>
          <p:spPr>
            <a:xfrm>
              <a:off x="4653974" y="2062020"/>
              <a:ext cx="41162" cy="21480"/>
            </a:xfrm>
            <a:custGeom>
              <a:rect b="b" l="l" r="r" t="t"/>
              <a:pathLst>
                <a:path extrusionOk="0" fill="none" h="1505" w="2884">
                  <a:moveTo>
                    <a:pt x="2883" y="1429"/>
                  </a:moveTo>
                  <a:cubicBezTo>
                    <a:pt x="2607" y="126"/>
                    <a:pt x="1179" y="0"/>
                    <a:pt x="1" y="1504"/>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58"/>
            <p:cNvSpPr/>
            <p:nvPr/>
          </p:nvSpPr>
          <p:spPr>
            <a:xfrm>
              <a:off x="4469759" y="1970448"/>
              <a:ext cx="204625" cy="216785"/>
            </a:xfrm>
            <a:custGeom>
              <a:rect b="b" l="l" r="r" t="t"/>
              <a:pathLst>
                <a:path extrusionOk="0" h="15189" w="14337">
                  <a:moveTo>
                    <a:pt x="2507" y="0"/>
                  </a:moveTo>
                  <a:cubicBezTo>
                    <a:pt x="1955" y="0"/>
                    <a:pt x="1529" y="477"/>
                    <a:pt x="1630" y="1028"/>
                  </a:cubicBezTo>
                  <a:cubicBezTo>
                    <a:pt x="1805" y="2306"/>
                    <a:pt x="1429" y="3609"/>
                    <a:pt x="577" y="4587"/>
                  </a:cubicBezTo>
                  <a:lnTo>
                    <a:pt x="1" y="5238"/>
                  </a:lnTo>
                  <a:cubicBezTo>
                    <a:pt x="402" y="13384"/>
                    <a:pt x="5164" y="15188"/>
                    <a:pt x="7169" y="15188"/>
                  </a:cubicBezTo>
                  <a:cubicBezTo>
                    <a:pt x="9174" y="15188"/>
                    <a:pt x="13935" y="13384"/>
                    <a:pt x="14336" y="5238"/>
                  </a:cubicBezTo>
                  <a:lnTo>
                    <a:pt x="13760" y="4587"/>
                  </a:lnTo>
                  <a:cubicBezTo>
                    <a:pt x="12908" y="3609"/>
                    <a:pt x="12532" y="2306"/>
                    <a:pt x="12707" y="1028"/>
                  </a:cubicBezTo>
                  <a:cubicBezTo>
                    <a:pt x="12808" y="477"/>
                    <a:pt x="12382" y="0"/>
                    <a:pt x="1183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58"/>
            <p:cNvSpPr/>
            <p:nvPr/>
          </p:nvSpPr>
          <p:spPr>
            <a:xfrm>
              <a:off x="4509822" y="2048790"/>
              <a:ext cx="40791" cy="12888"/>
            </a:xfrm>
            <a:custGeom>
              <a:rect b="b" l="l" r="r" t="t"/>
              <a:pathLst>
                <a:path extrusionOk="0" fill="none" h="903" w="2858">
                  <a:moveTo>
                    <a:pt x="1" y="75"/>
                  </a:moveTo>
                  <a:cubicBezTo>
                    <a:pt x="627" y="902"/>
                    <a:pt x="1981" y="877"/>
                    <a:pt x="2858" y="0"/>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58"/>
            <p:cNvSpPr/>
            <p:nvPr/>
          </p:nvSpPr>
          <p:spPr>
            <a:xfrm>
              <a:off x="4503029" y="2012295"/>
              <a:ext cx="49740" cy="10034"/>
            </a:xfrm>
            <a:custGeom>
              <a:rect b="b" l="l" r="r" t="t"/>
              <a:pathLst>
                <a:path extrusionOk="0" fill="none" h="703" w="3485">
                  <a:moveTo>
                    <a:pt x="0" y="702"/>
                  </a:moveTo>
                  <a:cubicBezTo>
                    <a:pt x="1128" y="101"/>
                    <a:pt x="2381" y="1"/>
                    <a:pt x="3484" y="702"/>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58"/>
            <p:cNvSpPr/>
            <p:nvPr/>
          </p:nvSpPr>
          <p:spPr>
            <a:xfrm>
              <a:off x="4593530" y="2048790"/>
              <a:ext cx="40791" cy="12888"/>
            </a:xfrm>
            <a:custGeom>
              <a:rect b="b" l="l" r="r" t="t"/>
              <a:pathLst>
                <a:path extrusionOk="0" fill="none" h="903" w="2858">
                  <a:moveTo>
                    <a:pt x="2857" y="75"/>
                  </a:moveTo>
                  <a:cubicBezTo>
                    <a:pt x="2231" y="902"/>
                    <a:pt x="877" y="877"/>
                    <a:pt x="0" y="0"/>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58"/>
            <p:cNvSpPr/>
            <p:nvPr/>
          </p:nvSpPr>
          <p:spPr>
            <a:xfrm>
              <a:off x="4591375" y="2012295"/>
              <a:ext cx="49740" cy="10034"/>
            </a:xfrm>
            <a:custGeom>
              <a:rect b="b" l="l" r="r" t="t"/>
              <a:pathLst>
                <a:path extrusionOk="0" fill="none" h="703" w="3485">
                  <a:moveTo>
                    <a:pt x="3485" y="702"/>
                  </a:moveTo>
                  <a:cubicBezTo>
                    <a:pt x="2357" y="101"/>
                    <a:pt x="1104" y="1"/>
                    <a:pt x="1" y="702"/>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58"/>
            <p:cNvSpPr/>
            <p:nvPr/>
          </p:nvSpPr>
          <p:spPr>
            <a:xfrm>
              <a:off x="4567412" y="2036615"/>
              <a:ext cx="19339" cy="42946"/>
            </a:xfrm>
            <a:custGeom>
              <a:rect b="b" l="l" r="r" t="t"/>
              <a:pathLst>
                <a:path extrusionOk="0" fill="none" h="3009" w="1355">
                  <a:moveTo>
                    <a:pt x="1" y="1"/>
                  </a:moveTo>
                  <a:lnTo>
                    <a:pt x="1" y="3008"/>
                  </a:lnTo>
                  <a:lnTo>
                    <a:pt x="1354" y="2733"/>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58"/>
            <p:cNvSpPr/>
            <p:nvPr/>
          </p:nvSpPr>
          <p:spPr>
            <a:xfrm>
              <a:off x="4538795" y="2093491"/>
              <a:ext cx="66553" cy="18269"/>
            </a:xfrm>
            <a:custGeom>
              <a:rect b="b" l="l" r="r" t="t"/>
              <a:pathLst>
                <a:path extrusionOk="0" fill="none" h="1280" w="4663">
                  <a:moveTo>
                    <a:pt x="1" y="1"/>
                  </a:moveTo>
                  <a:cubicBezTo>
                    <a:pt x="1" y="1"/>
                    <a:pt x="1830" y="1279"/>
                    <a:pt x="4662" y="1"/>
                  </a:cubicBez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58"/>
            <p:cNvSpPr/>
            <p:nvPr/>
          </p:nvSpPr>
          <p:spPr>
            <a:xfrm>
              <a:off x="4560618" y="2119610"/>
              <a:ext cx="22907" cy="14"/>
            </a:xfrm>
            <a:custGeom>
              <a:rect b="b" l="l" r="r" t="t"/>
              <a:pathLst>
                <a:path extrusionOk="0" fill="none" h="1" w="1605">
                  <a:moveTo>
                    <a:pt x="1" y="1"/>
                  </a:moveTo>
                  <a:lnTo>
                    <a:pt x="1605" y="1"/>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58"/>
            <p:cNvSpPr/>
            <p:nvPr/>
          </p:nvSpPr>
          <p:spPr>
            <a:xfrm>
              <a:off x="4457242" y="2243024"/>
              <a:ext cx="105888" cy="99094"/>
            </a:xfrm>
            <a:custGeom>
              <a:rect b="b" l="l" r="r" t="t"/>
              <a:pathLst>
                <a:path extrusionOk="0" h="6943" w="7419">
                  <a:moveTo>
                    <a:pt x="1454" y="0"/>
                  </a:moveTo>
                  <a:lnTo>
                    <a:pt x="0" y="2682"/>
                  </a:lnTo>
                  <a:lnTo>
                    <a:pt x="5665" y="6943"/>
                  </a:lnTo>
                  <a:lnTo>
                    <a:pt x="7419" y="3208"/>
                  </a:lnTo>
                  <a:lnTo>
                    <a:pt x="1454"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58"/>
            <p:cNvSpPr/>
            <p:nvPr/>
          </p:nvSpPr>
          <p:spPr>
            <a:xfrm>
              <a:off x="4581013" y="2243024"/>
              <a:ext cx="105888" cy="99094"/>
            </a:xfrm>
            <a:custGeom>
              <a:rect b="b" l="l" r="r" t="t"/>
              <a:pathLst>
                <a:path extrusionOk="0" h="6943" w="7419">
                  <a:moveTo>
                    <a:pt x="5965" y="0"/>
                  </a:moveTo>
                  <a:lnTo>
                    <a:pt x="0" y="3208"/>
                  </a:lnTo>
                  <a:lnTo>
                    <a:pt x="1754" y="6943"/>
                  </a:lnTo>
                  <a:lnTo>
                    <a:pt x="7419" y="2682"/>
                  </a:lnTo>
                  <a:lnTo>
                    <a:pt x="5965"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58"/>
            <p:cNvSpPr/>
            <p:nvPr/>
          </p:nvSpPr>
          <p:spPr>
            <a:xfrm>
              <a:off x="4553468" y="2348898"/>
              <a:ext cx="520118" cy="370514"/>
            </a:xfrm>
            <a:custGeom>
              <a:rect b="b" l="l" r="r" t="t"/>
              <a:pathLst>
                <a:path extrusionOk="0" h="25960" w="36442">
                  <a:moveTo>
                    <a:pt x="0" y="1"/>
                  </a:moveTo>
                  <a:cubicBezTo>
                    <a:pt x="0" y="1"/>
                    <a:pt x="201" y="7119"/>
                    <a:pt x="2281" y="10878"/>
                  </a:cubicBezTo>
                  <a:cubicBezTo>
                    <a:pt x="5990" y="17595"/>
                    <a:pt x="14136" y="16216"/>
                    <a:pt x="16216" y="19299"/>
                  </a:cubicBezTo>
                  <a:cubicBezTo>
                    <a:pt x="18031" y="21990"/>
                    <a:pt x="19962" y="25959"/>
                    <a:pt x="26988" y="25959"/>
                  </a:cubicBezTo>
                  <a:cubicBezTo>
                    <a:pt x="28013" y="25959"/>
                    <a:pt x="29145" y="25875"/>
                    <a:pt x="30401" y="25690"/>
                  </a:cubicBezTo>
                  <a:lnTo>
                    <a:pt x="36441" y="19775"/>
                  </a:lnTo>
                  <a:lnTo>
                    <a:pt x="30176" y="16868"/>
                  </a:lnTo>
                  <a:cubicBezTo>
                    <a:pt x="30176" y="16868"/>
                    <a:pt x="28975" y="17374"/>
                    <a:pt x="27428" y="17374"/>
                  </a:cubicBezTo>
                  <a:cubicBezTo>
                    <a:pt x="26052" y="17374"/>
                    <a:pt x="24404" y="16974"/>
                    <a:pt x="23083" y="15465"/>
                  </a:cubicBezTo>
                  <a:cubicBezTo>
                    <a:pt x="20401" y="12427"/>
                    <a:pt x="18079" y="11344"/>
                    <a:pt x="14499" y="11344"/>
                  </a:cubicBezTo>
                  <a:cubicBezTo>
                    <a:pt x="14299" y="11344"/>
                    <a:pt x="14094" y="11348"/>
                    <a:pt x="13885" y="11354"/>
                  </a:cubicBezTo>
                  <a:cubicBezTo>
                    <a:pt x="13781" y="11357"/>
                    <a:pt x="13676" y="11359"/>
                    <a:pt x="13569" y="11359"/>
                  </a:cubicBezTo>
                  <a:cubicBezTo>
                    <a:pt x="9588" y="11359"/>
                    <a:pt x="3388" y="9031"/>
                    <a:pt x="2607"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58"/>
            <p:cNvSpPr/>
            <p:nvPr/>
          </p:nvSpPr>
          <p:spPr>
            <a:xfrm>
              <a:off x="3330935" y="2718769"/>
              <a:ext cx="99094" cy="28631"/>
            </a:xfrm>
            <a:custGeom>
              <a:rect b="b" l="l" r="r" t="t"/>
              <a:pathLst>
                <a:path extrusionOk="0" fill="none" h="2006" w="6943">
                  <a:moveTo>
                    <a:pt x="0" y="1"/>
                  </a:moveTo>
                  <a:lnTo>
                    <a:pt x="5138" y="1855"/>
                  </a:lnTo>
                  <a:lnTo>
                    <a:pt x="6943" y="2006"/>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58"/>
            <p:cNvSpPr/>
            <p:nvPr/>
          </p:nvSpPr>
          <p:spPr>
            <a:xfrm>
              <a:off x="3329137" y="2749541"/>
              <a:ext cx="92300" cy="25405"/>
            </a:xfrm>
            <a:custGeom>
              <a:rect b="b" l="l" r="r" t="t"/>
              <a:pathLst>
                <a:path extrusionOk="0" fill="none" h="1780" w="6467">
                  <a:moveTo>
                    <a:pt x="1" y="0"/>
                  </a:moveTo>
                  <a:lnTo>
                    <a:pt x="3434" y="1504"/>
                  </a:lnTo>
                  <a:lnTo>
                    <a:pt x="6467" y="1780"/>
                  </a:lnTo>
                </a:path>
              </a:pathLst>
            </a:custGeom>
            <a:noFill/>
            <a:ln cap="rnd" cmpd="sng" w="9525">
              <a:solidFill>
                <a:srgbClr val="00000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7" name="Google Shape;2707;p58"/>
          <p:cNvSpPr/>
          <p:nvPr/>
        </p:nvSpPr>
        <p:spPr>
          <a:xfrm>
            <a:off x="3586950" y="1135725"/>
            <a:ext cx="1970100" cy="572700"/>
          </a:xfrm>
          <a:prstGeom prst="roundRect">
            <a:avLst>
              <a:gd fmla="val 1504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cxnSp>
        <p:nvCxnSpPr>
          <p:cNvPr id="2708" name="Google Shape;2708;p58"/>
          <p:cNvCxnSpPr>
            <a:stCxn id="2707" idx="2"/>
            <a:endCxn id="2709" idx="0"/>
          </p:cNvCxnSpPr>
          <p:nvPr/>
        </p:nvCxnSpPr>
        <p:spPr>
          <a:xfrm rot="5400000">
            <a:off x="3187950" y="894375"/>
            <a:ext cx="570000" cy="2198100"/>
          </a:xfrm>
          <a:prstGeom prst="bentConnector3">
            <a:avLst>
              <a:gd fmla="val 49987" name="adj1"/>
            </a:avLst>
          </a:prstGeom>
          <a:noFill/>
          <a:ln cap="flat" cmpd="sng" w="9525">
            <a:solidFill>
              <a:schemeClr val="dk1"/>
            </a:solidFill>
            <a:prstDash val="solid"/>
            <a:round/>
            <a:headEnd len="med" w="med" type="none"/>
            <a:tailEnd len="med" w="med" type="none"/>
          </a:ln>
        </p:spPr>
      </p:cxnSp>
      <p:cxnSp>
        <p:nvCxnSpPr>
          <p:cNvPr id="2710" name="Google Shape;2710;p58"/>
          <p:cNvCxnSpPr>
            <a:stCxn id="2707" idx="2"/>
            <a:endCxn id="2711" idx="0"/>
          </p:cNvCxnSpPr>
          <p:nvPr/>
        </p:nvCxnSpPr>
        <p:spPr>
          <a:xfrm flipH="1" rot="-5400000">
            <a:off x="5448900" y="831525"/>
            <a:ext cx="570000" cy="2323800"/>
          </a:xfrm>
          <a:prstGeom prst="bentConnector3">
            <a:avLst>
              <a:gd fmla="val 49987" name="adj1"/>
            </a:avLst>
          </a:prstGeom>
          <a:noFill/>
          <a:ln cap="flat" cmpd="sng" w="9525">
            <a:solidFill>
              <a:schemeClr val="dk1"/>
            </a:solidFill>
            <a:prstDash val="solid"/>
            <a:round/>
            <a:headEnd len="med" w="med" type="none"/>
            <a:tailEnd len="med" w="med" type="none"/>
          </a:ln>
        </p:spPr>
      </p:cxnSp>
      <p:grpSp>
        <p:nvGrpSpPr>
          <p:cNvPr id="2712" name="Google Shape;2712;p58"/>
          <p:cNvGrpSpPr/>
          <p:nvPr/>
        </p:nvGrpSpPr>
        <p:grpSpPr>
          <a:xfrm>
            <a:off x="1063500" y="2278275"/>
            <a:ext cx="2620800" cy="1982875"/>
            <a:chOff x="1063500" y="2278275"/>
            <a:chExt cx="2620800" cy="1982875"/>
          </a:xfrm>
        </p:grpSpPr>
        <p:sp>
          <p:nvSpPr>
            <p:cNvPr id="2709" name="Google Shape;2709;p58"/>
            <p:cNvSpPr txBox="1"/>
            <p:nvPr/>
          </p:nvSpPr>
          <p:spPr>
            <a:xfrm>
              <a:off x="1563450" y="2278275"/>
              <a:ext cx="1620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Partner 1</a:t>
              </a:r>
              <a:endParaRPr sz="2000">
                <a:solidFill>
                  <a:srgbClr val="20DD20"/>
                </a:solidFill>
                <a:latin typeface="Staatliches"/>
                <a:ea typeface="Staatliches"/>
                <a:cs typeface="Staatliches"/>
                <a:sym typeface="Staatliches"/>
              </a:endParaRPr>
            </a:p>
          </p:txBody>
        </p:sp>
        <p:sp>
          <p:nvSpPr>
            <p:cNvPr id="2713" name="Google Shape;2713;p58"/>
            <p:cNvSpPr txBox="1"/>
            <p:nvPr/>
          </p:nvSpPr>
          <p:spPr>
            <a:xfrm>
              <a:off x="1123800" y="2993075"/>
              <a:ext cx="2500200" cy="1190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Mercury is a small planet</a:t>
              </a:r>
              <a:endParaRPr sz="1200">
                <a:solidFill>
                  <a:srgbClr val="242424"/>
                </a:solidFill>
                <a:latin typeface="Cairo"/>
                <a:ea typeface="Cairo"/>
                <a:cs typeface="Cairo"/>
                <a:sym typeface="Cairo"/>
              </a:endParaRPr>
            </a:p>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Venus is a hot planet</a:t>
              </a:r>
              <a:endParaRPr sz="1200">
                <a:solidFill>
                  <a:srgbClr val="242424"/>
                </a:solidFill>
                <a:latin typeface="Cairo"/>
                <a:ea typeface="Cairo"/>
                <a:cs typeface="Cairo"/>
                <a:sym typeface="Cairo"/>
              </a:endParaRPr>
            </a:p>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We all live on Earth</a:t>
              </a:r>
              <a:endParaRPr sz="1200">
                <a:solidFill>
                  <a:srgbClr val="242424"/>
                </a:solidFill>
                <a:latin typeface="Cairo"/>
                <a:ea typeface="Cairo"/>
                <a:cs typeface="Cairo"/>
                <a:sym typeface="Cairo"/>
              </a:endParaRPr>
            </a:p>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Mars is a cold planet</a:t>
              </a:r>
              <a:endParaRPr sz="1200">
                <a:solidFill>
                  <a:srgbClr val="242424"/>
                </a:solidFill>
                <a:latin typeface="Cairo"/>
                <a:ea typeface="Cairo"/>
                <a:cs typeface="Cairo"/>
                <a:sym typeface="Cairo"/>
              </a:endParaRPr>
            </a:p>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Jupiter is a gas giant</a:t>
              </a:r>
              <a:endParaRPr>
                <a:solidFill>
                  <a:srgbClr val="191919"/>
                </a:solidFill>
                <a:latin typeface="Anaheim"/>
                <a:ea typeface="Anaheim"/>
                <a:cs typeface="Anaheim"/>
                <a:sym typeface="Anaheim"/>
              </a:endParaRPr>
            </a:p>
          </p:txBody>
        </p:sp>
        <p:sp>
          <p:nvSpPr>
            <p:cNvPr id="2714" name="Google Shape;2714;p58"/>
            <p:cNvSpPr/>
            <p:nvPr/>
          </p:nvSpPr>
          <p:spPr>
            <a:xfrm>
              <a:off x="1063500" y="2870050"/>
              <a:ext cx="2620800" cy="1391100"/>
            </a:xfrm>
            <a:prstGeom prst="roundRect">
              <a:avLst>
                <a:gd fmla="val 1154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cxnSp>
          <p:nvCxnSpPr>
            <p:cNvPr id="2715" name="Google Shape;2715;p58"/>
            <p:cNvCxnSpPr>
              <a:stCxn id="2709" idx="2"/>
              <a:endCxn id="2714" idx="0"/>
            </p:cNvCxnSpPr>
            <p:nvPr/>
          </p:nvCxnSpPr>
          <p:spPr>
            <a:xfrm>
              <a:off x="2373900" y="2640375"/>
              <a:ext cx="0" cy="229800"/>
            </a:xfrm>
            <a:prstGeom prst="straightConnector1">
              <a:avLst/>
            </a:prstGeom>
            <a:noFill/>
            <a:ln cap="flat" cmpd="sng" w="9525">
              <a:solidFill>
                <a:schemeClr val="dk1"/>
              </a:solidFill>
              <a:prstDash val="solid"/>
              <a:round/>
              <a:headEnd len="med" w="med" type="none"/>
              <a:tailEnd len="med" w="med" type="none"/>
            </a:ln>
          </p:spPr>
        </p:cxnSp>
      </p:grpSp>
      <p:grpSp>
        <p:nvGrpSpPr>
          <p:cNvPr id="2716" name="Google Shape;2716;p58"/>
          <p:cNvGrpSpPr/>
          <p:nvPr/>
        </p:nvGrpSpPr>
        <p:grpSpPr>
          <a:xfrm>
            <a:off x="5585475" y="2278275"/>
            <a:ext cx="2620800" cy="1982875"/>
            <a:chOff x="5585475" y="2278275"/>
            <a:chExt cx="2620800" cy="1982875"/>
          </a:xfrm>
        </p:grpSpPr>
        <p:sp>
          <p:nvSpPr>
            <p:cNvPr id="2711" name="Google Shape;2711;p58"/>
            <p:cNvSpPr txBox="1"/>
            <p:nvPr/>
          </p:nvSpPr>
          <p:spPr>
            <a:xfrm>
              <a:off x="6085425" y="2278275"/>
              <a:ext cx="1620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Partner 2</a:t>
              </a:r>
              <a:endParaRPr sz="2000">
                <a:solidFill>
                  <a:srgbClr val="20DD20"/>
                </a:solidFill>
                <a:latin typeface="Staatliches"/>
                <a:ea typeface="Staatliches"/>
                <a:cs typeface="Staatliches"/>
                <a:sym typeface="Staatliches"/>
              </a:endParaRPr>
            </a:p>
          </p:txBody>
        </p:sp>
        <p:sp>
          <p:nvSpPr>
            <p:cNvPr id="2717" name="Google Shape;2717;p58"/>
            <p:cNvSpPr txBox="1"/>
            <p:nvPr/>
          </p:nvSpPr>
          <p:spPr>
            <a:xfrm>
              <a:off x="5645775" y="2993075"/>
              <a:ext cx="2500200" cy="11904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Saturn is a gas giant</a:t>
              </a:r>
              <a:endParaRPr sz="1200">
                <a:solidFill>
                  <a:srgbClr val="242424"/>
                </a:solidFill>
                <a:latin typeface="Cairo"/>
                <a:ea typeface="Cairo"/>
                <a:cs typeface="Cairo"/>
                <a:sym typeface="Cairo"/>
              </a:endParaRPr>
            </a:p>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Neptune is an ice giant</a:t>
              </a:r>
              <a:endParaRPr sz="1200">
                <a:solidFill>
                  <a:srgbClr val="242424"/>
                </a:solidFill>
                <a:latin typeface="Cairo"/>
                <a:ea typeface="Cairo"/>
                <a:cs typeface="Cairo"/>
                <a:sym typeface="Cairo"/>
              </a:endParaRPr>
            </a:p>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Mercury is very small</a:t>
              </a:r>
              <a:endParaRPr sz="1200">
                <a:solidFill>
                  <a:srgbClr val="242424"/>
                </a:solidFill>
                <a:latin typeface="Cairo"/>
                <a:ea typeface="Cairo"/>
                <a:cs typeface="Cairo"/>
                <a:sym typeface="Cairo"/>
              </a:endParaRPr>
            </a:p>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Venus is a hot planet</a:t>
              </a:r>
              <a:endParaRPr sz="1200">
                <a:solidFill>
                  <a:srgbClr val="242424"/>
                </a:solidFill>
                <a:latin typeface="Cairo"/>
                <a:ea typeface="Cairo"/>
                <a:cs typeface="Cairo"/>
                <a:sym typeface="Cairo"/>
              </a:endParaRPr>
            </a:p>
            <a:p>
              <a:pPr indent="-304800" lvl="0" marL="457200" marR="0" rtl="0" algn="l">
                <a:lnSpc>
                  <a:spcPct val="100000"/>
                </a:lnSpc>
                <a:spcBef>
                  <a:spcPts val="0"/>
                </a:spcBef>
                <a:spcAft>
                  <a:spcPts val="0"/>
                </a:spcAft>
                <a:buClr>
                  <a:schemeClr val="dk2"/>
                </a:buClr>
                <a:buSzPts val="1200"/>
                <a:buFont typeface="Cairo"/>
                <a:buChar char="●"/>
              </a:pPr>
              <a:r>
                <a:rPr lang="en" sz="1200">
                  <a:solidFill>
                    <a:srgbClr val="242424"/>
                  </a:solidFill>
                  <a:latin typeface="Cairo"/>
                  <a:ea typeface="Cairo"/>
                  <a:cs typeface="Cairo"/>
                  <a:sym typeface="Cairo"/>
                </a:rPr>
                <a:t>Earth has life</a:t>
              </a:r>
              <a:endParaRPr>
                <a:solidFill>
                  <a:srgbClr val="191919"/>
                </a:solidFill>
                <a:latin typeface="Anaheim"/>
                <a:ea typeface="Anaheim"/>
                <a:cs typeface="Anaheim"/>
                <a:sym typeface="Anaheim"/>
              </a:endParaRPr>
            </a:p>
          </p:txBody>
        </p:sp>
        <p:sp>
          <p:nvSpPr>
            <p:cNvPr id="2718" name="Google Shape;2718;p58"/>
            <p:cNvSpPr/>
            <p:nvPr/>
          </p:nvSpPr>
          <p:spPr>
            <a:xfrm>
              <a:off x="5585475" y="2870050"/>
              <a:ext cx="2620800" cy="1391100"/>
            </a:xfrm>
            <a:prstGeom prst="roundRect">
              <a:avLst>
                <a:gd fmla="val 1154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cxnSp>
          <p:nvCxnSpPr>
            <p:cNvPr id="2719" name="Google Shape;2719;p58"/>
            <p:cNvCxnSpPr>
              <a:endCxn id="2718" idx="0"/>
            </p:cNvCxnSpPr>
            <p:nvPr/>
          </p:nvCxnSpPr>
          <p:spPr>
            <a:xfrm>
              <a:off x="6895875" y="2640250"/>
              <a:ext cx="0" cy="229800"/>
            </a:xfrm>
            <a:prstGeom prst="straightConnector1">
              <a:avLst/>
            </a:prstGeom>
            <a:noFill/>
            <a:ln cap="flat" cmpd="sng" w="9525">
              <a:solidFill>
                <a:schemeClr val="dk1"/>
              </a:solidFill>
              <a:prstDash val="solid"/>
              <a:round/>
              <a:headEnd len="med" w="med" type="none"/>
              <a:tailEnd len="med" w="med" type="none"/>
            </a:ln>
          </p:spPr>
        </p:cxnSp>
      </p:grpSp>
      <p:sp>
        <p:nvSpPr>
          <p:cNvPr id="2720" name="Google Shape;2720;p58"/>
          <p:cNvSpPr/>
          <p:nvPr/>
        </p:nvSpPr>
        <p:spPr>
          <a:xfrm flipH="1" rot="10800000">
            <a:off x="8031400" y="1514922"/>
            <a:ext cx="266133" cy="26615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4" name="Shape 2724"/>
        <p:cNvGrpSpPr/>
        <p:nvPr/>
      </p:nvGrpSpPr>
      <p:grpSpPr>
        <a:xfrm>
          <a:off x="0" y="0"/>
          <a:ext cx="0" cy="0"/>
          <a:chOff x="0" y="0"/>
          <a:chExt cx="0" cy="0"/>
        </a:xfrm>
      </p:grpSpPr>
      <p:sp>
        <p:nvSpPr>
          <p:cNvPr id="2725" name="Google Shape;2725;p59"/>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grpSp>
        <p:nvGrpSpPr>
          <p:cNvPr id="2726" name="Google Shape;2726;p59"/>
          <p:cNvGrpSpPr/>
          <p:nvPr/>
        </p:nvGrpSpPr>
        <p:grpSpPr>
          <a:xfrm>
            <a:off x="827962" y="1701313"/>
            <a:ext cx="1407000" cy="2293489"/>
            <a:chOff x="827962" y="1701313"/>
            <a:chExt cx="1407000" cy="2293489"/>
          </a:xfrm>
        </p:grpSpPr>
        <p:sp>
          <p:nvSpPr>
            <p:cNvPr id="2727" name="Google Shape;2727;p59"/>
            <p:cNvSpPr txBox="1"/>
            <p:nvPr/>
          </p:nvSpPr>
          <p:spPr>
            <a:xfrm>
              <a:off x="827962" y="17013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Day 1</a:t>
              </a:r>
              <a:endParaRPr sz="2000">
                <a:solidFill>
                  <a:srgbClr val="20DD20"/>
                </a:solidFill>
                <a:latin typeface="Staatliches"/>
                <a:ea typeface="Staatliches"/>
                <a:cs typeface="Staatliches"/>
                <a:sym typeface="Staatliches"/>
              </a:endParaRPr>
            </a:p>
          </p:txBody>
        </p:sp>
        <p:sp>
          <p:nvSpPr>
            <p:cNvPr id="2728" name="Google Shape;2728;p59"/>
            <p:cNvSpPr txBox="1"/>
            <p:nvPr/>
          </p:nvSpPr>
          <p:spPr>
            <a:xfrm>
              <a:off x="827962" y="3256201"/>
              <a:ext cx="14070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It’s the fourth largest planet in the Solar System</a:t>
              </a:r>
              <a:endParaRPr sz="1200">
                <a:solidFill>
                  <a:srgbClr val="242424"/>
                </a:solidFill>
                <a:latin typeface="Cairo"/>
                <a:ea typeface="Cairo"/>
                <a:cs typeface="Cairo"/>
                <a:sym typeface="Cairo"/>
              </a:endParaRPr>
            </a:p>
          </p:txBody>
        </p:sp>
        <p:sp>
          <p:nvSpPr>
            <p:cNvPr id="2729" name="Google Shape;2729;p59"/>
            <p:cNvSpPr/>
            <p:nvPr/>
          </p:nvSpPr>
          <p:spPr>
            <a:xfrm>
              <a:off x="1201285" y="22198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30" name="Google Shape;2730;p59"/>
            <p:cNvCxnSpPr>
              <a:stCxn id="2729" idx="4"/>
              <a:endCxn id="2728" idx="0"/>
            </p:cNvCxnSpPr>
            <p:nvPr/>
          </p:nvCxnSpPr>
          <p:spPr>
            <a:xfrm>
              <a:off x="1531435" y="2880150"/>
              <a:ext cx="0" cy="376200"/>
            </a:xfrm>
            <a:prstGeom prst="straightConnector1">
              <a:avLst/>
            </a:prstGeom>
            <a:noFill/>
            <a:ln cap="flat" cmpd="sng" w="9525">
              <a:solidFill>
                <a:schemeClr val="dk1"/>
              </a:solidFill>
              <a:prstDash val="solid"/>
              <a:round/>
              <a:headEnd len="med" w="med" type="none"/>
              <a:tailEnd len="med" w="med" type="none"/>
            </a:ln>
          </p:spPr>
        </p:cxnSp>
      </p:grpSp>
      <p:grpSp>
        <p:nvGrpSpPr>
          <p:cNvPr id="2731" name="Google Shape;2731;p59"/>
          <p:cNvGrpSpPr/>
          <p:nvPr/>
        </p:nvGrpSpPr>
        <p:grpSpPr>
          <a:xfrm>
            <a:off x="2348237" y="1701313"/>
            <a:ext cx="1407000" cy="2293489"/>
            <a:chOff x="2348237" y="1701313"/>
            <a:chExt cx="1407000" cy="2293489"/>
          </a:xfrm>
        </p:grpSpPr>
        <p:sp>
          <p:nvSpPr>
            <p:cNvPr id="2732" name="Google Shape;2732;p59"/>
            <p:cNvSpPr txBox="1"/>
            <p:nvPr/>
          </p:nvSpPr>
          <p:spPr>
            <a:xfrm>
              <a:off x="2348237" y="17013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Day 2</a:t>
              </a:r>
              <a:endParaRPr sz="2000">
                <a:solidFill>
                  <a:srgbClr val="20DD20"/>
                </a:solidFill>
                <a:latin typeface="Staatliches"/>
                <a:ea typeface="Staatliches"/>
                <a:cs typeface="Staatliches"/>
                <a:sym typeface="Staatliches"/>
              </a:endParaRPr>
            </a:p>
          </p:txBody>
        </p:sp>
        <p:sp>
          <p:nvSpPr>
            <p:cNvPr id="2733" name="Google Shape;2733;p59"/>
            <p:cNvSpPr txBox="1"/>
            <p:nvPr/>
          </p:nvSpPr>
          <p:spPr>
            <a:xfrm>
              <a:off x="2348237" y="3256201"/>
              <a:ext cx="14070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Saturn is a gas giant and has several rings</a:t>
              </a:r>
              <a:endParaRPr sz="1200">
                <a:solidFill>
                  <a:srgbClr val="242424"/>
                </a:solidFill>
                <a:latin typeface="Cairo"/>
                <a:ea typeface="Cairo"/>
                <a:cs typeface="Cairo"/>
                <a:sym typeface="Cairo"/>
              </a:endParaRPr>
            </a:p>
          </p:txBody>
        </p:sp>
        <p:sp>
          <p:nvSpPr>
            <p:cNvPr id="2734" name="Google Shape;2734;p59"/>
            <p:cNvSpPr/>
            <p:nvPr/>
          </p:nvSpPr>
          <p:spPr>
            <a:xfrm>
              <a:off x="2721560" y="22198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35" name="Google Shape;2735;p59"/>
            <p:cNvCxnSpPr>
              <a:stCxn id="2734" idx="4"/>
              <a:endCxn id="2733" idx="0"/>
            </p:cNvCxnSpPr>
            <p:nvPr/>
          </p:nvCxnSpPr>
          <p:spPr>
            <a:xfrm>
              <a:off x="3051710" y="2880150"/>
              <a:ext cx="0" cy="376200"/>
            </a:xfrm>
            <a:prstGeom prst="straightConnector1">
              <a:avLst/>
            </a:prstGeom>
            <a:noFill/>
            <a:ln cap="flat" cmpd="sng" w="9525">
              <a:solidFill>
                <a:schemeClr val="dk1"/>
              </a:solidFill>
              <a:prstDash val="solid"/>
              <a:round/>
              <a:headEnd len="med" w="med" type="none"/>
              <a:tailEnd len="med" w="med" type="none"/>
            </a:ln>
          </p:spPr>
        </p:cxnSp>
      </p:grpSp>
      <p:grpSp>
        <p:nvGrpSpPr>
          <p:cNvPr id="2736" name="Google Shape;2736;p59"/>
          <p:cNvGrpSpPr/>
          <p:nvPr/>
        </p:nvGrpSpPr>
        <p:grpSpPr>
          <a:xfrm>
            <a:off x="3868512" y="1701313"/>
            <a:ext cx="1407000" cy="2293489"/>
            <a:chOff x="3868512" y="1701313"/>
            <a:chExt cx="1407000" cy="2293489"/>
          </a:xfrm>
        </p:grpSpPr>
        <p:sp>
          <p:nvSpPr>
            <p:cNvPr id="2737" name="Google Shape;2737;p59"/>
            <p:cNvSpPr txBox="1"/>
            <p:nvPr/>
          </p:nvSpPr>
          <p:spPr>
            <a:xfrm>
              <a:off x="3868512" y="17013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Day 3</a:t>
              </a:r>
              <a:endParaRPr sz="2000">
                <a:solidFill>
                  <a:srgbClr val="20DD20"/>
                </a:solidFill>
                <a:latin typeface="Staatliches"/>
                <a:ea typeface="Staatliches"/>
                <a:cs typeface="Staatliches"/>
                <a:sym typeface="Staatliches"/>
              </a:endParaRPr>
            </a:p>
          </p:txBody>
        </p:sp>
        <p:sp>
          <p:nvSpPr>
            <p:cNvPr id="2738" name="Google Shape;2738;p59"/>
            <p:cNvSpPr txBox="1"/>
            <p:nvPr/>
          </p:nvSpPr>
          <p:spPr>
            <a:xfrm>
              <a:off x="3868512" y="3256201"/>
              <a:ext cx="14070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 has a beautiful name, but high temperatures</a:t>
              </a:r>
              <a:endParaRPr sz="1200">
                <a:solidFill>
                  <a:srgbClr val="242424"/>
                </a:solidFill>
                <a:latin typeface="Cairo"/>
                <a:ea typeface="Cairo"/>
                <a:cs typeface="Cairo"/>
                <a:sym typeface="Cairo"/>
              </a:endParaRPr>
            </a:p>
          </p:txBody>
        </p:sp>
        <p:sp>
          <p:nvSpPr>
            <p:cNvPr id="2739" name="Google Shape;2739;p59"/>
            <p:cNvSpPr/>
            <p:nvPr/>
          </p:nvSpPr>
          <p:spPr>
            <a:xfrm>
              <a:off x="4241835" y="22198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0" name="Google Shape;2740;p59"/>
            <p:cNvCxnSpPr>
              <a:stCxn id="2739" idx="4"/>
              <a:endCxn id="2738" idx="0"/>
            </p:cNvCxnSpPr>
            <p:nvPr/>
          </p:nvCxnSpPr>
          <p:spPr>
            <a:xfrm>
              <a:off x="4571985" y="2880150"/>
              <a:ext cx="0" cy="376200"/>
            </a:xfrm>
            <a:prstGeom prst="straightConnector1">
              <a:avLst/>
            </a:prstGeom>
            <a:noFill/>
            <a:ln cap="flat" cmpd="sng" w="9525">
              <a:solidFill>
                <a:schemeClr val="dk1"/>
              </a:solidFill>
              <a:prstDash val="solid"/>
              <a:round/>
              <a:headEnd len="med" w="med" type="none"/>
              <a:tailEnd len="med" w="med" type="none"/>
            </a:ln>
          </p:spPr>
        </p:cxnSp>
      </p:grpSp>
      <p:grpSp>
        <p:nvGrpSpPr>
          <p:cNvPr id="2741" name="Google Shape;2741;p59"/>
          <p:cNvGrpSpPr/>
          <p:nvPr/>
        </p:nvGrpSpPr>
        <p:grpSpPr>
          <a:xfrm>
            <a:off x="5388787" y="1701313"/>
            <a:ext cx="1407000" cy="2293489"/>
            <a:chOff x="5388787" y="1701313"/>
            <a:chExt cx="1407000" cy="2293489"/>
          </a:xfrm>
        </p:grpSpPr>
        <p:sp>
          <p:nvSpPr>
            <p:cNvPr id="2742" name="Google Shape;2742;p59"/>
            <p:cNvSpPr txBox="1"/>
            <p:nvPr/>
          </p:nvSpPr>
          <p:spPr>
            <a:xfrm>
              <a:off x="5388787" y="17013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Day 4</a:t>
              </a:r>
              <a:endParaRPr sz="2000">
                <a:solidFill>
                  <a:srgbClr val="20DD20"/>
                </a:solidFill>
                <a:latin typeface="Staatliches"/>
                <a:ea typeface="Staatliches"/>
                <a:cs typeface="Staatliches"/>
                <a:sym typeface="Staatliches"/>
              </a:endParaRPr>
            </a:p>
          </p:txBody>
        </p:sp>
        <p:sp>
          <p:nvSpPr>
            <p:cNvPr id="2743" name="Google Shape;2743;p59"/>
            <p:cNvSpPr txBox="1"/>
            <p:nvPr/>
          </p:nvSpPr>
          <p:spPr>
            <a:xfrm>
              <a:off x="5388787" y="3256201"/>
              <a:ext cx="14070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sp>
          <p:nvSpPr>
            <p:cNvPr id="2744" name="Google Shape;2744;p59"/>
            <p:cNvSpPr/>
            <p:nvPr/>
          </p:nvSpPr>
          <p:spPr>
            <a:xfrm>
              <a:off x="5762110" y="22198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5" name="Google Shape;2745;p59"/>
            <p:cNvCxnSpPr>
              <a:stCxn id="2744" idx="4"/>
              <a:endCxn id="2743" idx="0"/>
            </p:cNvCxnSpPr>
            <p:nvPr/>
          </p:nvCxnSpPr>
          <p:spPr>
            <a:xfrm>
              <a:off x="6092260" y="2880150"/>
              <a:ext cx="0" cy="376200"/>
            </a:xfrm>
            <a:prstGeom prst="straightConnector1">
              <a:avLst/>
            </a:prstGeom>
            <a:noFill/>
            <a:ln cap="flat" cmpd="sng" w="9525">
              <a:solidFill>
                <a:schemeClr val="dk1"/>
              </a:solidFill>
              <a:prstDash val="solid"/>
              <a:round/>
              <a:headEnd len="med" w="med" type="none"/>
              <a:tailEnd len="med" w="med" type="none"/>
            </a:ln>
          </p:spPr>
        </p:cxnSp>
      </p:grpSp>
      <p:grpSp>
        <p:nvGrpSpPr>
          <p:cNvPr id="2746" name="Google Shape;2746;p59"/>
          <p:cNvGrpSpPr/>
          <p:nvPr/>
        </p:nvGrpSpPr>
        <p:grpSpPr>
          <a:xfrm>
            <a:off x="6909062" y="1701313"/>
            <a:ext cx="1407000" cy="2293489"/>
            <a:chOff x="6909062" y="1701313"/>
            <a:chExt cx="1407000" cy="2293489"/>
          </a:xfrm>
        </p:grpSpPr>
        <p:sp>
          <p:nvSpPr>
            <p:cNvPr id="2747" name="Google Shape;2747;p59"/>
            <p:cNvSpPr txBox="1"/>
            <p:nvPr/>
          </p:nvSpPr>
          <p:spPr>
            <a:xfrm>
              <a:off x="6909062" y="1701313"/>
              <a:ext cx="1407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Day 5</a:t>
              </a:r>
              <a:endParaRPr sz="2000">
                <a:solidFill>
                  <a:srgbClr val="20DD20"/>
                </a:solidFill>
                <a:latin typeface="Staatliches"/>
                <a:ea typeface="Staatliches"/>
                <a:cs typeface="Staatliches"/>
                <a:sym typeface="Staatliches"/>
              </a:endParaRPr>
            </a:p>
          </p:txBody>
        </p:sp>
        <p:sp>
          <p:nvSpPr>
            <p:cNvPr id="2748" name="Google Shape;2748;p59"/>
            <p:cNvSpPr txBox="1"/>
            <p:nvPr/>
          </p:nvSpPr>
          <p:spPr>
            <a:xfrm>
              <a:off x="6909062" y="3256201"/>
              <a:ext cx="14070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Venus is extremely hot, even more than Mercury</a:t>
              </a:r>
              <a:endParaRPr sz="1200">
                <a:solidFill>
                  <a:srgbClr val="242424"/>
                </a:solidFill>
                <a:latin typeface="Cairo"/>
                <a:ea typeface="Cairo"/>
                <a:cs typeface="Cairo"/>
                <a:sym typeface="Cairo"/>
              </a:endParaRPr>
            </a:p>
          </p:txBody>
        </p:sp>
        <p:sp>
          <p:nvSpPr>
            <p:cNvPr id="2749" name="Google Shape;2749;p59"/>
            <p:cNvSpPr/>
            <p:nvPr/>
          </p:nvSpPr>
          <p:spPr>
            <a:xfrm>
              <a:off x="7282385" y="2219850"/>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50" name="Google Shape;2750;p59"/>
            <p:cNvCxnSpPr>
              <a:stCxn id="2749" idx="4"/>
              <a:endCxn id="2748" idx="0"/>
            </p:cNvCxnSpPr>
            <p:nvPr/>
          </p:nvCxnSpPr>
          <p:spPr>
            <a:xfrm>
              <a:off x="7612535" y="2880150"/>
              <a:ext cx="0" cy="376200"/>
            </a:xfrm>
            <a:prstGeom prst="straightConnector1">
              <a:avLst/>
            </a:prstGeom>
            <a:noFill/>
            <a:ln cap="flat" cmpd="sng" w="9525">
              <a:solidFill>
                <a:schemeClr val="dk1"/>
              </a:solidFill>
              <a:prstDash val="solid"/>
              <a:round/>
              <a:headEnd len="med" w="med" type="none"/>
              <a:tailEnd len="med" w="med" type="none"/>
            </a:ln>
          </p:spPr>
        </p:cxnSp>
      </p:grpSp>
      <p:sp>
        <p:nvSpPr>
          <p:cNvPr id="2751" name="Google Shape;2751;p59"/>
          <p:cNvSpPr/>
          <p:nvPr/>
        </p:nvSpPr>
        <p:spPr>
          <a:xfrm rot="8100000">
            <a:off x="1819857" y="1708911"/>
            <a:ext cx="921077" cy="921077"/>
          </a:xfrm>
          <a:prstGeom prst="arc">
            <a:avLst>
              <a:gd fmla="val 16200000" name="adj1"/>
              <a:gd fmla="val 0" name="adj2"/>
            </a:avLst>
          </a:prstGeom>
          <a:noFill/>
          <a:ln cap="flat" cmpd="sng" w="9525">
            <a:solidFill>
              <a:schemeClr val="dk1"/>
            </a:solidFill>
            <a:prstDash val="solid"/>
            <a:round/>
            <a:headEnd len="sm" w="sm" type="triangl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59"/>
          <p:cNvSpPr/>
          <p:nvPr/>
        </p:nvSpPr>
        <p:spPr>
          <a:xfrm rot="-2700000">
            <a:off x="3351319" y="2410611"/>
            <a:ext cx="921077" cy="921077"/>
          </a:xfrm>
          <a:prstGeom prst="arc">
            <a:avLst>
              <a:gd fmla="val 16200000" name="adj1"/>
              <a:gd fmla="val 0" name="adj2"/>
            </a:avLst>
          </a:prstGeom>
          <a:noFill/>
          <a:ln cap="flat" cmpd="sng" w="9525">
            <a:solidFill>
              <a:schemeClr val="dk1"/>
            </a:solidFill>
            <a:prstDash val="solid"/>
            <a:round/>
            <a:headEnd len="sm" w="sm" type="non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59"/>
          <p:cNvSpPr/>
          <p:nvPr/>
        </p:nvSpPr>
        <p:spPr>
          <a:xfrm rot="8100000">
            <a:off x="4871607" y="1708911"/>
            <a:ext cx="921077" cy="921077"/>
          </a:xfrm>
          <a:prstGeom prst="arc">
            <a:avLst>
              <a:gd fmla="val 16200000" name="adj1"/>
              <a:gd fmla="val 0" name="adj2"/>
            </a:avLst>
          </a:prstGeom>
          <a:noFill/>
          <a:ln cap="flat" cmpd="sng" w="9525">
            <a:solidFill>
              <a:schemeClr val="dk1"/>
            </a:solidFill>
            <a:prstDash val="solid"/>
            <a:round/>
            <a:headEnd len="sm" w="sm" type="triangl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59"/>
          <p:cNvSpPr/>
          <p:nvPr/>
        </p:nvSpPr>
        <p:spPr>
          <a:xfrm rot="-2700000">
            <a:off x="6391857" y="2410611"/>
            <a:ext cx="921077" cy="921077"/>
          </a:xfrm>
          <a:prstGeom prst="arc">
            <a:avLst>
              <a:gd fmla="val 16200000" name="adj1"/>
              <a:gd fmla="val 0" name="adj2"/>
            </a:avLst>
          </a:prstGeom>
          <a:noFill/>
          <a:ln cap="flat" cmpd="sng" w="9525">
            <a:solidFill>
              <a:schemeClr val="dk1"/>
            </a:solidFill>
            <a:prstDash val="solid"/>
            <a:round/>
            <a:headEnd len="sm" w="sm" type="non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5" name="Google Shape;2755;p59"/>
          <p:cNvGrpSpPr/>
          <p:nvPr/>
        </p:nvGrpSpPr>
        <p:grpSpPr>
          <a:xfrm>
            <a:off x="4392574" y="2388003"/>
            <a:ext cx="358813" cy="323996"/>
            <a:chOff x="2642986" y="2455790"/>
            <a:chExt cx="358813" cy="323996"/>
          </a:xfrm>
        </p:grpSpPr>
        <p:sp>
          <p:nvSpPr>
            <p:cNvPr id="2756" name="Google Shape;2756;p59"/>
            <p:cNvSpPr/>
            <p:nvPr/>
          </p:nvSpPr>
          <p:spPr>
            <a:xfrm>
              <a:off x="2778007" y="2717677"/>
              <a:ext cx="43049" cy="39326"/>
            </a:xfrm>
            <a:custGeom>
              <a:rect b="b" l="l" r="r" t="t"/>
              <a:pathLst>
                <a:path extrusionOk="0" h="1500" w="1642">
                  <a:moveTo>
                    <a:pt x="341" y="0"/>
                  </a:moveTo>
                  <a:lnTo>
                    <a:pt x="1" y="1500"/>
                  </a:lnTo>
                  <a:lnTo>
                    <a:pt x="1641" y="1500"/>
                  </a:lnTo>
                  <a:lnTo>
                    <a:pt x="13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59"/>
            <p:cNvSpPr/>
            <p:nvPr/>
          </p:nvSpPr>
          <p:spPr>
            <a:xfrm>
              <a:off x="2748564" y="2753464"/>
              <a:ext cx="101829" cy="21105"/>
            </a:xfrm>
            <a:custGeom>
              <a:rect b="b" l="l" r="r" t="t"/>
              <a:pathLst>
                <a:path extrusionOk="0" h="805" w="3884">
                  <a:moveTo>
                    <a:pt x="1" y="1"/>
                  </a:moveTo>
                  <a:lnTo>
                    <a:pt x="1" y="805"/>
                  </a:lnTo>
                  <a:lnTo>
                    <a:pt x="3883" y="805"/>
                  </a:lnTo>
                  <a:lnTo>
                    <a:pt x="38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59"/>
            <p:cNvSpPr/>
            <p:nvPr/>
          </p:nvSpPr>
          <p:spPr>
            <a:xfrm>
              <a:off x="2648204" y="2525581"/>
              <a:ext cx="302655" cy="197706"/>
            </a:xfrm>
            <a:custGeom>
              <a:rect b="b" l="l" r="r" t="t"/>
              <a:pathLst>
                <a:path extrusionOk="0" h="7541" w="11544">
                  <a:moveTo>
                    <a:pt x="1" y="0"/>
                  </a:moveTo>
                  <a:lnTo>
                    <a:pt x="1" y="7541"/>
                  </a:lnTo>
                  <a:lnTo>
                    <a:pt x="11543" y="7541"/>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59"/>
            <p:cNvSpPr/>
            <p:nvPr/>
          </p:nvSpPr>
          <p:spPr>
            <a:xfrm>
              <a:off x="2852726" y="2525581"/>
              <a:ext cx="98132" cy="81694"/>
            </a:xfrm>
            <a:custGeom>
              <a:rect b="b" l="l" r="r" t="t"/>
              <a:pathLst>
                <a:path extrusionOk="0" h="3116" w="3743">
                  <a:moveTo>
                    <a:pt x="1" y="0"/>
                  </a:moveTo>
                  <a:lnTo>
                    <a:pt x="1" y="66"/>
                  </a:lnTo>
                  <a:cubicBezTo>
                    <a:pt x="1" y="1750"/>
                    <a:pt x="1345" y="3115"/>
                    <a:pt x="3003" y="3115"/>
                  </a:cubicBezTo>
                  <a:cubicBezTo>
                    <a:pt x="3253" y="3115"/>
                    <a:pt x="3500" y="3083"/>
                    <a:pt x="3742" y="3021"/>
                  </a:cubicBezTo>
                  <a:lnTo>
                    <a:pt x="37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59"/>
            <p:cNvSpPr/>
            <p:nvPr/>
          </p:nvSpPr>
          <p:spPr>
            <a:xfrm>
              <a:off x="2648204" y="2709314"/>
              <a:ext cx="302655" cy="13974"/>
            </a:xfrm>
            <a:custGeom>
              <a:rect b="b" l="l" r="r" t="t"/>
              <a:pathLst>
                <a:path extrusionOk="0" h="533" w="11544">
                  <a:moveTo>
                    <a:pt x="1" y="0"/>
                  </a:moveTo>
                  <a:lnTo>
                    <a:pt x="1" y="533"/>
                  </a:lnTo>
                  <a:lnTo>
                    <a:pt x="11543" y="533"/>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59"/>
            <p:cNvSpPr/>
            <p:nvPr/>
          </p:nvSpPr>
          <p:spPr>
            <a:xfrm>
              <a:off x="2667578" y="2544012"/>
              <a:ext cx="263905" cy="146608"/>
            </a:xfrm>
            <a:custGeom>
              <a:rect b="b" l="l" r="r" t="t"/>
              <a:pathLst>
                <a:path extrusionOk="0" h="5592" w="10066">
                  <a:moveTo>
                    <a:pt x="1" y="0"/>
                  </a:moveTo>
                  <a:lnTo>
                    <a:pt x="1" y="5592"/>
                  </a:lnTo>
                  <a:lnTo>
                    <a:pt x="10065" y="5592"/>
                  </a:lnTo>
                  <a:lnTo>
                    <a:pt x="100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59"/>
            <p:cNvSpPr/>
            <p:nvPr/>
          </p:nvSpPr>
          <p:spPr>
            <a:xfrm>
              <a:off x="2854457" y="2544012"/>
              <a:ext cx="77027" cy="63263"/>
            </a:xfrm>
            <a:custGeom>
              <a:rect b="b" l="l" r="r" t="t"/>
              <a:pathLst>
                <a:path extrusionOk="0" h="2413" w="2938">
                  <a:moveTo>
                    <a:pt x="0" y="0"/>
                  </a:moveTo>
                  <a:cubicBezTo>
                    <a:pt x="290" y="1376"/>
                    <a:pt x="1496" y="2412"/>
                    <a:pt x="2937" y="2412"/>
                  </a:cubicBezTo>
                  <a:lnTo>
                    <a:pt x="29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59"/>
            <p:cNvSpPr/>
            <p:nvPr/>
          </p:nvSpPr>
          <p:spPr>
            <a:xfrm>
              <a:off x="2667578" y="2544012"/>
              <a:ext cx="263905" cy="146608"/>
            </a:xfrm>
            <a:custGeom>
              <a:rect b="b" l="l" r="r" t="t"/>
              <a:pathLst>
                <a:path extrusionOk="0" h="5592" w="10066">
                  <a:moveTo>
                    <a:pt x="1" y="0"/>
                  </a:moveTo>
                  <a:lnTo>
                    <a:pt x="1" y="5592"/>
                  </a:lnTo>
                  <a:lnTo>
                    <a:pt x="10065" y="5592"/>
                  </a:lnTo>
                  <a:lnTo>
                    <a:pt x="10065" y="4955"/>
                  </a:lnTo>
                  <a:lnTo>
                    <a:pt x="674" y="4955"/>
                  </a:lnTo>
                  <a:lnTo>
                    <a:pt x="6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59"/>
            <p:cNvSpPr/>
            <p:nvPr/>
          </p:nvSpPr>
          <p:spPr>
            <a:xfrm>
              <a:off x="274334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59"/>
            <p:cNvSpPr/>
            <p:nvPr/>
          </p:nvSpPr>
          <p:spPr>
            <a:xfrm>
              <a:off x="2787130" y="2609713"/>
              <a:ext cx="24802" cy="25274"/>
            </a:xfrm>
            <a:custGeom>
              <a:rect b="b" l="l" r="r" t="t"/>
              <a:pathLst>
                <a:path extrusionOk="0" h="964" w="946">
                  <a:moveTo>
                    <a:pt x="0" y="0"/>
                  </a:moveTo>
                  <a:lnTo>
                    <a:pt x="0"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59"/>
            <p:cNvSpPr/>
            <p:nvPr/>
          </p:nvSpPr>
          <p:spPr>
            <a:xfrm>
              <a:off x="283088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59"/>
            <p:cNvSpPr/>
            <p:nvPr/>
          </p:nvSpPr>
          <p:spPr>
            <a:xfrm>
              <a:off x="2866228" y="2461008"/>
              <a:ext cx="130589" cy="132582"/>
            </a:xfrm>
            <a:custGeom>
              <a:rect b="b" l="l" r="r" t="t"/>
              <a:pathLst>
                <a:path extrusionOk="0" h="5057" w="4981">
                  <a:moveTo>
                    <a:pt x="2488" y="1"/>
                  </a:moveTo>
                  <a:cubicBezTo>
                    <a:pt x="1112" y="1"/>
                    <a:pt x="0" y="1131"/>
                    <a:pt x="0" y="2529"/>
                  </a:cubicBezTo>
                  <a:cubicBezTo>
                    <a:pt x="0" y="3923"/>
                    <a:pt x="1112" y="5057"/>
                    <a:pt x="2488" y="5057"/>
                  </a:cubicBezTo>
                  <a:cubicBezTo>
                    <a:pt x="3865" y="5057"/>
                    <a:pt x="4980" y="3923"/>
                    <a:pt x="4980" y="2529"/>
                  </a:cubicBezTo>
                  <a:cubicBezTo>
                    <a:pt x="4980" y="1131"/>
                    <a:pt x="3865" y="1"/>
                    <a:pt x="248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59"/>
            <p:cNvSpPr/>
            <p:nvPr/>
          </p:nvSpPr>
          <p:spPr>
            <a:xfrm>
              <a:off x="2904585" y="2500046"/>
              <a:ext cx="53772" cy="54532"/>
            </a:xfrm>
            <a:custGeom>
              <a:rect b="b" l="l" r="r" t="t"/>
              <a:pathLst>
                <a:path extrusionOk="0" h="2080" w="2051">
                  <a:moveTo>
                    <a:pt x="1025" y="0"/>
                  </a:moveTo>
                  <a:cubicBezTo>
                    <a:pt x="460" y="0"/>
                    <a:pt x="0" y="464"/>
                    <a:pt x="0" y="1040"/>
                  </a:cubicBezTo>
                  <a:cubicBezTo>
                    <a:pt x="0" y="1615"/>
                    <a:pt x="460" y="2079"/>
                    <a:pt x="1025" y="2079"/>
                  </a:cubicBezTo>
                  <a:cubicBezTo>
                    <a:pt x="1590" y="2079"/>
                    <a:pt x="2050" y="1615"/>
                    <a:pt x="2050" y="1040"/>
                  </a:cubicBezTo>
                  <a:cubicBezTo>
                    <a:pt x="2050" y="464"/>
                    <a:pt x="1590" y="0"/>
                    <a:pt x="10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59"/>
            <p:cNvSpPr/>
            <p:nvPr/>
          </p:nvSpPr>
          <p:spPr>
            <a:xfrm>
              <a:off x="2642986" y="2520259"/>
              <a:ext cx="249276" cy="259527"/>
            </a:xfrm>
            <a:custGeom>
              <a:rect b="b" l="l" r="r" t="t"/>
              <a:pathLst>
                <a:path extrusionOk="0" h="9899" w="9508">
                  <a:moveTo>
                    <a:pt x="6339" y="7947"/>
                  </a:moveTo>
                  <a:lnTo>
                    <a:pt x="6509" y="8696"/>
                  </a:lnTo>
                  <a:lnTo>
                    <a:pt x="5433" y="8696"/>
                  </a:lnTo>
                  <a:lnTo>
                    <a:pt x="5600" y="7947"/>
                  </a:lnTo>
                  <a:close/>
                  <a:moveTo>
                    <a:pt x="7711" y="9098"/>
                  </a:moveTo>
                  <a:lnTo>
                    <a:pt x="7711" y="9500"/>
                  </a:lnTo>
                  <a:lnTo>
                    <a:pt x="4231" y="9500"/>
                  </a:lnTo>
                  <a:lnTo>
                    <a:pt x="4231" y="9098"/>
                  </a:lnTo>
                  <a:close/>
                  <a:moveTo>
                    <a:pt x="200" y="1"/>
                  </a:moveTo>
                  <a:cubicBezTo>
                    <a:pt x="91" y="1"/>
                    <a:pt x="1" y="91"/>
                    <a:pt x="1" y="203"/>
                  </a:cubicBezTo>
                  <a:lnTo>
                    <a:pt x="1" y="7744"/>
                  </a:lnTo>
                  <a:cubicBezTo>
                    <a:pt x="1" y="7856"/>
                    <a:pt x="91" y="7947"/>
                    <a:pt x="200" y="7947"/>
                  </a:cubicBezTo>
                  <a:lnTo>
                    <a:pt x="5191" y="7947"/>
                  </a:lnTo>
                  <a:lnTo>
                    <a:pt x="5020" y="8693"/>
                  </a:lnTo>
                  <a:lnTo>
                    <a:pt x="4028" y="8693"/>
                  </a:lnTo>
                  <a:cubicBezTo>
                    <a:pt x="3919" y="8693"/>
                    <a:pt x="3829" y="8783"/>
                    <a:pt x="3829" y="8896"/>
                  </a:cubicBezTo>
                  <a:lnTo>
                    <a:pt x="3829" y="9700"/>
                  </a:lnTo>
                  <a:cubicBezTo>
                    <a:pt x="3829" y="9808"/>
                    <a:pt x="3919" y="9899"/>
                    <a:pt x="4028" y="9899"/>
                  </a:cubicBezTo>
                  <a:lnTo>
                    <a:pt x="7910" y="9899"/>
                  </a:lnTo>
                  <a:cubicBezTo>
                    <a:pt x="8023" y="9899"/>
                    <a:pt x="8113" y="9808"/>
                    <a:pt x="8113" y="9700"/>
                  </a:cubicBezTo>
                  <a:lnTo>
                    <a:pt x="8113" y="8896"/>
                  </a:lnTo>
                  <a:cubicBezTo>
                    <a:pt x="8113" y="8783"/>
                    <a:pt x="8023" y="8696"/>
                    <a:pt x="7910" y="8696"/>
                  </a:cubicBezTo>
                  <a:lnTo>
                    <a:pt x="6922" y="8696"/>
                  </a:lnTo>
                  <a:lnTo>
                    <a:pt x="6751" y="7947"/>
                  </a:lnTo>
                  <a:lnTo>
                    <a:pt x="9240" y="7947"/>
                  </a:lnTo>
                  <a:cubicBezTo>
                    <a:pt x="9508" y="7947"/>
                    <a:pt x="9508" y="7545"/>
                    <a:pt x="9240" y="7545"/>
                  </a:cubicBezTo>
                  <a:lnTo>
                    <a:pt x="9243" y="7548"/>
                  </a:lnTo>
                  <a:lnTo>
                    <a:pt x="403" y="7548"/>
                  </a:lnTo>
                  <a:lnTo>
                    <a:pt x="403" y="403"/>
                  </a:lnTo>
                  <a:lnTo>
                    <a:pt x="5676" y="403"/>
                  </a:lnTo>
                  <a:cubicBezTo>
                    <a:pt x="5944" y="403"/>
                    <a:pt x="5944" y="1"/>
                    <a:pt x="56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59"/>
            <p:cNvSpPr/>
            <p:nvPr/>
          </p:nvSpPr>
          <p:spPr>
            <a:xfrm>
              <a:off x="2778767" y="2700872"/>
              <a:ext cx="41607" cy="10461"/>
            </a:xfrm>
            <a:custGeom>
              <a:rect b="b" l="l" r="r" t="t"/>
              <a:pathLst>
                <a:path extrusionOk="0" h="399" w="1587">
                  <a:moveTo>
                    <a:pt x="265" y="0"/>
                  </a:moveTo>
                  <a:cubicBezTo>
                    <a:pt x="1" y="0"/>
                    <a:pt x="2" y="399"/>
                    <a:pt x="269" y="399"/>
                  </a:cubicBezTo>
                  <a:lnTo>
                    <a:pt x="1323" y="399"/>
                  </a:lnTo>
                  <a:cubicBezTo>
                    <a:pt x="1587" y="399"/>
                    <a:pt x="1587" y="0"/>
                    <a:pt x="1323" y="0"/>
                  </a:cubicBezTo>
                  <a:lnTo>
                    <a:pt x="269" y="0"/>
                  </a:lnTo>
                  <a:cubicBezTo>
                    <a:pt x="267" y="0"/>
                    <a:pt x="266" y="0"/>
                    <a:pt x="2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59"/>
            <p:cNvSpPr/>
            <p:nvPr/>
          </p:nvSpPr>
          <p:spPr>
            <a:xfrm>
              <a:off x="2738130" y="2604496"/>
              <a:ext cx="35341" cy="35708"/>
            </a:xfrm>
            <a:custGeom>
              <a:rect b="b" l="l" r="r" t="t"/>
              <a:pathLst>
                <a:path extrusionOk="0" h="1362" w="1348">
                  <a:moveTo>
                    <a:pt x="946" y="402"/>
                  </a:moveTo>
                  <a:lnTo>
                    <a:pt x="946" y="960"/>
                  </a:lnTo>
                  <a:lnTo>
                    <a:pt x="403" y="960"/>
                  </a:lnTo>
                  <a:lnTo>
                    <a:pt x="403" y="402"/>
                  </a:lnTo>
                  <a:close/>
                  <a:moveTo>
                    <a:pt x="200" y="0"/>
                  </a:moveTo>
                  <a:cubicBezTo>
                    <a:pt x="87" y="0"/>
                    <a:pt x="1" y="91"/>
                    <a:pt x="1" y="199"/>
                  </a:cubicBezTo>
                  <a:lnTo>
                    <a:pt x="1" y="1163"/>
                  </a:lnTo>
                  <a:cubicBezTo>
                    <a:pt x="1" y="1271"/>
                    <a:pt x="87" y="1362"/>
                    <a:pt x="200" y="1362"/>
                  </a:cubicBezTo>
                  <a:lnTo>
                    <a:pt x="1145" y="1362"/>
                  </a:lnTo>
                  <a:cubicBezTo>
                    <a:pt x="1257" y="1362"/>
                    <a:pt x="1348" y="1271"/>
                    <a:pt x="1348" y="1163"/>
                  </a:cubicBezTo>
                  <a:lnTo>
                    <a:pt x="1348" y="199"/>
                  </a:lnTo>
                  <a:cubicBezTo>
                    <a:pt x="1348"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59"/>
            <p:cNvSpPr/>
            <p:nvPr/>
          </p:nvSpPr>
          <p:spPr>
            <a:xfrm>
              <a:off x="2781913" y="2604496"/>
              <a:ext cx="35341" cy="35708"/>
            </a:xfrm>
            <a:custGeom>
              <a:rect b="b" l="l" r="r" t="t"/>
              <a:pathLst>
                <a:path extrusionOk="0" h="1362" w="1348">
                  <a:moveTo>
                    <a:pt x="945" y="402"/>
                  </a:moveTo>
                  <a:lnTo>
                    <a:pt x="945" y="960"/>
                  </a:lnTo>
                  <a:lnTo>
                    <a:pt x="402" y="960"/>
                  </a:lnTo>
                  <a:lnTo>
                    <a:pt x="402" y="402"/>
                  </a:lnTo>
                  <a:close/>
                  <a:moveTo>
                    <a:pt x="199" y="0"/>
                  </a:moveTo>
                  <a:cubicBezTo>
                    <a:pt x="87" y="0"/>
                    <a:pt x="0" y="91"/>
                    <a:pt x="0" y="199"/>
                  </a:cubicBezTo>
                  <a:lnTo>
                    <a:pt x="0" y="1163"/>
                  </a:lnTo>
                  <a:cubicBezTo>
                    <a:pt x="0" y="1271"/>
                    <a:pt x="87" y="1362"/>
                    <a:pt x="199" y="1362"/>
                  </a:cubicBezTo>
                  <a:lnTo>
                    <a:pt x="1145" y="1362"/>
                  </a:lnTo>
                  <a:cubicBezTo>
                    <a:pt x="1257" y="1362"/>
                    <a:pt x="1347" y="1271"/>
                    <a:pt x="1347" y="1163"/>
                  </a:cubicBezTo>
                  <a:lnTo>
                    <a:pt x="1347" y="199"/>
                  </a:lnTo>
                  <a:cubicBezTo>
                    <a:pt x="1347"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59"/>
            <p:cNvSpPr/>
            <p:nvPr/>
          </p:nvSpPr>
          <p:spPr>
            <a:xfrm>
              <a:off x="2825591" y="2604496"/>
              <a:ext cx="35341" cy="35708"/>
            </a:xfrm>
            <a:custGeom>
              <a:rect b="b" l="l" r="r" t="t"/>
              <a:pathLst>
                <a:path extrusionOk="0" h="1362" w="1348">
                  <a:moveTo>
                    <a:pt x="949" y="402"/>
                  </a:moveTo>
                  <a:lnTo>
                    <a:pt x="949" y="960"/>
                  </a:lnTo>
                  <a:lnTo>
                    <a:pt x="406" y="960"/>
                  </a:lnTo>
                  <a:lnTo>
                    <a:pt x="406" y="402"/>
                  </a:lnTo>
                  <a:close/>
                  <a:moveTo>
                    <a:pt x="203" y="0"/>
                  </a:moveTo>
                  <a:cubicBezTo>
                    <a:pt x="91" y="0"/>
                    <a:pt x="0" y="91"/>
                    <a:pt x="0" y="199"/>
                  </a:cubicBezTo>
                  <a:lnTo>
                    <a:pt x="0" y="1163"/>
                  </a:lnTo>
                  <a:cubicBezTo>
                    <a:pt x="0" y="1271"/>
                    <a:pt x="91" y="1362"/>
                    <a:pt x="203" y="1362"/>
                  </a:cubicBezTo>
                  <a:lnTo>
                    <a:pt x="1148" y="1362"/>
                  </a:lnTo>
                  <a:cubicBezTo>
                    <a:pt x="1261" y="1362"/>
                    <a:pt x="1347" y="1271"/>
                    <a:pt x="1347" y="1163"/>
                  </a:cubicBezTo>
                  <a:lnTo>
                    <a:pt x="1347" y="199"/>
                  </a:lnTo>
                  <a:cubicBezTo>
                    <a:pt x="1347" y="91"/>
                    <a:pt x="1261" y="0"/>
                    <a:pt x="1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59"/>
            <p:cNvSpPr/>
            <p:nvPr/>
          </p:nvSpPr>
          <p:spPr>
            <a:xfrm>
              <a:off x="2662256" y="2455790"/>
              <a:ext cx="339543" cy="272819"/>
            </a:xfrm>
            <a:custGeom>
              <a:rect b="b" l="l" r="r" t="t"/>
              <a:pathLst>
                <a:path extrusionOk="0" h="10406" w="12951">
                  <a:moveTo>
                    <a:pt x="7708" y="3564"/>
                  </a:moveTo>
                  <a:cubicBezTo>
                    <a:pt x="8037" y="4600"/>
                    <a:pt x="8961" y="5364"/>
                    <a:pt x="10069" y="5448"/>
                  </a:cubicBezTo>
                  <a:lnTo>
                    <a:pt x="10069" y="8758"/>
                  </a:lnTo>
                  <a:lnTo>
                    <a:pt x="403" y="8758"/>
                  </a:lnTo>
                  <a:lnTo>
                    <a:pt x="403" y="3564"/>
                  </a:lnTo>
                  <a:close/>
                  <a:moveTo>
                    <a:pt x="10268" y="0"/>
                  </a:moveTo>
                  <a:cubicBezTo>
                    <a:pt x="8874" y="0"/>
                    <a:pt x="7722" y="1080"/>
                    <a:pt x="7592" y="2460"/>
                  </a:cubicBezTo>
                  <a:lnTo>
                    <a:pt x="5730" y="2460"/>
                  </a:lnTo>
                  <a:cubicBezTo>
                    <a:pt x="5462" y="2460"/>
                    <a:pt x="5462" y="2862"/>
                    <a:pt x="5730" y="2862"/>
                  </a:cubicBezTo>
                  <a:lnTo>
                    <a:pt x="7581" y="2862"/>
                  </a:lnTo>
                  <a:cubicBezTo>
                    <a:pt x="7585" y="2963"/>
                    <a:pt x="7596" y="3064"/>
                    <a:pt x="7614" y="3166"/>
                  </a:cubicBezTo>
                  <a:lnTo>
                    <a:pt x="204" y="3166"/>
                  </a:lnTo>
                  <a:cubicBezTo>
                    <a:pt x="91" y="3166"/>
                    <a:pt x="1" y="3253"/>
                    <a:pt x="1" y="3365"/>
                  </a:cubicBezTo>
                  <a:lnTo>
                    <a:pt x="1" y="8957"/>
                  </a:lnTo>
                  <a:cubicBezTo>
                    <a:pt x="1" y="9069"/>
                    <a:pt x="91" y="9160"/>
                    <a:pt x="204" y="9160"/>
                  </a:cubicBezTo>
                  <a:lnTo>
                    <a:pt x="10268" y="9160"/>
                  </a:lnTo>
                  <a:cubicBezTo>
                    <a:pt x="10381" y="9160"/>
                    <a:pt x="10471" y="9069"/>
                    <a:pt x="10471" y="8957"/>
                  </a:cubicBezTo>
                  <a:lnTo>
                    <a:pt x="10471" y="5448"/>
                  </a:lnTo>
                  <a:cubicBezTo>
                    <a:pt x="10583" y="5440"/>
                    <a:pt x="10696" y="5422"/>
                    <a:pt x="10808" y="5400"/>
                  </a:cubicBezTo>
                  <a:lnTo>
                    <a:pt x="10808" y="10007"/>
                  </a:lnTo>
                  <a:lnTo>
                    <a:pt x="9298" y="10007"/>
                  </a:lnTo>
                  <a:cubicBezTo>
                    <a:pt x="9033" y="10007"/>
                    <a:pt x="9033" y="10406"/>
                    <a:pt x="9298" y="10406"/>
                  </a:cubicBezTo>
                  <a:lnTo>
                    <a:pt x="11007" y="10406"/>
                  </a:lnTo>
                  <a:cubicBezTo>
                    <a:pt x="11119" y="10406"/>
                    <a:pt x="11210" y="10315"/>
                    <a:pt x="11210" y="10206"/>
                  </a:cubicBezTo>
                  <a:lnTo>
                    <a:pt x="11210" y="5285"/>
                  </a:lnTo>
                  <a:cubicBezTo>
                    <a:pt x="11507" y="5172"/>
                    <a:pt x="11779" y="5009"/>
                    <a:pt x="12021" y="4799"/>
                  </a:cubicBezTo>
                  <a:cubicBezTo>
                    <a:pt x="12503" y="4379"/>
                    <a:pt x="12822" y="3803"/>
                    <a:pt x="12927" y="3173"/>
                  </a:cubicBezTo>
                  <a:cubicBezTo>
                    <a:pt x="12941" y="3064"/>
                    <a:pt x="12869" y="2959"/>
                    <a:pt x="12756" y="2945"/>
                  </a:cubicBezTo>
                  <a:cubicBezTo>
                    <a:pt x="12745" y="2943"/>
                    <a:pt x="12734" y="2942"/>
                    <a:pt x="12723" y="2942"/>
                  </a:cubicBezTo>
                  <a:cubicBezTo>
                    <a:pt x="12628" y="2942"/>
                    <a:pt x="12545" y="3010"/>
                    <a:pt x="12528" y="3108"/>
                  </a:cubicBezTo>
                  <a:cubicBezTo>
                    <a:pt x="12394" y="3966"/>
                    <a:pt x="11790" y="4680"/>
                    <a:pt x="10964" y="4948"/>
                  </a:cubicBezTo>
                  <a:cubicBezTo>
                    <a:pt x="10957" y="4948"/>
                    <a:pt x="10946" y="4951"/>
                    <a:pt x="10938" y="4955"/>
                  </a:cubicBezTo>
                  <a:cubicBezTo>
                    <a:pt x="10721" y="5020"/>
                    <a:pt x="10497" y="5056"/>
                    <a:pt x="10268" y="5056"/>
                  </a:cubicBezTo>
                  <a:cubicBezTo>
                    <a:pt x="9008" y="5056"/>
                    <a:pt x="7979" y="4010"/>
                    <a:pt x="7979" y="2728"/>
                  </a:cubicBezTo>
                  <a:cubicBezTo>
                    <a:pt x="7979" y="1446"/>
                    <a:pt x="9008" y="399"/>
                    <a:pt x="10268" y="399"/>
                  </a:cubicBezTo>
                  <a:cubicBezTo>
                    <a:pt x="11395" y="399"/>
                    <a:pt x="12365" y="1250"/>
                    <a:pt x="12532" y="2380"/>
                  </a:cubicBezTo>
                  <a:cubicBezTo>
                    <a:pt x="12550" y="2498"/>
                    <a:pt x="12638" y="2552"/>
                    <a:pt x="12727" y="2552"/>
                  </a:cubicBezTo>
                  <a:cubicBezTo>
                    <a:pt x="12838" y="2552"/>
                    <a:pt x="12950" y="2469"/>
                    <a:pt x="12930" y="2322"/>
                  </a:cubicBezTo>
                  <a:cubicBezTo>
                    <a:pt x="12836" y="1681"/>
                    <a:pt x="12517" y="1094"/>
                    <a:pt x="12032" y="667"/>
                  </a:cubicBezTo>
                  <a:cubicBezTo>
                    <a:pt x="11547" y="236"/>
                    <a:pt x="10917" y="0"/>
                    <a:pt x="102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59"/>
            <p:cNvSpPr/>
            <p:nvPr/>
          </p:nvSpPr>
          <p:spPr>
            <a:xfrm>
              <a:off x="2886442" y="2483476"/>
              <a:ext cx="90057" cy="87671"/>
            </a:xfrm>
            <a:custGeom>
              <a:rect b="b" l="l" r="r" t="t"/>
              <a:pathLst>
                <a:path extrusionOk="0" h="3344" w="3435">
                  <a:moveTo>
                    <a:pt x="1717" y="835"/>
                  </a:moveTo>
                  <a:cubicBezTo>
                    <a:pt x="2177" y="839"/>
                    <a:pt x="2547" y="1212"/>
                    <a:pt x="2543" y="1672"/>
                  </a:cubicBezTo>
                  <a:cubicBezTo>
                    <a:pt x="2547" y="2132"/>
                    <a:pt x="2177" y="2505"/>
                    <a:pt x="1717" y="2512"/>
                  </a:cubicBezTo>
                  <a:cubicBezTo>
                    <a:pt x="1261" y="2505"/>
                    <a:pt x="892" y="2132"/>
                    <a:pt x="895" y="1672"/>
                  </a:cubicBezTo>
                  <a:cubicBezTo>
                    <a:pt x="892" y="1212"/>
                    <a:pt x="1261" y="839"/>
                    <a:pt x="1717" y="835"/>
                  </a:cubicBezTo>
                  <a:close/>
                  <a:moveTo>
                    <a:pt x="1719" y="0"/>
                  </a:moveTo>
                  <a:cubicBezTo>
                    <a:pt x="1619" y="0"/>
                    <a:pt x="1518" y="67"/>
                    <a:pt x="1518" y="201"/>
                  </a:cubicBezTo>
                  <a:lnTo>
                    <a:pt x="1518" y="448"/>
                  </a:lnTo>
                  <a:cubicBezTo>
                    <a:pt x="1333" y="476"/>
                    <a:pt x="1156" y="553"/>
                    <a:pt x="1008" y="661"/>
                  </a:cubicBezTo>
                  <a:lnTo>
                    <a:pt x="837" y="491"/>
                  </a:lnTo>
                  <a:cubicBezTo>
                    <a:pt x="793" y="446"/>
                    <a:pt x="743" y="427"/>
                    <a:pt x="696" y="427"/>
                  </a:cubicBezTo>
                  <a:cubicBezTo>
                    <a:pt x="541" y="427"/>
                    <a:pt x="407" y="627"/>
                    <a:pt x="551" y="773"/>
                  </a:cubicBezTo>
                  <a:lnTo>
                    <a:pt x="725" y="947"/>
                  </a:lnTo>
                  <a:cubicBezTo>
                    <a:pt x="613" y="1103"/>
                    <a:pt x="540" y="1280"/>
                    <a:pt x="511" y="1472"/>
                  </a:cubicBezTo>
                  <a:lnTo>
                    <a:pt x="269" y="1472"/>
                  </a:lnTo>
                  <a:cubicBezTo>
                    <a:pt x="1" y="1472"/>
                    <a:pt x="1" y="1871"/>
                    <a:pt x="269" y="1871"/>
                  </a:cubicBezTo>
                  <a:lnTo>
                    <a:pt x="511" y="1871"/>
                  </a:lnTo>
                  <a:cubicBezTo>
                    <a:pt x="540" y="2059"/>
                    <a:pt x="613" y="2240"/>
                    <a:pt x="725" y="2396"/>
                  </a:cubicBezTo>
                  <a:lnTo>
                    <a:pt x="551" y="2570"/>
                  </a:lnTo>
                  <a:cubicBezTo>
                    <a:pt x="407" y="2717"/>
                    <a:pt x="541" y="2915"/>
                    <a:pt x="696" y="2915"/>
                  </a:cubicBezTo>
                  <a:cubicBezTo>
                    <a:pt x="744" y="2915"/>
                    <a:pt x="793" y="2896"/>
                    <a:pt x="837" y="2852"/>
                  </a:cubicBezTo>
                  <a:lnTo>
                    <a:pt x="1008" y="2678"/>
                  </a:lnTo>
                  <a:cubicBezTo>
                    <a:pt x="1156" y="2791"/>
                    <a:pt x="1333" y="2863"/>
                    <a:pt x="1518" y="2896"/>
                  </a:cubicBezTo>
                  <a:lnTo>
                    <a:pt x="1518" y="3142"/>
                  </a:lnTo>
                  <a:cubicBezTo>
                    <a:pt x="1518" y="3276"/>
                    <a:pt x="1619" y="3343"/>
                    <a:pt x="1719" y="3343"/>
                  </a:cubicBezTo>
                  <a:cubicBezTo>
                    <a:pt x="1820" y="3343"/>
                    <a:pt x="1920" y="3276"/>
                    <a:pt x="1920" y="3142"/>
                  </a:cubicBezTo>
                  <a:lnTo>
                    <a:pt x="1920" y="2896"/>
                  </a:lnTo>
                  <a:cubicBezTo>
                    <a:pt x="2105" y="2863"/>
                    <a:pt x="2279" y="2791"/>
                    <a:pt x="2431" y="2678"/>
                  </a:cubicBezTo>
                  <a:lnTo>
                    <a:pt x="2601" y="2852"/>
                  </a:lnTo>
                  <a:cubicBezTo>
                    <a:pt x="2645" y="2896"/>
                    <a:pt x="2695" y="2915"/>
                    <a:pt x="2742" y="2915"/>
                  </a:cubicBezTo>
                  <a:cubicBezTo>
                    <a:pt x="2897" y="2915"/>
                    <a:pt x="3031" y="2717"/>
                    <a:pt x="2887" y="2570"/>
                  </a:cubicBezTo>
                  <a:lnTo>
                    <a:pt x="2713" y="2396"/>
                  </a:lnTo>
                  <a:cubicBezTo>
                    <a:pt x="2822" y="2240"/>
                    <a:pt x="2898" y="2059"/>
                    <a:pt x="2927" y="1871"/>
                  </a:cubicBezTo>
                  <a:lnTo>
                    <a:pt x="3166" y="1871"/>
                  </a:lnTo>
                  <a:cubicBezTo>
                    <a:pt x="3433" y="1871"/>
                    <a:pt x="3434" y="1472"/>
                    <a:pt x="3170" y="1472"/>
                  </a:cubicBezTo>
                  <a:cubicBezTo>
                    <a:pt x="3168" y="1472"/>
                    <a:pt x="3167" y="1472"/>
                    <a:pt x="3166" y="1472"/>
                  </a:cubicBezTo>
                  <a:lnTo>
                    <a:pt x="2927" y="1472"/>
                  </a:lnTo>
                  <a:cubicBezTo>
                    <a:pt x="2898" y="1280"/>
                    <a:pt x="2822" y="1103"/>
                    <a:pt x="2713" y="947"/>
                  </a:cubicBezTo>
                  <a:lnTo>
                    <a:pt x="2887" y="773"/>
                  </a:lnTo>
                  <a:cubicBezTo>
                    <a:pt x="3031" y="627"/>
                    <a:pt x="2898" y="427"/>
                    <a:pt x="2743" y="427"/>
                  </a:cubicBezTo>
                  <a:cubicBezTo>
                    <a:pt x="2695" y="427"/>
                    <a:pt x="2645" y="446"/>
                    <a:pt x="2601" y="491"/>
                  </a:cubicBezTo>
                  <a:lnTo>
                    <a:pt x="2431" y="661"/>
                  </a:lnTo>
                  <a:cubicBezTo>
                    <a:pt x="2279" y="553"/>
                    <a:pt x="2105" y="476"/>
                    <a:pt x="1920" y="448"/>
                  </a:cubicBezTo>
                  <a:lnTo>
                    <a:pt x="1920" y="201"/>
                  </a:lnTo>
                  <a:cubicBezTo>
                    <a:pt x="1920" y="67"/>
                    <a:pt x="1820" y="0"/>
                    <a:pt x="17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59"/>
            <p:cNvSpPr/>
            <p:nvPr/>
          </p:nvSpPr>
          <p:spPr>
            <a:xfrm>
              <a:off x="2909094" y="2510664"/>
              <a:ext cx="38907" cy="33296"/>
            </a:xfrm>
            <a:custGeom>
              <a:rect b="b" l="l" r="r" t="t"/>
              <a:pathLst>
                <a:path extrusionOk="0" h="1270" w="1484">
                  <a:moveTo>
                    <a:pt x="846" y="402"/>
                  </a:moveTo>
                  <a:cubicBezTo>
                    <a:pt x="966" y="402"/>
                    <a:pt x="1082" y="495"/>
                    <a:pt x="1082" y="635"/>
                  </a:cubicBezTo>
                  <a:cubicBezTo>
                    <a:pt x="1082" y="761"/>
                    <a:pt x="980" y="866"/>
                    <a:pt x="853" y="866"/>
                  </a:cubicBezTo>
                  <a:cubicBezTo>
                    <a:pt x="852" y="866"/>
                    <a:pt x="850" y="866"/>
                    <a:pt x="849" y="866"/>
                  </a:cubicBezTo>
                  <a:cubicBezTo>
                    <a:pt x="645" y="866"/>
                    <a:pt x="539" y="619"/>
                    <a:pt x="683" y="472"/>
                  </a:cubicBezTo>
                  <a:cubicBezTo>
                    <a:pt x="730" y="423"/>
                    <a:pt x="789" y="402"/>
                    <a:pt x="846" y="402"/>
                  </a:cubicBezTo>
                  <a:close/>
                  <a:moveTo>
                    <a:pt x="844" y="1"/>
                  </a:moveTo>
                  <a:cubicBezTo>
                    <a:pt x="285" y="1"/>
                    <a:pt x="1" y="680"/>
                    <a:pt x="397" y="1080"/>
                  </a:cubicBezTo>
                  <a:cubicBezTo>
                    <a:pt x="526" y="1211"/>
                    <a:pt x="685" y="1270"/>
                    <a:pt x="842" y="1270"/>
                  </a:cubicBezTo>
                  <a:cubicBezTo>
                    <a:pt x="1167" y="1270"/>
                    <a:pt x="1480" y="1018"/>
                    <a:pt x="1480" y="635"/>
                  </a:cubicBezTo>
                  <a:cubicBezTo>
                    <a:pt x="1484" y="287"/>
                    <a:pt x="1201" y="4"/>
                    <a:pt x="853" y="1"/>
                  </a:cubicBezTo>
                  <a:cubicBezTo>
                    <a:pt x="850" y="1"/>
                    <a:pt x="847" y="1"/>
                    <a:pt x="8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7" name="Google Shape;2777;p59"/>
          <p:cNvGrpSpPr/>
          <p:nvPr/>
        </p:nvGrpSpPr>
        <p:grpSpPr>
          <a:xfrm>
            <a:off x="2872360" y="2398553"/>
            <a:ext cx="358682" cy="346386"/>
            <a:chOff x="3985322" y="3387403"/>
            <a:chExt cx="358682" cy="346386"/>
          </a:xfrm>
        </p:grpSpPr>
        <p:sp>
          <p:nvSpPr>
            <p:cNvPr id="2778" name="Google Shape;2778;p59"/>
            <p:cNvSpPr/>
            <p:nvPr/>
          </p:nvSpPr>
          <p:spPr>
            <a:xfrm>
              <a:off x="4049319" y="3512906"/>
              <a:ext cx="33270" cy="33244"/>
            </a:xfrm>
            <a:custGeom>
              <a:rect b="b" l="l" r="r" t="t"/>
              <a:pathLst>
                <a:path extrusionOk="0" h="1268" w="1269">
                  <a:moveTo>
                    <a:pt x="635" y="0"/>
                  </a:moveTo>
                  <a:cubicBezTo>
                    <a:pt x="283" y="0"/>
                    <a:pt x="1" y="286"/>
                    <a:pt x="1" y="634"/>
                  </a:cubicBezTo>
                  <a:cubicBezTo>
                    <a:pt x="1" y="985"/>
                    <a:pt x="283" y="1268"/>
                    <a:pt x="635" y="1268"/>
                  </a:cubicBezTo>
                  <a:cubicBezTo>
                    <a:pt x="986" y="1268"/>
                    <a:pt x="1268" y="985"/>
                    <a:pt x="1268" y="634"/>
                  </a:cubicBezTo>
                  <a:cubicBezTo>
                    <a:pt x="1268" y="286"/>
                    <a:pt x="986" y="0"/>
                    <a:pt x="6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59"/>
            <p:cNvSpPr/>
            <p:nvPr/>
          </p:nvSpPr>
          <p:spPr>
            <a:xfrm>
              <a:off x="4156444" y="3512906"/>
              <a:ext cx="33244" cy="33244"/>
            </a:xfrm>
            <a:custGeom>
              <a:rect b="b" l="l" r="r" t="t"/>
              <a:pathLst>
                <a:path extrusionOk="0" h="1268" w="1268">
                  <a:moveTo>
                    <a:pt x="634" y="0"/>
                  </a:moveTo>
                  <a:cubicBezTo>
                    <a:pt x="283" y="0"/>
                    <a:pt x="0" y="286"/>
                    <a:pt x="0" y="634"/>
                  </a:cubicBezTo>
                  <a:cubicBezTo>
                    <a:pt x="0" y="985"/>
                    <a:pt x="283" y="1268"/>
                    <a:pt x="634" y="1268"/>
                  </a:cubicBezTo>
                  <a:cubicBezTo>
                    <a:pt x="985" y="1268"/>
                    <a:pt x="1268" y="985"/>
                    <a:pt x="1268" y="634"/>
                  </a:cubicBezTo>
                  <a:cubicBezTo>
                    <a:pt x="1268" y="286"/>
                    <a:pt x="985" y="0"/>
                    <a:pt x="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59"/>
            <p:cNvSpPr/>
            <p:nvPr/>
          </p:nvSpPr>
          <p:spPr>
            <a:xfrm>
              <a:off x="4199152" y="3392620"/>
              <a:ext cx="143593" cy="149728"/>
            </a:xfrm>
            <a:custGeom>
              <a:rect b="b" l="l" r="r" t="t"/>
              <a:pathLst>
                <a:path extrusionOk="0" h="5711" w="5477">
                  <a:moveTo>
                    <a:pt x="2754" y="1"/>
                  </a:moveTo>
                  <a:cubicBezTo>
                    <a:pt x="2719" y="1"/>
                    <a:pt x="2684" y="1"/>
                    <a:pt x="2648" y="3"/>
                  </a:cubicBezTo>
                  <a:cubicBezTo>
                    <a:pt x="1678" y="43"/>
                    <a:pt x="809" y="622"/>
                    <a:pt x="407" y="1506"/>
                  </a:cubicBezTo>
                  <a:cubicBezTo>
                    <a:pt x="1" y="2390"/>
                    <a:pt x="128" y="3425"/>
                    <a:pt x="729" y="4186"/>
                  </a:cubicBezTo>
                  <a:lnTo>
                    <a:pt x="660" y="5711"/>
                  </a:lnTo>
                  <a:lnTo>
                    <a:pt x="2044" y="5066"/>
                  </a:lnTo>
                  <a:cubicBezTo>
                    <a:pt x="2277" y="5132"/>
                    <a:pt x="2514" y="5164"/>
                    <a:pt x="2748" y="5164"/>
                  </a:cubicBezTo>
                  <a:cubicBezTo>
                    <a:pt x="3594" y="5164"/>
                    <a:pt x="4406" y="4748"/>
                    <a:pt x="4894" y="4019"/>
                  </a:cubicBezTo>
                  <a:cubicBezTo>
                    <a:pt x="5437" y="3212"/>
                    <a:pt x="5477" y="2169"/>
                    <a:pt x="5003" y="1321"/>
                  </a:cubicBezTo>
                  <a:cubicBezTo>
                    <a:pt x="4545" y="505"/>
                    <a:pt x="3685" y="1"/>
                    <a:pt x="2754"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59"/>
            <p:cNvSpPr/>
            <p:nvPr/>
          </p:nvSpPr>
          <p:spPr>
            <a:xfrm>
              <a:off x="4094230" y="3561802"/>
              <a:ext cx="50547" cy="91080"/>
            </a:xfrm>
            <a:custGeom>
              <a:rect b="b" l="l" r="r" t="t"/>
              <a:pathLst>
                <a:path extrusionOk="0" h="3474" w="1928">
                  <a:moveTo>
                    <a:pt x="1" y="0"/>
                  </a:moveTo>
                  <a:lnTo>
                    <a:pt x="1" y="2644"/>
                  </a:lnTo>
                  <a:lnTo>
                    <a:pt x="964" y="3473"/>
                  </a:lnTo>
                  <a:lnTo>
                    <a:pt x="968" y="3473"/>
                  </a:lnTo>
                  <a:lnTo>
                    <a:pt x="1928" y="2644"/>
                  </a:lnTo>
                  <a:lnTo>
                    <a:pt x="19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59"/>
            <p:cNvSpPr/>
            <p:nvPr/>
          </p:nvSpPr>
          <p:spPr>
            <a:xfrm>
              <a:off x="3990645" y="3618379"/>
              <a:ext cx="257718" cy="110166"/>
            </a:xfrm>
            <a:custGeom>
              <a:rect b="b" l="l" r="r" t="t"/>
              <a:pathLst>
                <a:path extrusionOk="0" h="4202" w="9830">
                  <a:moveTo>
                    <a:pt x="3952" y="1"/>
                  </a:moveTo>
                  <a:lnTo>
                    <a:pt x="1761" y="703"/>
                  </a:lnTo>
                  <a:cubicBezTo>
                    <a:pt x="714" y="1037"/>
                    <a:pt x="1" y="2014"/>
                    <a:pt x="1" y="3115"/>
                  </a:cubicBezTo>
                  <a:lnTo>
                    <a:pt x="1" y="4202"/>
                  </a:lnTo>
                  <a:lnTo>
                    <a:pt x="9830" y="4202"/>
                  </a:lnTo>
                  <a:lnTo>
                    <a:pt x="9830" y="3115"/>
                  </a:lnTo>
                  <a:cubicBezTo>
                    <a:pt x="9830" y="2014"/>
                    <a:pt x="9120" y="1037"/>
                    <a:pt x="8070" y="703"/>
                  </a:cubicBezTo>
                  <a:lnTo>
                    <a:pt x="5879" y="1"/>
                  </a:lnTo>
                  <a:lnTo>
                    <a:pt x="4915" y="674"/>
                  </a:lnTo>
                  <a:lnTo>
                    <a:pt x="3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59"/>
            <p:cNvSpPr/>
            <p:nvPr/>
          </p:nvSpPr>
          <p:spPr>
            <a:xfrm>
              <a:off x="4065941" y="3443115"/>
              <a:ext cx="107125" cy="147185"/>
            </a:xfrm>
            <a:custGeom>
              <a:rect b="b" l="l" r="r" t="t"/>
              <a:pathLst>
                <a:path extrusionOk="0" h="5614" w="4086">
                  <a:moveTo>
                    <a:pt x="1594" y="0"/>
                  </a:moveTo>
                  <a:cubicBezTo>
                    <a:pt x="1533" y="0"/>
                    <a:pt x="1471" y="4"/>
                    <a:pt x="1410" y="11"/>
                  </a:cubicBezTo>
                  <a:cubicBezTo>
                    <a:pt x="606" y="105"/>
                    <a:pt x="1" y="782"/>
                    <a:pt x="1" y="1594"/>
                  </a:cubicBezTo>
                  <a:lnTo>
                    <a:pt x="1" y="3220"/>
                  </a:lnTo>
                  <a:cubicBezTo>
                    <a:pt x="1" y="4067"/>
                    <a:pt x="450" y="4853"/>
                    <a:pt x="1185" y="5288"/>
                  </a:cubicBezTo>
                  <a:lnTo>
                    <a:pt x="1482" y="5462"/>
                  </a:lnTo>
                  <a:cubicBezTo>
                    <a:pt x="1656" y="5563"/>
                    <a:pt x="1850" y="5614"/>
                    <a:pt x="2043" y="5614"/>
                  </a:cubicBezTo>
                  <a:cubicBezTo>
                    <a:pt x="2236" y="5614"/>
                    <a:pt x="2429" y="5563"/>
                    <a:pt x="2601" y="5462"/>
                  </a:cubicBezTo>
                  <a:lnTo>
                    <a:pt x="2905" y="5284"/>
                  </a:lnTo>
                  <a:cubicBezTo>
                    <a:pt x="3637" y="4853"/>
                    <a:pt x="4086" y="4067"/>
                    <a:pt x="4086" y="3216"/>
                  </a:cubicBezTo>
                  <a:lnTo>
                    <a:pt x="4086" y="1594"/>
                  </a:lnTo>
                  <a:cubicBezTo>
                    <a:pt x="4086" y="714"/>
                    <a:pt x="3372" y="0"/>
                    <a:pt x="2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59"/>
            <p:cNvSpPr/>
            <p:nvPr/>
          </p:nvSpPr>
          <p:spPr>
            <a:xfrm>
              <a:off x="4065941" y="3443377"/>
              <a:ext cx="36967" cy="48371"/>
            </a:xfrm>
            <a:custGeom>
              <a:rect b="b" l="l" r="r" t="t"/>
              <a:pathLst>
                <a:path extrusionOk="0" h="1845" w="1410">
                  <a:moveTo>
                    <a:pt x="1410" y="1"/>
                  </a:moveTo>
                  <a:cubicBezTo>
                    <a:pt x="606" y="95"/>
                    <a:pt x="1" y="776"/>
                    <a:pt x="1" y="1584"/>
                  </a:cubicBezTo>
                  <a:lnTo>
                    <a:pt x="1" y="1844"/>
                  </a:lnTo>
                  <a:cubicBezTo>
                    <a:pt x="1" y="1844"/>
                    <a:pt x="1033" y="1529"/>
                    <a:pt x="14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59"/>
            <p:cNvSpPr/>
            <p:nvPr/>
          </p:nvSpPr>
          <p:spPr>
            <a:xfrm>
              <a:off x="4102882" y="3443115"/>
              <a:ext cx="70184" cy="69791"/>
            </a:xfrm>
            <a:custGeom>
              <a:rect b="b" l="l" r="r" t="t"/>
              <a:pathLst>
                <a:path extrusionOk="0" h="2662" w="2677">
                  <a:moveTo>
                    <a:pt x="185" y="0"/>
                  </a:moveTo>
                  <a:cubicBezTo>
                    <a:pt x="124" y="0"/>
                    <a:pt x="62" y="4"/>
                    <a:pt x="1" y="11"/>
                  </a:cubicBezTo>
                  <a:cubicBezTo>
                    <a:pt x="1" y="11"/>
                    <a:pt x="279" y="2662"/>
                    <a:pt x="2677" y="2662"/>
                  </a:cubicBezTo>
                  <a:lnTo>
                    <a:pt x="2677" y="1594"/>
                  </a:lnTo>
                  <a:cubicBezTo>
                    <a:pt x="2677" y="714"/>
                    <a:pt x="1963" y="0"/>
                    <a:pt x="1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59"/>
            <p:cNvSpPr/>
            <p:nvPr/>
          </p:nvSpPr>
          <p:spPr>
            <a:xfrm>
              <a:off x="4101545" y="3636129"/>
              <a:ext cx="36023" cy="92417"/>
            </a:xfrm>
            <a:custGeom>
              <a:rect b="b" l="l" r="r" t="t"/>
              <a:pathLst>
                <a:path extrusionOk="0" h="3525" w="1374">
                  <a:moveTo>
                    <a:pt x="1" y="1"/>
                  </a:moveTo>
                  <a:lnTo>
                    <a:pt x="1" y="830"/>
                  </a:lnTo>
                  <a:lnTo>
                    <a:pt x="222" y="1424"/>
                  </a:lnTo>
                  <a:lnTo>
                    <a:pt x="1" y="3525"/>
                  </a:lnTo>
                  <a:lnTo>
                    <a:pt x="1373" y="3525"/>
                  </a:lnTo>
                  <a:lnTo>
                    <a:pt x="1153" y="1424"/>
                  </a:lnTo>
                  <a:lnTo>
                    <a:pt x="1373" y="830"/>
                  </a:lnTo>
                  <a:lnTo>
                    <a:pt x="1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59"/>
            <p:cNvSpPr/>
            <p:nvPr/>
          </p:nvSpPr>
          <p:spPr>
            <a:xfrm>
              <a:off x="4094230" y="3618379"/>
              <a:ext cx="25379" cy="47690"/>
            </a:xfrm>
            <a:custGeom>
              <a:rect b="b" l="l" r="r" t="t"/>
              <a:pathLst>
                <a:path extrusionOk="0" h="1819" w="968">
                  <a:moveTo>
                    <a:pt x="1" y="1"/>
                  </a:moveTo>
                  <a:lnTo>
                    <a:pt x="1" y="1819"/>
                  </a:lnTo>
                  <a:lnTo>
                    <a:pt x="968" y="67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59"/>
            <p:cNvSpPr/>
            <p:nvPr/>
          </p:nvSpPr>
          <p:spPr>
            <a:xfrm>
              <a:off x="4119504" y="3618379"/>
              <a:ext cx="25274" cy="47690"/>
            </a:xfrm>
            <a:custGeom>
              <a:rect b="b" l="l" r="r" t="t"/>
              <a:pathLst>
                <a:path extrusionOk="0" h="1819" w="964">
                  <a:moveTo>
                    <a:pt x="964" y="1"/>
                  </a:moveTo>
                  <a:lnTo>
                    <a:pt x="0" y="678"/>
                  </a:lnTo>
                  <a:lnTo>
                    <a:pt x="964" y="1819"/>
                  </a:lnTo>
                  <a:lnTo>
                    <a:pt x="9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59"/>
            <p:cNvSpPr/>
            <p:nvPr/>
          </p:nvSpPr>
          <p:spPr>
            <a:xfrm>
              <a:off x="3990645" y="3618379"/>
              <a:ext cx="103612" cy="110166"/>
            </a:xfrm>
            <a:custGeom>
              <a:rect b="b" l="l" r="r" t="t"/>
              <a:pathLst>
                <a:path extrusionOk="0" h="4202" w="3952">
                  <a:moveTo>
                    <a:pt x="3952" y="1"/>
                  </a:moveTo>
                  <a:lnTo>
                    <a:pt x="2500" y="464"/>
                  </a:lnTo>
                  <a:lnTo>
                    <a:pt x="1761" y="703"/>
                  </a:lnTo>
                  <a:cubicBezTo>
                    <a:pt x="714" y="1037"/>
                    <a:pt x="1" y="2014"/>
                    <a:pt x="1" y="3115"/>
                  </a:cubicBezTo>
                  <a:lnTo>
                    <a:pt x="1" y="4202"/>
                  </a:lnTo>
                  <a:lnTo>
                    <a:pt x="3952" y="4202"/>
                  </a:lnTo>
                  <a:lnTo>
                    <a:pt x="3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59"/>
            <p:cNvSpPr/>
            <p:nvPr/>
          </p:nvSpPr>
          <p:spPr>
            <a:xfrm>
              <a:off x="3990645" y="3630544"/>
              <a:ext cx="65544" cy="98001"/>
            </a:xfrm>
            <a:custGeom>
              <a:rect b="b" l="l" r="r" t="t"/>
              <a:pathLst>
                <a:path extrusionOk="0" h="3738" w="2500">
                  <a:moveTo>
                    <a:pt x="2500" y="0"/>
                  </a:moveTo>
                  <a:lnTo>
                    <a:pt x="1761" y="239"/>
                  </a:lnTo>
                  <a:cubicBezTo>
                    <a:pt x="714" y="576"/>
                    <a:pt x="1" y="1550"/>
                    <a:pt x="1" y="2651"/>
                  </a:cubicBezTo>
                  <a:lnTo>
                    <a:pt x="1" y="3738"/>
                  </a:lnTo>
                  <a:lnTo>
                    <a:pt x="580" y="3738"/>
                  </a:lnTo>
                  <a:lnTo>
                    <a:pt x="580" y="2651"/>
                  </a:lnTo>
                  <a:cubicBezTo>
                    <a:pt x="580" y="1550"/>
                    <a:pt x="1127" y="576"/>
                    <a:pt x="1931" y="239"/>
                  </a:cubicBezTo>
                  <a:lnTo>
                    <a:pt x="25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59"/>
            <p:cNvSpPr/>
            <p:nvPr/>
          </p:nvSpPr>
          <p:spPr>
            <a:xfrm>
              <a:off x="4144751" y="3618379"/>
              <a:ext cx="103612" cy="110166"/>
            </a:xfrm>
            <a:custGeom>
              <a:rect b="b" l="l" r="r" t="t"/>
              <a:pathLst>
                <a:path extrusionOk="0" h="4202" w="3952">
                  <a:moveTo>
                    <a:pt x="1" y="1"/>
                  </a:moveTo>
                  <a:lnTo>
                    <a:pt x="1" y="4202"/>
                  </a:lnTo>
                  <a:lnTo>
                    <a:pt x="3952" y="4202"/>
                  </a:lnTo>
                  <a:lnTo>
                    <a:pt x="3952" y="3115"/>
                  </a:lnTo>
                  <a:cubicBezTo>
                    <a:pt x="3952" y="2014"/>
                    <a:pt x="3239" y="1040"/>
                    <a:pt x="2192" y="703"/>
                  </a:cubicBezTo>
                  <a:lnTo>
                    <a:pt x="1453" y="46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9"/>
            <p:cNvSpPr/>
            <p:nvPr/>
          </p:nvSpPr>
          <p:spPr>
            <a:xfrm>
              <a:off x="4182845" y="3630544"/>
              <a:ext cx="65518" cy="98001"/>
            </a:xfrm>
            <a:custGeom>
              <a:rect b="b" l="l" r="r" t="t"/>
              <a:pathLst>
                <a:path extrusionOk="0" h="3738" w="2499">
                  <a:moveTo>
                    <a:pt x="0" y="0"/>
                  </a:moveTo>
                  <a:lnTo>
                    <a:pt x="569" y="239"/>
                  </a:lnTo>
                  <a:cubicBezTo>
                    <a:pt x="1373" y="573"/>
                    <a:pt x="1920" y="1550"/>
                    <a:pt x="1920" y="2651"/>
                  </a:cubicBezTo>
                  <a:lnTo>
                    <a:pt x="1920" y="3738"/>
                  </a:lnTo>
                  <a:lnTo>
                    <a:pt x="2499" y="3738"/>
                  </a:lnTo>
                  <a:lnTo>
                    <a:pt x="2499" y="2651"/>
                  </a:lnTo>
                  <a:cubicBezTo>
                    <a:pt x="2499" y="1550"/>
                    <a:pt x="1789" y="573"/>
                    <a:pt x="739" y="23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59"/>
            <p:cNvSpPr/>
            <p:nvPr/>
          </p:nvSpPr>
          <p:spPr>
            <a:xfrm>
              <a:off x="4184838" y="3387403"/>
              <a:ext cx="159166" cy="160110"/>
            </a:xfrm>
            <a:custGeom>
              <a:rect b="b" l="l" r="r" t="t"/>
              <a:pathLst>
                <a:path extrusionOk="0" h="6107" w="6071">
                  <a:moveTo>
                    <a:pt x="3295" y="0"/>
                  </a:moveTo>
                  <a:cubicBezTo>
                    <a:pt x="2920" y="0"/>
                    <a:pt x="2536" y="77"/>
                    <a:pt x="2166" y="242"/>
                  </a:cubicBezTo>
                  <a:cubicBezTo>
                    <a:pt x="536" y="970"/>
                    <a:pt x="0" y="3020"/>
                    <a:pt x="1072" y="4450"/>
                  </a:cubicBezTo>
                  <a:lnTo>
                    <a:pt x="1007" y="5899"/>
                  </a:lnTo>
                  <a:cubicBezTo>
                    <a:pt x="1001" y="6017"/>
                    <a:pt x="1098" y="6107"/>
                    <a:pt x="1205" y="6107"/>
                  </a:cubicBezTo>
                  <a:cubicBezTo>
                    <a:pt x="1233" y="6107"/>
                    <a:pt x="1262" y="6101"/>
                    <a:pt x="1289" y="6087"/>
                  </a:cubicBezTo>
                  <a:lnTo>
                    <a:pt x="2604" y="5472"/>
                  </a:lnTo>
                  <a:cubicBezTo>
                    <a:pt x="2838" y="5531"/>
                    <a:pt x="3071" y="5560"/>
                    <a:pt x="3300" y="5560"/>
                  </a:cubicBezTo>
                  <a:cubicBezTo>
                    <a:pt x="4676" y="5560"/>
                    <a:pt x="5895" y="4530"/>
                    <a:pt x="6059" y="3092"/>
                  </a:cubicBezTo>
                  <a:cubicBezTo>
                    <a:pt x="6070" y="2983"/>
                    <a:pt x="5990" y="2889"/>
                    <a:pt x="5882" y="2875"/>
                  </a:cubicBezTo>
                  <a:cubicBezTo>
                    <a:pt x="5875" y="2874"/>
                    <a:pt x="5868" y="2874"/>
                    <a:pt x="5861" y="2874"/>
                  </a:cubicBezTo>
                  <a:cubicBezTo>
                    <a:pt x="5761" y="2874"/>
                    <a:pt x="5674" y="2947"/>
                    <a:pt x="5661" y="3052"/>
                  </a:cubicBezTo>
                  <a:cubicBezTo>
                    <a:pt x="5520" y="4286"/>
                    <a:pt x="4471" y="5165"/>
                    <a:pt x="3297" y="5165"/>
                  </a:cubicBezTo>
                  <a:cubicBezTo>
                    <a:pt x="3082" y="5165"/>
                    <a:pt x="2863" y="5135"/>
                    <a:pt x="2644" y="5073"/>
                  </a:cubicBezTo>
                  <a:cubicBezTo>
                    <a:pt x="2625" y="5067"/>
                    <a:pt x="2606" y="5064"/>
                    <a:pt x="2586" y="5064"/>
                  </a:cubicBezTo>
                  <a:cubicBezTo>
                    <a:pt x="2557" y="5064"/>
                    <a:pt x="2529" y="5071"/>
                    <a:pt x="2503" y="5084"/>
                  </a:cubicBezTo>
                  <a:lnTo>
                    <a:pt x="1423" y="5587"/>
                  </a:lnTo>
                  <a:lnTo>
                    <a:pt x="1478" y="4396"/>
                  </a:lnTo>
                  <a:cubicBezTo>
                    <a:pt x="1478" y="4345"/>
                    <a:pt x="1463" y="4298"/>
                    <a:pt x="1431" y="4262"/>
                  </a:cubicBezTo>
                  <a:cubicBezTo>
                    <a:pt x="475" y="3052"/>
                    <a:pt x="902" y="1270"/>
                    <a:pt x="2300" y="626"/>
                  </a:cubicBezTo>
                  <a:cubicBezTo>
                    <a:pt x="2626" y="474"/>
                    <a:pt x="2966" y="404"/>
                    <a:pt x="3298" y="404"/>
                  </a:cubicBezTo>
                  <a:cubicBezTo>
                    <a:pt x="4388" y="404"/>
                    <a:pt x="5401" y="1163"/>
                    <a:pt x="5628" y="2321"/>
                  </a:cubicBezTo>
                  <a:cubicBezTo>
                    <a:pt x="5653" y="2431"/>
                    <a:pt x="5737" y="2480"/>
                    <a:pt x="5822" y="2480"/>
                  </a:cubicBezTo>
                  <a:cubicBezTo>
                    <a:pt x="5936" y="2480"/>
                    <a:pt x="6050" y="2392"/>
                    <a:pt x="6023" y="2245"/>
                  </a:cubicBezTo>
                  <a:cubicBezTo>
                    <a:pt x="5757" y="890"/>
                    <a:pt x="4572" y="0"/>
                    <a:pt x="329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59"/>
            <p:cNvSpPr/>
            <p:nvPr/>
          </p:nvSpPr>
          <p:spPr>
            <a:xfrm>
              <a:off x="4108020" y="3511491"/>
              <a:ext cx="23753" cy="36180"/>
            </a:xfrm>
            <a:custGeom>
              <a:rect b="b" l="l" r="r" t="t"/>
              <a:pathLst>
                <a:path extrusionOk="0" h="1380" w="906">
                  <a:moveTo>
                    <a:pt x="203" y="1"/>
                  </a:moveTo>
                  <a:cubicBezTo>
                    <a:pt x="103" y="1"/>
                    <a:pt x="4" y="67"/>
                    <a:pt x="4" y="199"/>
                  </a:cubicBezTo>
                  <a:lnTo>
                    <a:pt x="4" y="1180"/>
                  </a:lnTo>
                  <a:cubicBezTo>
                    <a:pt x="0" y="1293"/>
                    <a:pt x="91" y="1380"/>
                    <a:pt x="203" y="1380"/>
                  </a:cubicBezTo>
                  <a:lnTo>
                    <a:pt x="638" y="1380"/>
                  </a:lnTo>
                  <a:cubicBezTo>
                    <a:pt x="906" y="1380"/>
                    <a:pt x="906" y="981"/>
                    <a:pt x="638" y="981"/>
                  </a:cubicBezTo>
                  <a:lnTo>
                    <a:pt x="402" y="981"/>
                  </a:lnTo>
                  <a:lnTo>
                    <a:pt x="402" y="199"/>
                  </a:lnTo>
                  <a:cubicBezTo>
                    <a:pt x="402" y="67"/>
                    <a:pt x="303" y="1"/>
                    <a:pt x="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59"/>
            <p:cNvSpPr/>
            <p:nvPr/>
          </p:nvSpPr>
          <p:spPr>
            <a:xfrm>
              <a:off x="3985322" y="3437793"/>
              <a:ext cx="268284" cy="295996"/>
            </a:xfrm>
            <a:custGeom>
              <a:rect b="b" l="l" r="r" t="t"/>
              <a:pathLst>
                <a:path extrusionOk="0" h="11290" w="10233">
                  <a:moveTo>
                    <a:pt x="4195" y="486"/>
                  </a:moveTo>
                  <a:lnTo>
                    <a:pt x="4195" y="486"/>
                  </a:lnTo>
                  <a:cubicBezTo>
                    <a:pt x="3941" y="1206"/>
                    <a:pt x="3539" y="1565"/>
                    <a:pt x="3278" y="1731"/>
                  </a:cubicBezTo>
                  <a:cubicBezTo>
                    <a:pt x="3304" y="1170"/>
                    <a:pt x="3662" y="677"/>
                    <a:pt x="4195" y="486"/>
                  </a:cubicBezTo>
                  <a:close/>
                  <a:moveTo>
                    <a:pt x="5567" y="402"/>
                  </a:moveTo>
                  <a:cubicBezTo>
                    <a:pt x="6339" y="402"/>
                    <a:pt x="6962" y="1025"/>
                    <a:pt x="6962" y="1797"/>
                  </a:cubicBezTo>
                  <a:lnTo>
                    <a:pt x="6962" y="2655"/>
                  </a:lnTo>
                  <a:cubicBezTo>
                    <a:pt x="5310" y="2539"/>
                    <a:pt x="4839" y="1000"/>
                    <a:pt x="4720" y="402"/>
                  </a:cubicBezTo>
                  <a:close/>
                  <a:moveTo>
                    <a:pt x="2873" y="3115"/>
                  </a:moveTo>
                  <a:lnTo>
                    <a:pt x="2873" y="3423"/>
                  </a:lnTo>
                  <a:cubicBezTo>
                    <a:pt x="2873" y="3586"/>
                    <a:pt x="2891" y="3745"/>
                    <a:pt x="2920" y="3904"/>
                  </a:cubicBezTo>
                  <a:cubicBezTo>
                    <a:pt x="2753" y="3839"/>
                    <a:pt x="2641" y="3680"/>
                    <a:pt x="2641" y="3499"/>
                  </a:cubicBezTo>
                  <a:cubicBezTo>
                    <a:pt x="2641" y="3339"/>
                    <a:pt x="2732" y="3191"/>
                    <a:pt x="2873" y="3115"/>
                  </a:cubicBezTo>
                  <a:close/>
                  <a:moveTo>
                    <a:pt x="7360" y="3115"/>
                  </a:moveTo>
                  <a:cubicBezTo>
                    <a:pt x="7505" y="3187"/>
                    <a:pt x="7596" y="3339"/>
                    <a:pt x="7596" y="3499"/>
                  </a:cubicBezTo>
                  <a:cubicBezTo>
                    <a:pt x="7596" y="3676"/>
                    <a:pt x="7483" y="3839"/>
                    <a:pt x="7317" y="3904"/>
                  </a:cubicBezTo>
                  <a:cubicBezTo>
                    <a:pt x="7346" y="3745"/>
                    <a:pt x="7360" y="3582"/>
                    <a:pt x="7360" y="3419"/>
                  </a:cubicBezTo>
                  <a:lnTo>
                    <a:pt x="7360" y="3115"/>
                  </a:lnTo>
                  <a:close/>
                  <a:moveTo>
                    <a:pt x="4445" y="935"/>
                  </a:moveTo>
                  <a:cubicBezTo>
                    <a:pt x="4542" y="1246"/>
                    <a:pt x="4680" y="1543"/>
                    <a:pt x="4854" y="1818"/>
                  </a:cubicBezTo>
                  <a:cubicBezTo>
                    <a:pt x="5343" y="2579"/>
                    <a:pt x="6067" y="3006"/>
                    <a:pt x="6958" y="3061"/>
                  </a:cubicBezTo>
                  <a:lnTo>
                    <a:pt x="6958" y="3423"/>
                  </a:lnTo>
                  <a:cubicBezTo>
                    <a:pt x="6958" y="4201"/>
                    <a:pt x="6545" y="4922"/>
                    <a:pt x="5875" y="5317"/>
                  </a:cubicBezTo>
                  <a:lnTo>
                    <a:pt x="5575" y="5494"/>
                  </a:lnTo>
                  <a:cubicBezTo>
                    <a:pt x="5433" y="5578"/>
                    <a:pt x="5275" y="5619"/>
                    <a:pt x="5117" y="5619"/>
                  </a:cubicBezTo>
                  <a:cubicBezTo>
                    <a:pt x="4958" y="5619"/>
                    <a:pt x="4800" y="5578"/>
                    <a:pt x="4658" y="5494"/>
                  </a:cubicBezTo>
                  <a:lnTo>
                    <a:pt x="4358" y="5317"/>
                  </a:lnTo>
                  <a:cubicBezTo>
                    <a:pt x="3688" y="4922"/>
                    <a:pt x="3278" y="4201"/>
                    <a:pt x="3275" y="3423"/>
                  </a:cubicBezTo>
                  <a:lnTo>
                    <a:pt x="3275" y="2869"/>
                  </a:lnTo>
                  <a:lnTo>
                    <a:pt x="3275" y="2865"/>
                  </a:lnTo>
                  <a:lnTo>
                    <a:pt x="3275" y="2188"/>
                  </a:lnTo>
                  <a:cubicBezTo>
                    <a:pt x="3532" y="2068"/>
                    <a:pt x="4075" y="1731"/>
                    <a:pt x="4445" y="935"/>
                  </a:cubicBezTo>
                  <a:close/>
                  <a:moveTo>
                    <a:pt x="5883" y="5777"/>
                  </a:moveTo>
                  <a:lnTo>
                    <a:pt x="5883" y="6784"/>
                  </a:lnTo>
                  <a:lnTo>
                    <a:pt x="5850" y="6805"/>
                  </a:lnTo>
                  <a:lnTo>
                    <a:pt x="5118" y="7316"/>
                  </a:lnTo>
                  <a:lnTo>
                    <a:pt x="4354" y="6784"/>
                  </a:lnTo>
                  <a:lnTo>
                    <a:pt x="4354" y="5780"/>
                  </a:lnTo>
                  <a:lnTo>
                    <a:pt x="4456" y="5838"/>
                  </a:lnTo>
                  <a:cubicBezTo>
                    <a:pt x="4660" y="5958"/>
                    <a:pt x="4889" y="6018"/>
                    <a:pt x="5118" y="6018"/>
                  </a:cubicBezTo>
                  <a:cubicBezTo>
                    <a:pt x="5347" y="6018"/>
                    <a:pt x="5576" y="5958"/>
                    <a:pt x="5781" y="5838"/>
                  </a:cubicBezTo>
                  <a:lnTo>
                    <a:pt x="5883" y="5777"/>
                  </a:lnTo>
                  <a:close/>
                  <a:moveTo>
                    <a:pt x="4354" y="7273"/>
                  </a:moveTo>
                  <a:lnTo>
                    <a:pt x="4825" y="7602"/>
                  </a:lnTo>
                  <a:lnTo>
                    <a:pt x="4354" y="8156"/>
                  </a:lnTo>
                  <a:lnTo>
                    <a:pt x="4354" y="7374"/>
                  </a:lnTo>
                  <a:lnTo>
                    <a:pt x="4354" y="7273"/>
                  </a:lnTo>
                  <a:close/>
                  <a:moveTo>
                    <a:pt x="5883" y="7273"/>
                  </a:moveTo>
                  <a:lnTo>
                    <a:pt x="5883" y="7374"/>
                  </a:lnTo>
                  <a:lnTo>
                    <a:pt x="5883" y="8156"/>
                  </a:lnTo>
                  <a:lnTo>
                    <a:pt x="5412" y="7602"/>
                  </a:lnTo>
                  <a:lnTo>
                    <a:pt x="5883" y="7273"/>
                  </a:lnTo>
                  <a:close/>
                  <a:moveTo>
                    <a:pt x="5879" y="8772"/>
                  </a:moveTo>
                  <a:lnTo>
                    <a:pt x="5883" y="8779"/>
                  </a:lnTo>
                  <a:lnTo>
                    <a:pt x="5883" y="9891"/>
                  </a:lnTo>
                  <a:lnTo>
                    <a:pt x="5792" y="9011"/>
                  </a:lnTo>
                  <a:lnTo>
                    <a:pt x="5879" y="8772"/>
                  </a:lnTo>
                  <a:close/>
                  <a:moveTo>
                    <a:pt x="4361" y="8772"/>
                  </a:moveTo>
                  <a:lnTo>
                    <a:pt x="4452" y="9011"/>
                  </a:lnTo>
                  <a:lnTo>
                    <a:pt x="4354" y="9920"/>
                  </a:lnTo>
                  <a:lnTo>
                    <a:pt x="4354" y="8779"/>
                  </a:lnTo>
                  <a:lnTo>
                    <a:pt x="4361" y="8772"/>
                  </a:lnTo>
                  <a:close/>
                  <a:moveTo>
                    <a:pt x="5118" y="7877"/>
                  </a:moveTo>
                  <a:lnTo>
                    <a:pt x="5582" y="8424"/>
                  </a:lnTo>
                  <a:lnTo>
                    <a:pt x="5397" y="8917"/>
                  </a:lnTo>
                  <a:cubicBezTo>
                    <a:pt x="5386" y="8946"/>
                    <a:pt x="5383" y="8978"/>
                    <a:pt x="5386" y="9011"/>
                  </a:cubicBezTo>
                  <a:lnTo>
                    <a:pt x="5386" y="9007"/>
                  </a:lnTo>
                  <a:lnTo>
                    <a:pt x="5586" y="10887"/>
                  </a:lnTo>
                  <a:lnTo>
                    <a:pt x="4658" y="10887"/>
                  </a:lnTo>
                  <a:lnTo>
                    <a:pt x="4854" y="9007"/>
                  </a:lnTo>
                  <a:cubicBezTo>
                    <a:pt x="4858" y="8978"/>
                    <a:pt x="4854" y="8946"/>
                    <a:pt x="4843" y="8917"/>
                  </a:cubicBezTo>
                  <a:lnTo>
                    <a:pt x="4658" y="8421"/>
                  </a:lnTo>
                  <a:lnTo>
                    <a:pt x="5118" y="7877"/>
                  </a:lnTo>
                  <a:close/>
                  <a:moveTo>
                    <a:pt x="4669" y="0"/>
                  </a:moveTo>
                  <a:cubicBezTo>
                    <a:pt x="4600" y="0"/>
                    <a:pt x="4528" y="4"/>
                    <a:pt x="4459" y="15"/>
                  </a:cubicBezTo>
                  <a:cubicBezTo>
                    <a:pt x="3557" y="120"/>
                    <a:pt x="2876" y="884"/>
                    <a:pt x="2876" y="1797"/>
                  </a:cubicBezTo>
                  <a:lnTo>
                    <a:pt x="2876" y="2688"/>
                  </a:lnTo>
                  <a:cubicBezTo>
                    <a:pt x="2474" y="2789"/>
                    <a:pt x="2206" y="3169"/>
                    <a:pt x="2246" y="3582"/>
                  </a:cubicBezTo>
                  <a:cubicBezTo>
                    <a:pt x="2290" y="3995"/>
                    <a:pt x="2627" y="4314"/>
                    <a:pt x="3043" y="4332"/>
                  </a:cubicBezTo>
                  <a:cubicBezTo>
                    <a:pt x="3224" y="4813"/>
                    <a:pt x="3539" y="5226"/>
                    <a:pt x="3956" y="5527"/>
                  </a:cubicBezTo>
                  <a:lnTo>
                    <a:pt x="3956" y="6740"/>
                  </a:lnTo>
                  <a:lnTo>
                    <a:pt x="1902" y="7399"/>
                  </a:lnTo>
                  <a:cubicBezTo>
                    <a:pt x="769" y="7758"/>
                    <a:pt x="1" y="8812"/>
                    <a:pt x="1" y="10000"/>
                  </a:cubicBezTo>
                  <a:lnTo>
                    <a:pt x="1" y="11086"/>
                  </a:lnTo>
                  <a:cubicBezTo>
                    <a:pt x="1" y="11199"/>
                    <a:pt x="91" y="11289"/>
                    <a:pt x="204" y="11289"/>
                  </a:cubicBezTo>
                  <a:lnTo>
                    <a:pt x="2163" y="11289"/>
                  </a:lnTo>
                  <a:cubicBezTo>
                    <a:pt x="2431" y="11289"/>
                    <a:pt x="2431" y="10887"/>
                    <a:pt x="2163" y="10887"/>
                  </a:cubicBezTo>
                  <a:lnTo>
                    <a:pt x="403" y="10887"/>
                  </a:lnTo>
                  <a:lnTo>
                    <a:pt x="403" y="10003"/>
                  </a:lnTo>
                  <a:cubicBezTo>
                    <a:pt x="403" y="9782"/>
                    <a:pt x="435" y="9565"/>
                    <a:pt x="493" y="9355"/>
                  </a:cubicBezTo>
                  <a:cubicBezTo>
                    <a:pt x="511" y="9297"/>
                    <a:pt x="530" y="9239"/>
                    <a:pt x="551" y="9181"/>
                  </a:cubicBezTo>
                  <a:cubicBezTo>
                    <a:pt x="573" y="9127"/>
                    <a:pt x="595" y="9069"/>
                    <a:pt x="620" y="9015"/>
                  </a:cubicBezTo>
                  <a:cubicBezTo>
                    <a:pt x="895" y="8424"/>
                    <a:pt x="1406" y="7975"/>
                    <a:pt x="2025" y="7780"/>
                  </a:cubicBezTo>
                  <a:lnTo>
                    <a:pt x="3188" y="7407"/>
                  </a:lnTo>
                  <a:lnTo>
                    <a:pt x="3952" y="7160"/>
                  </a:lnTo>
                  <a:lnTo>
                    <a:pt x="3952" y="10887"/>
                  </a:lnTo>
                  <a:lnTo>
                    <a:pt x="2953" y="10887"/>
                  </a:lnTo>
                  <a:cubicBezTo>
                    <a:pt x="2688" y="10887"/>
                    <a:pt x="2688" y="11289"/>
                    <a:pt x="2953" y="11289"/>
                  </a:cubicBezTo>
                  <a:lnTo>
                    <a:pt x="10033" y="11289"/>
                  </a:lnTo>
                  <a:cubicBezTo>
                    <a:pt x="10145" y="11289"/>
                    <a:pt x="10232" y="11199"/>
                    <a:pt x="10232" y="11086"/>
                  </a:cubicBezTo>
                  <a:lnTo>
                    <a:pt x="10232" y="10000"/>
                  </a:lnTo>
                  <a:cubicBezTo>
                    <a:pt x="10232" y="9323"/>
                    <a:pt x="9982" y="8671"/>
                    <a:pt x="9530" y="8167"/>
                  </a:cubicBezTo>
                  <a:cubicBezTo>
                    <a:pt x="9489" y="8125"/>
                    <a:pt x="9435" y="8103"/>
                    <a:pt x="9381" y="8103"/>
                  </a:cubicBezTo>
                  <a:cubicBezTo>
                    <a:pt x="9333" y="8103"/>
                    <a:pt x="9285" y="8121"/>
                    <a:pt x="9247" y="8156"/>
                  </a:cubicBezTo>
                  <a:cubicBezTo>
                    <a:pt x="9164" y="8229"/>
                    <a:pt x="9157" y="8356"/>
                    <a:pt x="9233" y="8439"/>
                  </a:cubicBezTo>
                  <a:cubicBezTo>
                    <a:pt x="9620" y="8866"/>
                    <a:pt x="9834" y="9424"/>
                    <a:pt x="9834" y="10003"/>
                  </a:cubicBezTo>
                  <a:lnTo>
                    <a:pt x="9834" y="10887"/>
                  </a:lnTo>
                  <a:lnTo>
                    <a:pt x="6285" y="10887"/>
                  </a:lnTo>
                  <a:lnTo>
                    <a:pt x="6285" y="7164"/>
                  </a:lnTo>
                  <a:lnTo>
                    <a:pt x="8211" y="7780"/>
                  </a:lnTo>
                  <a:cubicBezTo>
                    <a:pt x="8367" y="7830"/>
                    <a:pt x="8519" y="7899"/>
                    <a:pt x="8664" y="7979"/>
                  </a:cubicBezTo>
                  <a:cubicBezTo>
                    <a:pt x="8702" y="8002"/>
                    <a:pt x="8739" y="8012"/>
                    <a:pt x="8773" y="8012"/>
                  </a:cubicBezTo>
                  <a:cubicBezTo>
                    <a:pt x="8952" y="8012"/>
                    <a:pt x="9067" y="7740"/>
                    <a:pt x="8863" y="7631"/>
                  </a:cubicBezTo>
                  <a:cubicBezTo>
                    <a:pt x="8693" y="7537"/>
                    <a:pt x="8519" y="7457"/>
                    <a:pt x="8334" y="7399"/>
                  </a:cubicBezTo>
                  <a:lnTo>
                    <a:pt x="6285" y="6740"/>
                  </a:lnTo>
                  <a:lnTo>
                    <a:pt x="6285" y="5531"/>
                  </a:lnTo>
                  <a:cubicBezTo>
                    <a:pt x="6697" y="5230"/>
                    <a:pt x="7016" y="4813"/>
                    <a:pt x="7197" y="4335"/>
                  </a:cubicBezTo>
                  <a:cubicBezTo>
                    <a:pt x="7610" y="4317"/>
                    <a:pt x="7951" y="3999"/>
                    <a:pt x="7990" y="3586"/>
                  </a:cubicBezTo>
                  <a:cubicBezTo>
                    <a:pt x="8034" y="3173"/>
                    <a:pt x="7766" y="2789"/>
                    <a:pt x="7360" y="2691"/>
                  </a:cubicBezTo>
                  <a:lnTo>
                    <a:pt x="7360" y="1797"/>
                  </a:lnTo>
                  <a:cubicBezTo>
                    <a:pt x="7360" y="804"/>
                    <a:pt x="6560" y="4"/>
                    <a:pt x="55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9"/>
            <p:cNvSpPr/>
            <p:nvPr/>
          </p:nvSpPr>
          <p:spPr>
            <a:xfrm>
              <a:off x="4250250" y="3417711"/>
              <a:ext cx="43809" cy="63289"/>
            </a:xfrm>
            <a:custGeom>
              <a:rect b="b" l="l" r="r" t="t"/>
              <a:pathLst>
                <a:path extrusionOk="0" h="2414" w="1671">
                  <a:moveTo>
                    <a:pt x="829" y="1"/>
                  </a:moveTo>
                  <a:cubicBezTo>
                    <a:pt x="504" y="1"/>
                    <a:pt x="205" y="191"/>
                    <a:pt x="69" y="495"/>
                  </a:cubicBezTo>
                  <a:cubicBezTo>
                    <a:pt x="1" y="651"/>
                    <a:pt x="130" y="775"/>
                    <a:pt x="260" y="775"/>
                  </a:cubicBezTo>
                  <a:cubicBezTo>
                    <a:pt x="328" y="775"/>
                    <a:pt x="396" y="740"/>
                    <a:pt x="435" y="658"/>
                  </a:cubicBezTo>
                  <a:cubicBezTo>
                    <a:pt x="507" y="488"/>
                    <a:pt x="669" y="395"/>
                    <a:pt x="833" y="395"/>
                  </a:cubicBezTo>
                  <a:cubicBezTo>
                    <a:pt x="949" y="395"/>
                    <a:pt x="1065" y="441"/>
                    <a:pt x="1152" y="538"/>
                  </a:cubicBezTo>
                  <a:cubicBezTo>
                    <a:pt x="1362" y="773"/>
                    <a:pt x="1257" y="1147"/>
                    <a:pt x="957" y="1237"/>
                  </a:cubicBezTo>
                  <a:cubicBezTo>
                    <a:pt x="670" y="1328"/>
                    <a:pt x="489" y="1418"/>
                    <a:pt x="489" y="1599"/>
                  </a:cubicBezTo>
                  <a:lnTo>
                    <a:pt x="489" y="2215"/>
                  </a:lnTo>
                  <a:cubicBezTo>
                    <a:pt x="489" y="2347"/>
                    <a:pt x="590" y="2413"/>
                    <a:pt x="690" y="2413"/>
                  </a:cubicBezTo>
                  <a:cubicBezTo>
                    <a:pt x="791" y="2413"/>
                    <a:pt x="891" y="2347"/>
                    <a:pt x="891" y="2215"/>
                  </a:cubicBezTo>
                  <a:lnTo>
                    <a:pt x="891" y="1690"/>
                  </a:lnTo>
                  <a:cubicBezTo>
                    <a:pt x="953" y="1664"/>
                    <a:pt x="1015" y="1639"/>
                    <a:pt x="1076" y="1621"/>
                  </a:cubicBezTo>
                  <a:cubicBezTo>
                    <a:pt x="1261" y="1563"/>
                    <a:pt x="1420" y="1443"/>
                    <a:pt x="1529" y="1284"/>
                  </a:cubicBezTo>
                  <a:cubicBezTo>
                    <a:pt x="1627" y="1128"/>
                    <a:pt x="1670" y="951"/>
                    <a:pt x="1659" y="770"/>
                  </a:cubicBezTo>
                  <a:cubicBezTo>
                    <a:pt x="1630" y="390"/>
                    <a:pt x="1344" y="78"/>
                    <a:pt x="971" y="13"/>
                  </a:cubicBezTo>
                  <a:cubicBezTo>
                    <a:pt x="923" y="5"/>
                    <a:pt x="876" y="1"/>
                    <a:pt x="8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59"/>
            <p:cNvSpPr/>
            <p:nvPr/>
          </p:nvSpPr>
          <p:spPr>
            <a:xfrm>
              <a:off x="4261655" y="3486112"/>
              <a:ext cx="16438" cy="14105"/>
            </a:xfrm>
            <a:custGeom>
              <a:rect b="b" l="l" r="r" t="t"/>
              <a:pathLst>
                <a:path extrusionOk="0" h="538" w="627">
                  <a:moveTo>
                    <a:pt x="268" y="1"/>
                  </a:moveTo>
                  <a:cubicBezTo>
                    <a:pt x="120" y="1"/>
                    <a:pt x="0" y="120"/>
                    <a:pt x="0" y="269"/>
                  </a:cubicBezTo>
                  <a:cubicBezTo>
                    <a:pt x="0" y="430"/>
                    <a:pt x="132" y="537"/>
                    <a:pt x="269" y="537"/>
                  </a:cubicBezTo>
                  <a:cubicBezTo>
                    <a:pt x="335" y="537"/>
                    <a:pt x="402" y="512"/>
                    <a:pt x="456" y="457"/>
                  </a:cubicBezTo>
                  <a:cubicBezTo>
                    <a:pt x="627" y="290"/>
                    <a:pt x="507" y="1"/>
                    <a:pt x="2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8" name="Google Shape;2798;p59"/>
          <p:cNvGrpSpPr/>
          <p:nvPr/>
        </p:nvGrpSpPr>
        <p:grpSpPr>
          <a:xfrm>
            <a:off x="1398827" y="2370854"/>
            <a:ext cx="265242" cy="358288"/>
            <a:chOff x="3126490" y="2901016"/>
            <a:chExt cx="265242" cy="358288"/>
          </a:xfrm>
        </p:grpSpPr>
        <p:sp>
          <p:nvSpPr>
            <p:cNvPr id="2799" name="Google Shape;2799;p59"/>
            <p:cNvSpPr/>
            <p:nvPr/>
          </p:nvSpPr>
          <p:spPr>
            <a:xfrm>
              <a:off x="3131707" y="2939294"/>
              <a:ext cx="181189" cy="314689"/>
            </a:xfrm>
            <a:custGeom>
              <a:rect b="b" l="l" r="r" t="t"/>
              <a:pathLst>
                <a:path extrusionOk="0" h="12003" w="6911">
                  <a:moveTo>
                    <a:pt x="1" y="0"/>
                  </a:moveTo>
                  <a:lnTo>
                    <a:pt x="1" y="12003"/>
                  </a:lnTo>
                  <a:lnTo>
                    <a:pt x="6911" y="12003"/>
                  </a:lnTo>
                  <a:lnTo>
                    <a:pt x="69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59"/>
            <p:cNvSpPr/>
            <p:nvPr/>
          </p:nvSpPr>
          <p:spPr>
            <a:xfrm>
              <a:off x="3240614" y="2939294"/>
              <a:ext cx="72282" cy="112447"/>
            </a:xfrm>
            <a:custGeom>
              <a:rect b="b" l="l" r="r" t="t"/>
              <a:pathLst>
                <a:path extrusionOk="0" h="4289" w="2757">
                  <a:moveTo>
                    <a:pt x="243" y="0"/>
                  </a:moveTo>
                  <a:cubicBezTo>
                    <a:pt x="84" y="381"/>
                    <a:pt x="1" y="790"/>
                    <a:pt x="1" y="1206"/>
                  </a:cubicBezTo>
                  <a:lnTo>
                    <a:pt x="1" y="1224"/>
                  </a:lnTo>
                  <a:cubicBezTo>
                    <a:pt x="8" y="2528"/>
                    <a:pt x="830" y="3687"/>
                    <a:pt x="2058" y="4125"/>
                  </a:cubicBezTo>
                  <a:cubicBezTo>
                    <a:pt x="2282" y="4209"/>
                    <a:pt x="2518" y="4263"/>
                    <a:pt x="2757" y="4288"/>
                  </a:cubicBezTo>
                  <a:lnTo>
                    <a:pt x="27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59"/>
            <p:cNvSpPr/>
            <p:nvPr/>
          </p:nvSpPr>
          <p:spPr>
            <a:xfrm>
              <a:off x="3131707" y="3241057"/>
              <a:ext cx="181189" cy="12925"/>
            </a:xfrm>
            <a:custGeom>
              <a:rect b="b" l="l" r="r" t="t"/>
              <a:pathLst>
                <a:path extrusionOk="0" h="493" w="6911">
                  <a:moveTo>
                    <a:pt x="1" y="0"/>
                  </a:moveTo>
                  <a:lnTo>
                    <a:pt x="1" y="493"/>
                  </a:lnTo>
                  <a:lnTo>
                    <a:pt x="6911" y="493"/>
                  </a:lnTo>
                  <a:lnTo>
                    <a:pt x="69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59"/>
            <p:cNvSpPr/>
            <p:nvPr/>
          </p:nvSpPr>
          <p:spPr>
            <a:xfrm>
              <a:off x="3149928" y="2971384"/>
              <a:ext cx="144642" cy="226781"/>
            </a:xfrm>
            <a:custGeom>
              <a:rect b="b" l="l" r="r" t="t"/>
              <a:pathLst>
                <a:path extrusionOk="0" h="8650" w="5517">
                  <a:moveTo>
                    <a:pt x="1" y="0"/>
                  </a:moveTo>
                  <a:lnTo>
                    <a:pt x="1" y="8649"/>
                  </a:lnTo>
                  <a:lnTo>
                    <a:pt x="5517" y="8649"/>
                  </a:lnTo>
                  <a:lnTo>
                    <a:pt x="55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59"/>
            <p:cNvSpPr/>
            <p:nvPr/>
          </p:nvSpPr>
          <p:spPr>
            <a:xfrm>
              <a:off x="3240614" y="2971489"/>
              <a:ext cx="53956" cy="76057"/>
            </a:xfrm>
            <a:custGeom>
              <a:rect b="b" l="l" r="r" t="t"/>
              <a:pathLst>
                <a:path extrusionOk="0" h="2901" w="2058">
                  <a:moveTo>
                    <a:pt x="1" y="0"/>
                  </a:moveTo>
                  <a:cubicBezTo>
                    <a:pt x="8" y="1300"/>
                    <a:pt x="830" y="2459"/>
                    <a:pt x="2058" y="2901"/>
                  </a:cubicBezTo>
                  <a:lnTo>
                    <a:pt x="20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59"/>
            <p:cNvSpPr/>
            <p:nvPr/>
          </p:nvSpPr>
          <p:spPr>
            <a:xfrm>
              <a:off x="3149928" y="2971489"/>
              <a:ext cx="144642" cy="226677"/>
            </a:xfrm>
            <a:custGeom>
              <a:rect b="b" l="l" r="r" t="t"/>
              <a:pathLst>
                <a:path extrusionOk="0" h="8646" w="5517">
                  <a:moveTo>
                    <a:pt x="1" y="0"/>
                  </a:moveTo>
                  <a:lnTo>
                    <a:pt x="1" y="3339"/>
                  </a:lnTo>
                  <a:lnTo>
                    <a:pt x="1" y="8645"/>
                  </a:lnTo>
                  <a:lnTo>
                    <a:pt x="5517" y="8645"/>
                  </a:lnTo>
                  <a:lnTo>
                    <a:pt x="5517" y="8087"/>
                  </a:lnTo>
                  <a:lnTo>
                    <a:pt x="512" y="8087"/>
                  </a:lnTo>
                  <a:lnTo>
                    <a:pt x="512" y="2781"/>
                  </a:lnTo>
                  <a:lnTo>
                    <a:pt x="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59"/>
            <p:cNvSpPr/>
            <p:nvPr/>
          </p:nvSpPr>
          <p:spPr>
            <a:xfrm>
              <a:off x="3176906" y="3056932"/>
              <a:ext cx="90713" cy="21393"/>
            </a:xfrm>
            <a:custGeom>
              <a:rect b="b" l="l" r="r" t="t"/>
              <a:pathLst>
                <a:path extrusionOk="0" h="816" w="3460">
                  <a:moveTo>
                    <a:pt x="1" y="1"/>
                  </a:moveTo>
                  <a:lnTo>
                    <a:pt x="1" y="815"/>
                  </a:lnTo>
                  <a:lnTo>
                    <a:pt x="3459" y="815"/>
                  </a:lnTo>
                  <a:lnTo>
                    <a:pt x="3459"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59"/>
            <p:cNvSpPr/>
            <p:nvPr/>
          </p:nvSpPr>
          <p:spPr>
            <a:xfrm>
              <a:off x="3210517" y="3211143"/>
              <a:ext cx="23491" cy="23465"/>
            </a:xfrm>
            <a:custGeom>
              <a:rect b="b" l="l" r="r" t="t"/>
              <a:pathLst>
                <a:path extrusionOk="0" h="895" w="896">
                  <a:moveTo>
                    <a:pt x="450" y="0"/>
                  </a:moveTo>
                  <a:cubicBezTo>
                    <a:pt x="203" y="0"/>
                    <a:pt x="1" y="199"/>
                    <a:pt x="1" y="446"/>
                  </a:cubicBezTo>
                  <a:cubicBezTo>
                    <a:pt x="1" y="692"/>
                    <a:pt x="203" y="895"/>
                    <a:pt x="450" y="895"/>
                  </a:cubicBezTo>
                  <a:cubicBezTo>
                    <a:pt x="696" y="895"/>
                    <a:pt x="895" y="692"/>
                    <a:pt x="895" y="446"/>
                  </a:cubicBezTo>
                  <a:cubicBezTo>
                    <a:pt x="895" y="199"/>
                    <a:pt x="696" y="0"/>
                    <a:pt x="450"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59"/>
            <p:cNvSpPr/>
            <p:nvPr/>
          </p:nvSpPr>
          <p:spPr>
            <a:xfrm>
              <a:off x="3257236" y="2906050"/>
              <a:ext cx="129541" cy="129646"/>
            </a:xfrm>
            <a:custGeom>
              <a:rect b="b" l="l" r="r" t="t"/>
              <a:pathLst>
                <a:path extrusionOk="0" h="4945" w="4941">
                  <a:moveTo>
                    <a:pt x="2471" y="1"/>
                  </a:moveTo>
                  <a:cubicBezTo>
                    <a:pt x="1105" y="1"/>
                    <a:pt x="0" y="1109"/>
                    <a:pt x="0" y="2474"/>
                  </a:cubicBezTo>
                  <a:cubicBezTo>
                    <a:pt x="0" y="3836"/>
                    <a:pt x="1105" y="4944"/>
                    <a:pt x="2471" y="4944"/>
                  </a:cubicBezTo>
                  <a:cubicBezTo>
                    <a:pt x="3832" y="4944"/>
                    <a:pt x="4941" y="3836"/>
                    <a:pt x="4941" y="2474"/>
                  </a:cubicBezTo>
                  <a:cubicBezTo>
                    <a:pt x="4941" y="1109"/>
                    <a:pt x="3832" y="1"/>
                    <a:pt x="247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59"/>
            <p:cNvSpPr/>
            <p:nvPr/>
          </p:nvSpPr>
          <p:spPr>
            <a:xfrm>
              <a:off x="3201603" y="2949545"/>
              <a:ext cx="41319" cy="10566"/>
            </a:xfrm>
            <a:custGeom>
              <a:rect b="b" l="l" r="r" t="t"/>
              <a:pathLst>
                <a:path extrusionOk="0" h="403" w="1576">
                  <a:moveTo>
                    <a:pt x="268" y="0"/>
                  </a:moveTo>
                  <a:cubicBezTo>
                    <a:pt x="0" y="0"/>
                    <a:pt x="0" y="402"/>
                    <a:pt x="268" y="402"/>
                  </a:cubicBezTo>
                  <a:lnTo>
                    <a:pt x="1311" y="402"/>
                  </a:lnTo>
                  <a:cubicBezTo>
                    <a:pt x="1576" y="402"/>
                    <a:pt x="1576" y="0"/>
                    <a:pt x="131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59"/>
            <p:cNvSpPr/>
            <p:nvPr/>
          </p:nvSpPr>
          <p:spPr>
            <a:xfrm>
              <a:off x="3171689" y="3051714"/>
              <a:ext cx="101147" cy="31828"/>
            </a:xfrm>
            <a:custGeom>
              <a:rect b="b" l="l" r="r" t="t"/>
              <a:pathLst>
                <a:path extrusionOk="0" h="1214" w="3858">
                  <a:moveTo>
                    <a:pt x="3459" y="399"/>
                  </a:moveTo>
                  <a:lnTo>
                    <a:pt x="3459" y="815"/>
                  </a:lnTo>
                  <a:lnTo>
                    <a:pt x="402" y="815"/>
                  </a:lnTo>
                  <a:lnTo>
                    <a:pt x="402" y="399"/>
                  </a:lnTo>
                  <a:close/>
                  <a:moveTo>
                    <a:pt x="200" y="0"/>
                  </a:moveTo>
                  <a:cubicBezTo>
                    <a:pt x="91" y="0"/>
                    <a:pt x="0" y="91"/>
                    <a:pt x="0" y="200"/>
                  </a:cubicBezTo>
                  <a:lnTo>
                    <a:pt x="0" y="1014"/>
                  </a:lnTo>
                  <a:cubicBezTo>
                    <a:pt x="0" y="1127"/>
                    <a:pt x="91" y="1214"/>
                    <a:pt x="200" y="1214"/>
                  </a:cubicBezTo>
                  <a:lnTo>
                    <a:pt x="3658" y="1214"/>
                  </a:lnTo>
                  <a:cubicBezTo>
                    <a:pt x="3771" y="1214"/>
                    <a:pt x="3857" y="1127"/>
                    <a:pt x="3857" y="1014"/>
                  </a:cubicBezTo>
                  <a:lnTo>
                    <a:pt x="3857" y="200"/>
                  </a:lnTo>
                  <a:cubicBezTo>
                    <a:pt x="3857" y="91"/>
                    <a:pt x="3771" y="0"/>
                    <a:pt x="36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59"/>
            <p:cNvSpPr/>
            <p:nvPr/>
          </p:nvSpPr>
          <p:spPr>
            <a:xfrm>
              <a:off x="3169984" y="3096913"/>
              <a:ext cx="104660" cy="10566"/>
            </a:xfrm>
            <a:custGeom>
              <a:rect b="b" l="l" r="r" t="t"/>
              <a:pathLst>
                <a:path extrusionOk="0" h="403" w="3992">
                  <a:moveTo>
                    <a:pt x="265" y="0"/>
                  </a:moveTo>
                  <a:cubicBezTo>
                    <a:pt x="0" y="0"/>
                    <a:pt x="0" y="399"/>
                    <a:pt x="265" y="402"/>
                  </a:cubicBezTo>
                  <a:lnTo>
                    <a:pt x="3723" y="402"/>
                  </a:lnTo>
                  <a:cubicBezTo>
                    <a:pt x="3991" y="402"/>
                    <a:pt x="3991" y="0"/>
                    <a:pt x="37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59"/>
            <p:cNvSpPr/>
            <p:nvPr/>
          </p:nvSpPr>
          <p:spPr>
            <a:xfrm>
              <a:off x="3169984" y="3122266"/>
              <a:ext cx="104660" cy="10566"/>
            </a:xfrm>
            <a:custGeom>
              <a:rect b="b" l="l" r="r" t="t"/>
              <a:pathLst>
                <a:path extrusionOk="0" h="403" w="3992">
                  <a:moveTo>
                    <a:pt x="265" y="0"/>
                  </a:moveTo>
                  <a:cubicBezTo>
                    <a:pt x="0" y="0"/>
                    <a:pt x="0" y="402"/>
                    <a:pt x="265" y="402"/>
                  </a:cubicBezTo>
                  <a:lnTo>
                    <a:pt x="3723" y="402"/>
                  </a:lnTo>
                  <a:cubicBezTo>
                    <a:pt x="3991" y="402"/>
                    <a:pt x="3991" y="0"/>
                    <a:pt x="37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59"/>
            <p:cNvSpPr/>
            <p:nvPr/>
          </p:nvSpPr>
          <p:spPr>
            <a:xfrm>
              <a:off x="3199610" y="3205821"/>
              <a:ext cx="39693" cy="34004"/>
            </a:xfrm>
            <a:custGeom>
              <a:rect b="b" l="l" r="r" t="t"/>
              <a:pathLst>
                <a:path extrusionOk="0" h="1297" w="1514">
                  <a:moveTo>
                    <a:pt x="866" y="402"/>
                  </a:moveTo>
                  <a:cubicBezTo>
                    <a:pt x="927" y="402"/>
                    <a:pt x="989" y="424"/>
                    <a:pt x="1040" y="475"/>
                  </a:cubicBezTo>
                  <a:cubicBezTo>
                    <a:pt x="1195" y="631"/>
                    <a:pt x="1087" y="899"/>
                    <a:pt x="866" y="899"/>
                  </a:cubicBezTo>
                  <a:cubicBezTo>
                    <a:pt x="728" y="899"/>
                    <a:pt x="616" y="786"/>
                    <a:pt x="616" y="649"/>
                  </a:cubicBezTo>
                  <a:lnTo>
                    <a:pt x="619" y="649"/>
                  </a:lnTo>
                  <a:cubicBezTo>
                    <a:pt x="619" y="500"/>
                    <a:pt x="740" y="402"/>
                    <a:pt x="866" y="402"/>
                  </a:cubicBezTo>
                  <a:close/>
                  <a:moveTo>
                    <a:pt x="861" y="1"/>
                  </a:moveTo>
                  <a:cubicBezTo>
                    <a:pt x="701" y="1"/>
                    <a:pt x="538" y="60"/>
                    <a:pt x="406" y="192"/>
                  </a:cubicBezTo>
                  <a:cubicBezTo>
                    <a:pt x="0" y="598"/>
                    <a:pt x="286" y="1297"/>
                    <a:pt x="866" y="1297"/>
                  </a:cubicBezTo>
                  <a:cubicBezTo>
                    <a:pt x="1221" y="1297"/>
                    <a:pt x="1510" y="1007"/>
                    <a:pt x="1514" y="649"/>
                  </a:cubicBezTo>
                  <a:cubicBezTo>
                    <a:pt x="1514" y="259"/>
                    <a:pt x="1194" y="1"/>
                    <a:pt x="8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59"/>
            <p:cNvSpPr/>
            <p:nvPr/>
          </p:nvSpPr>
          <p:spPr>
            <a:xfrm>
              <a:off x="3126490" y="2901016"/>
              <a:ext cx="265242" cy="358288"/>
            </a:xfrm>
            <a:custGeom>
              <a:rect b="b" l="l" r="r" t="t"/>
              <a:pathLst>
                <a:path extrusionOk="0" h="13666" w="10117">
                  <a:moveTo>
                    <a:pt x="7453" y="0"/>
                  </a:moveTo>
                  <a:cubicBezTo>
                    <a:pt x="6541" y="0"/>
                    <a:pt x="5678" y="468"/>
                    <a:pt x="5187" y="1265"/>
                  </a:cubicBezTo>
                  <a:lnTo>
                    <a:pt x="200" y="1265"/>
                  </a:lnTo>
                  <a:cubicBezTo>
                    <a:pt x="87" y="1265"/>
                    <a:pt x="0" y="1352"/>
                    <a:pt x="0" y="1464"/>
                  </a:cubicBezTo>
                  <a:lnTo>
                    <a:pt x="0" y="11836"/>
                  </a:lnTo>
                  <a:cubicBezTo>
                    <a:pt x="0" y="11970"/>
                    <a:pt x="100" y="12037"/>
                    <a:pt x="200" y="12037"/>
                  </a:cubicBezTo>
                  <a:cubicBezTo>
                    <a:pt x="299" y="12037"/>
                    <a:pt x="399" y="11970"/>
                    <a:pt x="399" y="11836"/>
                  </a:cubicBezTo>
                  <a:lnTo>
                    <a:pt x="399" y="1663"/>
                  </a:lnTo>
                  <a:lnTo>
                    <a:pt x="4980" y="1663"/>
                  </a:lnTo>
                  <a:cubicBezTo>
                    <a:pt x="4875" y="1924"/>
                    <a:pt x="4810" y="2203"/>
                    <a:pt x="4792" y="2485"/>
                  </a:cubicBezTo>
                  <a:lnTo>
                    <a:pt x="899" y="2485"/>
                  </a:lnTo>
                  <a:cubicBezTo>
                    <a:pt x="786" y="2485"/>
                    <a:pt x="699" y="2576"/>
                    <a:pt x="699" y="2684"/>
                  </a:cubicBezTo>
                  <a:lnTo>
                    <a:pt x="699" y="11333"/>
                  </a:lnTo>
                  <a:cubicBezTo>
                    <a:pt x="699" y="11442"/>
                    <a:pt x="786" y="11532"/>
                    <a:pt x="899" y="11532"/>
                  </a:cubicBezTo>
                  <a:lnTo>
                    <a:pt x="4930" y="11532"/>
                  </a:lnTo>
                  <a:cubicBezTo>
                    <a:pt x="5194" y="11532"/>
                    <a:pt x="5194" y="11134"/>
                    <a:pt x="4930" y="11134"/>
                  </a:cubicBezTo>
                  <a:lnTo>
                    <a:pt x="1098" y="11134"/>
                  </a:lnTo>
                  <a:lnTo>
                    <a:pt x="1098" y="2887"/>
                  </a:lnTo>
                  <a:lnTo>
                    <a:pt x="4796" y="2887"/>
                  </a:lnTo>
                  <a:cubicBezTo>
                    <a:pt x="4872" y="3796"/>
                    <a:pt x="5404" y="4600"/>
                    <a:pt x="6212" y="5028"/>
                  </a:cubicBezTo>
                  <a:lnTo>
                    <a:pt x="6212" y="11134"/>
                  </a:lnTo>
                  <a:lnTo>
                    <a:pt x="5715" y="11134"/>
                  </a:lnTo>
                  <a:cubicBezTo>
                    <a:pt x="5447" y="11134"/>
                    <a:pt x="5447" y="11532"/>
                    <a:pt x="5715" y="11532"/>
                  </a:cubicBezTo>
                  <a:lnTo>
                    <a:pt x="6411" y="11532"/>
                  </a:lnTo>
                  <a:cubicBezTo>
                    <a:pt x="6519" y="11532"/>
                    <a:pt x="6610" y="11442"/>
                    <a:pt x="6610" y="11333"/>
                  </a:cubicBezTo>
                  <a:lnTo>
                    <a:pt x="6610" y="5198"/>
                  </a:lnTo>
                  <a:cubicBezTo>
                    <a:pt x="6708" y="5230"/>
                    <a:pt x="6806" y="5256"/>
                    <a:pt x="6907" y="5278"/>
                  </a:cubicBezTo>
                  <a:lnTo>
                    <a:pt x="6907" y="13260"/>
                  </a:lnTo>
                  <a:lnTo>
                    <a:pt x="399" y="13260"/>
                  </a:lnTo>
                  <a:lnTo>
                    <a:pt x="399" y="12626"/>
                  </a:lnTo>
                  <a:cubicBezTo>
                    <a:pt x="399" y="12492"/>
                    <a:pt x="299" y="12425"/>
                    <a:pt x="200" y="12425"/>
                  </a:cubicBezTo>
                  <a:cubicBezTo>
                    <a:pt x="100" y="12425"/>
                    <a:pt x="0" y="12492"/>
                    <a:pt x="0" y="12626"/>
                  </a:cubicBezTo>
                  <a:lnTo>
                    <a:pt x="0" y="13463"/>
                  </a:lnTo>
                  <a:cubicBezTo>
                    <a:pt x="0" y="13575"/>
                    <a:pt x="87" y="13665"/>
                    <a:pt x="200" y="13665"/>
                  </a:cubicBezTo>
                  <a:lnTo>
                    <a:pt x="7110" y="13665"/>
                  </a:lnTo>
                  <a:cubicBezTo>
                    <a:pt x="7218" y="13665"/>
                    <a:pt x="7309" y="13575"/>
                    <a:pt x="7309" y="13463"/>
                  </a:cubicBezTo>
                  <a:lnTo>
                    <a:pt x="7309" y="5332"/>
                  </a:lnTo>
                  <a:cubicBezTo>
                    <a:pt x="7356" y="5335"/>
                    <a:pt x="7407" y="5335"/>
                    <a:pt x="7458" y="5335"/>
                  </a:cubicBezTo>
                  <a:cubicBezTo>
                    <a:pt x="8761" y="5335"/>
                    <a:pt x="9877" y="4394"/>
                    <a:pt x="10090" y="3105"/>
                  </a:cubicBezTo>
                  <a:cubicBezTo>
                    <a:pt x="10109" y="2996"/>
                    <a:pt x="10033" y="2891"/>
                    <a:pt x="9924" y="2873"/>
                  </a:cubicBezTo>
                  <a:cubicBezTo>
                    <a:pt x="9913" y="2871"/>
                    <a:pt x="9902" y="2870"/>
                    <a:pt x="9892" y="2870"/>
                  </a:cubicBezTo>
                  <a:cubicBezTo>
                    <a:pt x="9795" y="2870"/>
                    <a:pt x="9708" y="2941"/>
                    <a:pt x="9692" y="3039"/>
                  </a:cubicBezTo>
                  <a:cubicBezTo>
                    <a:pt x="9507" y="4140"/>
                    <a:pt x="8554" y="4935"/>
                    <a:pt x="7455" y="4935"/>
                  </a:cubicBezTo>
                  <a:cubicBezTo>
                    <a:pt x="7390" y="4935"/>
                    <a:pt x="7324" y="4932"/>
                    <a:pt x="7258" y="4926"/>
                  </a:cubicBezTo>
                  <a:cubicBezTo>
                    <a:pt x="6078" y="4821"/>
                    <a:pt x="5176" y="3832"/>
                    <a:pt x="5187" y="2648"/>
                  </a:cubicBezTo>
                  <a:cubicBezTo>
                    <a:pt x="5194" y="1464"/>
                    <a:pt x="6114" y="486"/>
                    <a:pt x="7295" y="399"/>
                  </a:cubicBezTo>
                  <a:cubicBezTo>
                    <a:pt x="7349" y="395"/>
                    <a:pt x="7403" y="393"/>
                    <a:pt x="7456" y="393"/>
                  </a:cubicBezTo>
                  <a:cubicBezTo>
                    <a:pt x="8570" y="393"/>
                    <a:pt x="9530" y="1206"/>
                    <a:pt x="9699" y="2322"/>
                  </a:cubicBezTo>
                  <a:cubicBezTo>
                    <a:pt x="9717" y="2440"/>
                    <a:pt x="9805" y="2494"/>
                    <a:pt x="9894" y="2494"/>
                  </a:cubicBezTo>
                  <a:cubicBezTo>
                    <a:pt x="10005" y="2494"/>
                    <a:pt x="10116" y="2411"/>
                    <a:pt x="10094" y="2264"/>
                  </a:cubicBezTo>
                  <a:cubicBezTo>
                    <a:pt x="9924" y="1160"/>
                    <a:pt x="9084" y="276"/>
                    <a:pt x="7990" y="55"/>
                  </a:cubicBezTo>
                  <a:cubicBezTo>
                    <a:pt x="7811" y="18"/>
                    <a:pt x="7631" y="0"/>
                    <a:pt x="74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59"/>
            <p:cNvSpPr/>
            <p:nvPr/>
          </p:nvSpPr>
          <p:spPr>
            <a:xfrm>
              <a:off x="3306525" y="2950200"/>
              <a:ext cx="32300" cy="55686"/>
            </a:xfrm>
            <a:custGeom>
              <a:rect b="b" l="l" r="r" t="t"/>
              <a:pathLst>
                <a:path extrusionOk="0" h="2124" w="1232">
                  <a:moveTo>
                    <a:pt x="286" y="1"/>
                  </a:moveTo>
                  <a:cubicBezTo>
                    <a:pt x="18" y="1"/>
                    <a:pt x="18" y="403"/>
                    <a:pt x="286" y="403"/>
                  </a:cubicBezTo>
                  <a:lnTo>
                    <a:pt x="413" y="403"/>
                  </a:lnTo>
                  <a:lnTo>
                    <a:pt x="413" y="1721"/>
                  </a:lnTo>
                  <a:lnTo>
                    <a:pt x="268" y="1721"/>
                  </a:lnTo>
                  <a:cubicBezTo>
                    <a:pt x="0" y="1721"/>
                    <a:pt x="0" y="2123"/>
                    <a:pt x="268" y="2123"/>
                  </a:cubicBezTo>
                  <a:lnTo>
                    <a:pt x="964" y="2123"/>
                  </a:lnTo>
                  <a:cubicBezTo>
                    <a:pt x="1232" y="2123"/>
                    <a:pt x="1232" y="1721"/>
                    <a:pt x="964" y="1721"/>
                  </a:cubicBezTo>
                  <a:lnTo>
                    <a:pt x="811" y="1721"/>
                  </a:lnTo>
                  <a:lnTo>
                    <a:pt x="811" y="204"/>
                  </a:lnTo>
                  <a:cubicBezTo>
                    <a:pt x="811" y="91"/>
                    <a:pt x="725" y="1"/>
                    <a:pt x="6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59"/>
            <p:cNvSpPr/>
            <p:nvPr/>
          </p:nvSpPr>
          <p:spPr>
            <a:xfrm>
              <a:off x="3312214" y="2933185"/>
              <a:ext cx="18247" cy="15626"/>
            </a:xfrm>
            <a:custGeom>
              <a:rect b="b" l="l" r="r" t="t"/>
              <a:pathLst>
                <a:path extrusionOk="0" h="596" w="696">
                  <a:moveTo>
                    <a:pt x="299" y="0"/>
                  </a:moveTo>
                  <a:cubicBezTo>
                    <a:pt x="146" y="0"/>
                    <a:pt x="0" y="120"/>
                    <a:pt x="0" y="298"/>
                  </a:cubicBezTo>
                  <a:cubicBezTo>
                    <a:pt x="0" y="465"/>
                    <a:pt x="134" y="595"/>
                    <a:pt x="297" y="595"/>
                  </a:cubicBezTo>
                  <a:cubicBezTo>
                    <a:pt x="562" y="595"/>
                    <a:pt x="696" y="277"/>
                    <a:pt x="508" y="88"/>
                  </a:cubicBezTo>
                  <a:cubicBezTo>
                    <a:pt x="447" y="28"/>
                    <a:pt x="372" y="0"/>
                    <a:pt x="2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6" name="Google Shape;2816;p59"/>
          <p:cNvGrpSpPr/>
          <p:nvPr/>
        </p:nvGrpSpPr>
        <p:grpSpPr>
          <a:xfrm>
            <a:off x="5920858" y="2373303"/>
            <a:ext cx="342793" cy="353389"/>
            <a:chOff x="6226558" y="2433390"/>
            <a:chExt cx="342793" cy="353389"/>
          </a:xfrm>
        </p:grpSpPr>
        <p:sp>
          <p:nvSpPr>
            <p:cNvPr id="2817" name="Google Shape;2817;p59"/>
            <p:cNvSpPr/>
            <p:nvPr/>
          </p:nvSpPr>
          <p:spPr>
            <a:xfrm>
              <a:off x="6362731" y="2444484"/>
              <a:ext cx="194765" cy="295348"/>
            </a:xfrm>
            <a:custGeom>
              <a:rect b="b" l="l" r="r" t="t"/>
              <a:pathLst>
                <a:path extrusionOk="0" h="11261" w="7426">
                  <a:moveTo>
                    <a:pt x="1" y="1"/>
                  </a:moveTo>
                  <a:lnTo>
                    <a:pt x="1" y="896"/>
                  </a:lnTo>
                  <a:lnTo>
                    <a:pt x="3200" y="896"/>
                  </a:lnTo>
                  <a:lnTo>
                    <a:pt x="3225" y="901"/>
                  </a:lnTo>
                  <a:cubicBezTo>
                    <a:pt x="3234" y="901"/>
                    <a:pt x="3244" y="901"/>
                    <a:pt x="3253" y="905"/>
                  </a:cubicBezTo>
                  <a:lnTo>
                    <a:pt x="3258" y="905"/>
                  </a:lnTo>
                  <a:lnTo>
                    <a:pt x="3282" y="915"/>
                  </a:lnTo>
                  <a:cubicBezTo>
                    <a:pt x="3292" y="920"/>
                    <a:pt x="3297" y="925"/>
                    <a:pt x="3306" y="930"/>
                  </a:cubicBezTo>
                  <a:lnTo>
                    <a:pt x="3311" y="934"/>
                  </a:lnTo>
                  <a:cubicBezTo>
                    <a:pt x="3321" y="939"/>
                    <a:pt x="3326" y="944"/>
                    <a:pt x="3335" y="954"/>
                  </a:cubicBezTo>
                  <a:lnTo>
                    <a:pt x="5881" y="3499"/>
                  </a:lnTo>
                  <a:cubicBezTo>
                    <a:pt x="5885" y="3504"/>
                    <a:pt x="5890" y="3513"/>
                    <a:pt x="5895" y="3518"/>
                  </a:cubicBezTo>
                  <a:lnTo>
                    <a:pt x="5900" y="3528"/>
                  </a:lnTo>
                  <a:cubicBezTo>
                    <a:pt x="5909" y="3533"/>
                    <a:pt x="5914" y="3542"/>
                    <a:pt x="5919" y="3552"/>
                  </a:cubicBezTo>
                  <a:cubicBezTo>
                    <a:pt x="5919" y="3557"/>
                    <a:pt x="5924" y="3566"/>
                    <a:pt x="5929" y="3576"/>
                  </a:cubicBezTo>
                  <a:lnTo>
                    <a:pt x="5929" y="3581"/>
                  </a:lnTo>
                  <a:cubicBezTo>
                    <a:pt x="5929" y="3590"/>
                    <a:pt x="5934" y="3600"/>
                    <a:pt x="5934" y="3605"/>
                  </a:cubicBezTo>
                  <a:cubicBezTo>
                    <a:pt x="5938" y="3614"/>
                    <a:pt x="5938" y="3624"/>
                    <a:pt x="5938" y="3634"/>
                  </a:cubicBezTo>
                  <a:lnTo>
                    <a:pt x="5938" y="3643"/>
                  </a:lnTo>
                  <a:lnTo>
                    <a:pt x="5938" y="3648"/>
                  </a:lnTo>
                  <a:lnTo>
                    <a:pt x="5938" y="11260"/>
                  </a:lnTo>
                  <a:lnTo>
                    <a:pt x="7425" y="11260"/>
                  </a:lnTo>
                  <a:lnTo>
                    <a:pt x="7425" y="2546"/>
                  </a:lnTo>
                  <a:lnTo>
                    <a:pt x="5096" y="2546"/>
                  </a:lnTo>
                  <a:cubicBezTo>
                    <a:pt x="4976" y="2546"/>
                    <a:pt x="4880" y="2450"/>
                    <a:pt x="4880" y="2330"/>
                  </a:cubicBezTo>
                  <a:lnTo>
                    <a:pt x="48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59"/>
            <p:cNvSpPr/>
            <p:nvPr/>
          </p:nvSpPr>
          <p:spPr>
            <a:xfrm>
              <a:off x="6312768" y="2479209"/>
              <a:ext cx="194503" cy="294823"/>
            </a:xfrm>
            <a:custGeom>
              <a:rect b="b" l="l" r="r" t="t"/>
              <a:pathLst>
                <a:path extrusionOk="0" h="11241" w="7416">
                  <a:moveTo>
                    <a:pt x="0" y="0"/>
                  </a:moveTo>
                  <a:lnTo>
                    <a:pt x="10" y="4191"/>
                  </a:lnTo>
                  <a:lnTo>
                    <a:pt x="24" y="4191"/>
                  </a:lnTo>
                  <a:lnTo>
                    <a:pt x="63" y="4186"/>
                  </a:lnTo>
                  <a:lnTo>
                    <a:pt x="116" y="4177"/>
                  </a:lnTo>
                  <a:lnTo>
                    <a:pt x="120" y="4177"/>
                  </a:lnTo>
                  <a:lnTo>
                    <a:pt x="159" y="4172"/>
                  </a:lnTo>
                  <a:lnTo>
                    <a:pt x="207" y="4167"/>
                  </a:lnTo>
                  <a:lnTo>
                    <a:pt x="804" y="4167"/>
                  </a:lnTo>
                  <a:lnTo>
                    <a:pt x="852" y="4172"/>
                  </a:lnTo>
                  <a:lnTo>
                    <a:pt x="905" y="4172"/>
                  </a:lnTo>
                  <a:lnTo>
                    <a:pt x="953" y="4177"/>
                  </a:lnTo>
                  <a:lnTo>
                    <a:pt x="991" y="4182"/>
                  </a:lnTo>
                  <a:lnTo>
                    <a:pt x="996" y="4182"/>
                  </a:lnTo>
                  <a:lnTo>
                    <a:pt x="1049" y="4186"/>
                  </a:lnTo>
                  <a:lnTo>
                    <a:pt x="1088" y="4191"/>
                  </a:lnTo>
                  <a:lnTo>
                    <a:pt x="1092" y="4191"/>
                  </a:lnTo>
                  <a:lnTo>
                    <a:pt x="1145" y="4201"/>
                  </a:lnTo>
                  <a:lnTo>
                    <a:pt x="1189" y="4206"/>
                  </a:lnTo>
                  <a:lnTo>
                    <a:pt x="1242" y="4215"/>
                  </a:lnTo>
                  <a:lnTo>
                    <a:pt x="1285" y="4225"/>
                  </a:lnTo>
                  <a:lnTo>
                    <a:pt x="1338" y="4234"/>
                  </a:lnTo>
                  <a:lnTo>
                    <a:pt x="1381" y="4244"/>
                  </a:lnTo>
                  <a:lnTo>
                    <a:pt x="1434" y="4258"/>
                  </a:lnTo>
                  <a:lnTo>
                    <a:pt x="1477" y="4268"/>
                  </a:lnTo>
                  <a:lnTo>
                    <a:pt x="1526" y="4278"/>
                  </a:lnTo>
                  <a:lnTo>
                    <a:pt x="1569" y="4292"/>
                  </a:lnTo>
                  <a:lnTo>
                    <a:pt x="1617" y="4307"/>
                  </a:lnTo>
                  <a:lnTo>
                    <a:pt x="1660" y="4316"/>
                  </a:lnTo>
                  <a:lnTo>
                    <a:pt x="1708" y="4335"/>
                  </a:lnTo>
                  <a:lnTo>
                    <a:pt x="1718" y="4335"/>
                  </a:lnTo>
                  <a:lnTo>
                    <a:pt x="1752" y="4345"/>
                  </a:lnTo>
                  <a:lnTo>
                    <a:pt x="1805" y="4360"/>
                  </a:lnTo>
                  <a:lnTo>
                    <a:pt x="1809" y="4360"/>
                  </a:lnTo>
                  <a:lnTo>
                    <a:pt x="1843" y="4374"/>
                  </a:lnTo>
                  <a:lnTo>
                    <a:pt x="1882" y="4388"/>
                  </a:lnTo>
                  <a:lnTo>
                    <a:pt x="1906" y="4398"/>
                  </a:lnTo>
                  <a:lnTo>
                    <a:pt x="1930" y="4408"/>
                  </a:lnTo>
                  <a:lnTo>
                    <a:pt x="1978" y="4427"/>
                  </a:lnTo>
                  <a:lnTo>
                    <a:pt x="1992" y="4432"/>
                  </a:lnTo>
                  <a:lnTo>
                    <a:pt x="2016" y="4441"/>
                  </a:lnTo>
                  <a:lnTo>
                    <a:pt x="2074" y="4465"/>
                  </a:lnTo>
                  <a:lnTo>
                    <a:pt x="2088" y="4470"/>
                  </a:lnTo>
                  <a:lnTo>
                    <a:pt x="2103" y="4480"/>
                  </a:lnTo>
                  <a:lnTo>
                    <a:pt x="2190" y="4518"/>
                  </a:lnTo>
                  <a:lnTo>
                    <a:pt x="2199" y="4523"/>
                  </a:lnTo>
                  <a:lnTo>
                    <a:pt x="2276" y="4562"/>
                  </a:lnTo>
                  <a:lnTo>
                    <a:pt x="2295" y="4571"/>
                  </a:lnTo>
                  <a:lnTo>
                    <a:pt x="2305" y="4576"/>
                  </a:lnTo>
                  <a:lnTo>
                    <a:pt x="2358" y="4605"/>
                  </a:lnTo>
                  <a:lnTo>
                    <a:pt x="2382" y="4619"/>
                  </a:lnTo>
                  <a:lnTo>
                    <a:pt x="2392" y="4624"/>
                  </a:lnTo>
                  <a:lnTo>
                    <a:pt x="2440" y="4653"/>
                  </a:lnTo>
                  <a:lnTo>
                    <a:pt x="2469" y="4667"/>
                  </a:lnTo>
                  <a:lnTo>
                    <a:pt x="2478" y="4672"/>
                  </a:lnTo>
                  <a:lnTo>
                    <a:pt x="2522" y="4701"/>
                  </a:lnTo>
                  <a:lnTo>
                    <a:pt x="2546" y="4716"/>
                  </a:lnTo>
                  <a:lnTo>
                    <a:pt x="2555" y="4720"/>
                  </a:lnTo>
                  <a:lnTo>
                    <a:pt x="2599" y="4749"/>
                  </a:lnTo>
                  <a:lnTo>
                    <a:pt x="2632" y="4769"/>
                  </a:lnTo>
                  <a:lnTo>
                    <a:pt x="2676" y="4802"/>
                  </a:lnTo>
                  <a:lnTo>
                    <a:pt x="2709" y="4821"/>
                  </a:lnTo>
                  <a:lnTo>
                    <a:pt x="2714" y="4821"/>
                  </a:lnTo>
                  <a:lnTo>
                    <a:pt x="2753" y="4850"/>
                  </a:lnTo>
                  <a:lnTo>
                    <a:pt x="2786" y="4874"/>
                  </a:lnTo>
                  <a:lnTo>
                    <a:pt x="2830" y="4908"/>
                  </a:lnTo>
                  <a:lnTo>
                    <a:pt x="2863" y="4932"/>
                  </a:lnTo>
                  <a:lnTo>
                    <a:pt x="2902" y="4966"/>
                  </a:lnTo>
                  <a:lnTo>
                    <a:pt x="2935" y="4990"/>
                  </a:lnTo>
                  <a:lnTo>
                    <a:pt x="2979" y="5024"/>
                  </a:lnTo>
                  <a:lnTo>
                    <a:pt x="3008" y="5052"/>
                  </a:lnTo>
                  <a:lnTo>
                    <a:pt x="3046" y="5086"/>
                  </a:lnTo>
                  <a:lnTo>
                    <a:pt x="3051" y="5091"/>
                  </a:lnTo>
                  <a:lnTo>
                    <a:pt x="3056" y="5096"/>
                  </a:lnTo>
                  <a:lnTo>
                    <a:pt x="3075" y="5110"/>
                  </a:lnTo>
                  <a:lnTo>
                    <a:pt x="3113" y="5144"/>
                  </a:lnTo>
                  <a:lnTo>
                    <a:pt x="3123" y="5153"/>
                  </a:lnTo>
                  <a:lnTo>
                    <a:pt x="3133" y="5163"/>
                  </a:lnTo>
                  <a:lnTo>
                    <a:pt x="3142" y="5173"/>
                  </a:lnTo>
                  <a:lnTo>
                    <a:pt x="3181" y="5211"/>
                  </a:lnTo>
                  <a:lnTo>
                    <a:pt x="3186" y="5216"/>
                  </a:lnTo>
                  <a:lnTo>
                    <a:pt x="3200" y="5230"/>
                  </a:lnTo>
                  <a:lnTo>
                    <a:pt x="3205" y="5235"/>
                  </a:lnTo>
                  <a:lnTo>
                    <a:pt x="3248" y="5279"/>
                  </a:lnTo>
                  <a:lnTo>
                    <a:pt x="3253" y="5283"/>
                  </a:lnTo>
                  <a:lnTo>
                    <a:pt x="3272" y="5298"/>
                  </a:lnTo>
                  <a:lnTo>
                    <a:pt x="3311" y="5346"/>
                  </a:lnTo>
                  <a:lnTo>
                    <a:pt x="3320" y="5351"/>
                  </a:lnTo>
                  <a:lnTo>
                    <a:pt x="3330" y="5365"/>
                  </a:lnTo>
                  <a:cubicBezTo>
                    <a:pt x="3580" y="5639"/>
                    <a:pt x="3787" y="5947"/>
                    <a:pt x="3951" y="6284"/>
                  </a:cubicBezTo>
                  <a:lnTo>
                    <a:pt x="3951" y="6289"/>
                  </a:lnTo>
                  <a:lnTo>
                    <a:pt x="3951" y="6294"/>
                  </a:lnTo>
                  <a:lnTo>
                    <a:pt x="3951" y="6299"/>
                  </a:lnTo>
                  <a:lnTo>
                    <a:pt x="3951" y="6303"/>
                  </a:lnTo>
                  <a:cubicBezTo>
                    <a:pt x="3960" y="6328"/>
                    <a:pt x="3970" y="6347"/>
                    <a:pt x="3980" y="6371"/>
                  </a:cubicBezTo>
                  <a:cubicBezTo>
                    <a:pt x="4191" y="6842"/>
                    <a:pt x="4302" y="7357"/>
                    <a:pt x="4307" y="7872"/>
                  </a:cubicBezTo>
                  <a:lnTo>
                    <a:pt x="4307" y="7901"/>
                  </a:lnTo>
                  <a:lnTo>
                    <a:pt x="4307" y="8021"/>
                  </a:lnTo>
                  <a:lnTo>
                    <a:pt x="4307" y="8055"/>
                  </a:lnTo>
                  <a:cubicBezTo>
                    <a:pt x="4307" y="8089"/>
                    <a:pt x="4302" y="8122"/>
                    <a:pt x="4297" y="8156"/>
                  </a:cubicBezTo>
                  <a:lnTo>
                    <a:pt x="4297" y="8175"/>
                  </a:lnTo>
                  <a:cubicBezTo>
                    <a:pt x="4297" y="8219"/>
                    <a:pt x="4292" y="8257"/>
                    <a:pt x="4287" y="8296"/>
                  </a:cubicBezTo>
                  <a:lnTo>
                    <a:pt x="4287" y="8320"/>
                  </a:lnTo>
                  <a:cubicBezTo>
                    <a:pt x="4283" y="8353"/>
                    <a:pt x="4283" y="8387"/>
                    <a:pt x="4278" y="8421"/>
                  </a:cubicBezTo>
                  <a:lnTo>
                    <a:pt x="4273" y="8450"/>
                  </a:lnTo>
                  <a:cubicBezTo>
                    <a:pt x="4259" y="8531"/>
                    <a:pt x="4244" y="8608"/>
                    <a:pt x="4230" y="8685"/>
                  </a:cubicBezTo>
                  <a:lnTo>
                    <a:pt x="4225" y="8709"/>
                  </a:lnTo>
                  <a:cubicBezTo>
                    <a:pt x="4215" y="8743"/>
                    <a:pt x="4210" y="8777"/>
                    <a:pt x="4201" y="8806"/>
                  </a:cubicBezTo>
                  <a:lnTo>
                    <a:pt x="4196" y="8830"/>
                  </a:lnTo>
                  <a:cubicBezTo>
                    <a:pt x="4186" y="8868"/>
                    <a:pt x="4177" y="8907"/>
                    <a:pt x="4162" y="8945"/>
                  </a:cubicBezTo>
                  <a:lnTo>
                    <a:pt x="4162" y="8960"/>
                  </a:lnTo>
                  <a:cubicBezTo>
                    <a:pt x="4153" y="8993"/>
                    <a:pt x="4138" y="9027"/>
                    <a:pt x="4129" y="9061"/>
                  </a:cubicBezTo>
                  <a:lnTo>
                    <a:pt x="4124" y="9085"/>
                  </a:lnTo>
                  <a:cubicBezTo>
                    <a:pt x="4095" y="9157"/>
                    <a:pt x="4071" y="9234"/>
                    <a:pt x="4042" y="9306"/>
                  </a:cubicBezTo>
                  <a:lnTo>
                    <a:pt x="4032" y="9325"/>
                  </a:lnTo>
                  <a:cubicBezTo>
                    <a:pt x="4018" y="9359"/>
                    <a:pt x="4004" y="9388"/>
                    <a:pt x="3989" y="9421"/>
                  </a:cubicBezTo>
                  <a:lnTo>
                    <a:pt x="3984" y="9436"/>
                  </a:lnTo>
                  <a:cubicBezTo>
                    <a:pt x="3970" y="9474"/>
                    <a:pt x="3951" y="9508"/>
                    <a:pt x="3931" y="9547"/>
                  </a:cubicBezTo>
                  <a:lnTo>
                    <a:pt x="3931" y="9551"/>
                  </a:lnTo>
                  <a:cubicBezTo>
                    <a:pt x="3917" y="9585"/>
                    <a:pt x="3898" y="9619"/>
                    <a:pt x="3883" y="9652"/>
                  </a:cubicBezTo>
                  <a:lnTo>
                    <a:pt x="3874" y="9667"/>
                  </a:lnTo>
                  <a:cubicBezTo>
                    <a:pt x="3835" y="9739"/>
                    <a:pt x="3797" y="9806"/>
                    <a:pt x="3753" y="9879"/>
                  </a:cubicBezTo>
                  <a:lnTo>
                    <a:pt x="3744" y="9888"/>
                  </a:lnTo>
                  <a:cubicBezTo>
                    <a:pt x="3724" y="9922"/>
                    <a:pt x="3705" y="9951"/>
                    <a:pt x="3686" y="9984"/>
                  </a:cubicBezTo>
                  <a:lnTo>
                    <a:pt x="3681" y="9989"/>
                  </a:lnTo>
                  <a:cubicBezTo>
                    <a:pt x="3633" y="10057"/>
                    <a:pt x="3585" y="10124"/>
                    <a:pt x="3537" y="10187"/>
                  </a:cubicBezTo>
                  <a:lnTo>
                    <a:pt x="3532" y="10196"/>
                  </a:lnTo>
                  <a:cubicBezTo>
                    <a:pt x="3479" y="10264"/>
                    <a:pt x="3431" y="10326"/>
                    <a:pt x="3373" y="10389"/>
                  </a:cubicBezTo>
                  <a:lnTo>
                    <a:pt x="3373" y="10393"/>
                  </a:lnTo>
                  <a:cubicBezTo>
                    <a:pt x="3344" y="10422"/>
                    <a:pt x="3315" y="10451"/>
                    <a:pt x="3291" y="10480"/>
                  </a:cubicBezTo>
                  <a:cubicBezTo>
                    <a:pt x="3234" y="10543"/>
                    <a:pt x="3176" y="10600"/>
                    <a:pt x="3113" y="10658"/>
                  </a:cubicBezTo>
                  <a:lnTo>
                    <a:pt x="3109" y="10658"/>
                  </a:lnTo>
                  <a:cubicBezTo>
                    <a:pt x="2955" y="10802"/>
                    <a:pt x="2791" y="10932"/>
                    <a:pt x="2618" y="11048"/>
                  </a:cubicBezTo>
                  <a:cubicBezTo>
                    <a:pt x="2512" y="11120"/>
                    <a:pt x="2401" y="11183"/>
                    <a:pt x="2291" y="11240"/>
                  </a:cubicBezTo>
                  <a:lnTo>
                    <a:pt x="7415" y="11240"/>
                  </a:lnTo>
                  <a:lnTo>
                    <a:pt x="7415" y="2546"/>
                  </a:lnTo>
                  <a:lnTo>
                    <a:pt x="5091" y="2546"/>
                  </a:lnTo>
                  <a:cubicBezTo>
                    <a:pt x="4976" y="2546"/>
                    <a:pt x="4879" y="2449"/>
                    <a:pt x="4879" y="2329"/>
                  </a:cubicBezTo>
                  <a:lnTo>
                    <a:pt x="48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59"/>
            <p:cNvSpPr/>
            <p:nvPr/>
          </p:nvSpPr>
          <p:spPr>
            <a:xfrm>
              <a:off x="6501947" y="2452457"/>
              <a:ext cx="47603" cy="47603"/>
            </a:xfrm>
            <a:custGeom>
              <a:rect b="b" l="l" r="r" t="t"/>
              <a:pathLst>
                <a:path extrusionOk="0" h="1815" w="1815">
                  <a:moveTo>
                    <a:pt x="0" y="0"/>
                  </a:moveTo>
                  <a:lnTo>
                    <a:pt x="0" y="1814"/>
                  </a:lnTo>
                  <a:lnTo>
                    <a:pt x="1814" y="1814"/>
                  </a:lnTo>
                  <a:lnTo>
                    <a:pt x="0"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59"/>
            <p:cNvSpPr/>
            <p:nvPr/>
          </p:nvSpPr>
          <p:spPr>
            <a:xfrm>
              <a:off x="6451957" y="2487156"/>
              <a:ext cx="47603" cy="47603"/>
            </a:xfrm>
            <a:custGeom>
              <a:rect b="b" l="l" r="r" t="t"/>
              <a:pathLst>
                <a:path extrusionOk="0" h="1815" w="1815">
                  <a:moveTo>
                    <a:pt x="1" y="0"/>
                  </a:moveTo>
                  <a:lnTo>
                    <a:pt x="1" y="1814"/>
                  </a:lnTo>
                  <a:lnTo>
                    <a:pt x="1815" y="1814"/>
                  </a:lnTo>
                  <a:lnTo>
                    <a:pt x="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59"/>
            <p:cNvSpPr/>
            <p:nvPr/>
          </p:nvSpPr>
          <p:spPr>
            <a:xfrm>
              <a:off x="6446921" y="2468089"/>
              <a:ext cx="80781" cy="271743"/>
            </a:xfrm>
            <a:custGeom>
              <a:rect b="b" l="l" r="r" t="t"/>
              <a:pathLst>
                <a:path extrusionOk="0" h="10361" w="3080">
                  <a:moveTo>
                    <a:pt x="0" y="1"/>
                  </a:moveTo>
                  <a:lnTo>
                    <a:pt x="24" y="5"/>
                  </a:lnTo>
                  <a:cubicBezTo>
                    <a:pt x="34" y="5"/>
                    <a:pt x="43" y="10"/>
                    <a:pt x="48" y="10"/>
                  </a:cubicBezTo>
                  <a:lnTo>
                    <a:pt x="58" y="10"/>
                  </a:lnTo>
                  <a:lnTo>
                    <a:pt x="82" y="20"/>
                  </a:lnTo>
                  <a:cubicBezTo>
                    <a:pt x="87" y="25"/>
                    <a:pt x="96" y="30"/>
                    <a:pt x="106" y="34"/>
                  </a:cubicBezTo>
                  <a:lnTo>
                    <a:pt x="111" y="39"/>
                  </a:lnTo>
                  <a:cubicBezTo>
                    <a:pt x="116" y="44"/>
                    <a:pt x="125" y="54"/>
                    <a:pt x="130" y="58"/>
                  </a:cubicBezTo>
                  <a:lnTo>
                    <a:pt x="2675" y="2604"/>
                  </a:lnTo>
                  <a:cubicBezTo>
                    <a:pt x="2685" y="2613"/>
                    <a:pt x="2690" y="2618"/>
                    <a:pt x="2695" y="2628"/>
                  </a:cubicBezTo>
                  <a:lnTo>
                    <a:pt x="2699" y="2633"/>
                  </a:lnTo>
                  <a:cubicBezTo>
                    <a:pt x="2704" y="2638"/>
                    <a:pt x="2709" y="2647"/>
                    <a:pt x="2714" y="2657"/>
                  </a:cubicBezTo>
                  <a:cubicBezTo>
                    <a:pt x="2719" y="2662"/>
                    <a:pt x="2724" y="2671"/>
                    <a:pt x="2728" y="2681"/>
                  </a:cubicBezTo>
                  <a:lnTo>
                    <a:pt x="2728" y="2686"/>
                  </a:lnTo>
                  <a:cubicBezTo>
                    <a:pt x="2728" y="2695"/>
                    <a:pt x="2733" y="2705"/>
                    <a:pt x="2733" y="2714"/>
                  </a:cubicBezTo>
                  <a:cubicBezTo>
                    <a:pt x="2733" y="2719"/>
                    <a:pt x="2738" y="2729"/>
                    <a:pt x="2738" y="2739"/>
                  </a:cubicBezTo>
                  <a:lnTo>
                    <a:pt x="2738" y="2748"/>
                  </a:lnTo>
                  <a:lnTo>
                    <a:pt x="2738" y="2753"/>
                  </a:lnTo>
                  <a:lnTo>
                    <a:pt x="2738" y="10360"/>
                  </a:lnTo>
                  <a:lnTo>
                    <a:pt x="3080" y="10360"/>
                  </a:lnTo>
                  <a:lnTo>
                    <a:pt x="3080" y="2753"/>
                  </a:lnTo>
                  <a:lnTo>
                    <a:pt x="3080" y="2748"/>
                  </a:lnTo>
                  <a:lnTo>
                    <a:pt x="3080" y="2739"/>
                  </a:lnTo>
                  <a:cubicBezTo>
                    <a:pt x="3080" y="2729"/>
                    <a:pt x="3075" y="2719"/>
                    <a:pt x="3075" y="2714"/>
                  </a:cubicBezTo>
                  <a:cubicBezTo>
                    <a:pt x="3075" y="2705"/>
                    <a:pt x="3070" y="2695"/>
                    <a:pt x="3070" y="2686"/>
                  </a:cubicBezTo>
                  <a:lnTo>
                    <a:pt x="3070" y="2681"/>
                  </a:lnTo>
                  <a:cubicBezTo>
                    <a:pt x="3065" y="2671"/>
                    <a:pt x="3060" y="2662"/>
                    <a:pt x="3056" y="2657"/>
                  </a:cubicBezTo>
                  <a:cubicBezTo>
                    <a:pt x="3051" y="2647"/>
                    <a:pt x="3046" y="2638"/>
                    <a:pt x="3041" y="2633"/>
                  </a:cubicBezTo>
                  <a:lnTo>
                    <a:pt x="3036" y="2628"/>
                  </a:lnTo>
                  <a:cubicBezTo>
                    <a:pt x="3031" y="2618"/>
                    <a:pt x="3027" y="2613"/>
                    <a:pt x="3022" y="2604"/>
                  </a:cubicBezTo>
                  <a:lnTo>
                    <a:pt x="2060" y="1646"/>
                  </a:lnTo>
                  <a:lnTo>
                    <a:pt x="1886" y="1646"/>
                  </a:lnTo>
                  <a:cubicBezTo>
                    <a:pt x="1771" y="1646"/>
                    <a:pt x="1675" y="1550"/>
                    <a:pt x="1675" y="1435"/>
                  </a:cubicBezTo>
                  <a:lnTo>
                    <a:pt x="1675" y="1257"/>
                  </a:lnTo>
                  <a:lnTo>
                    <a:pt x="476" y="58"/>
                  </a:lnTo>
                  <a:cubicBezTo>
                    <a:pt x="467" y="54"/>
                    <a:pt x="462" y="44"/>
                    <a:pt x="452" y="39"/>
                  </a:cubicBezTo>
                  <a:lnTo>
                    <a:pt x="448" y="34"/>
                  </a:lnTo>
                  <a:cubicBezTo>
                    <a:pt x="438" y="30"/>
                    <a:pt x="433" y="25"/>
                    <a:pt x="424" y="20"/>
                  </a:cubicBezTo>
                  <a:cubicBezTo>
                    <a:pt x="414" y="20"/>
                    <a:pt x="409" y="15"/>
                    <a:pt x="399" y="10"/>
                  </a:cubicBezTo>
                  <a:lnTo>
                    <a:pt x="395" y="10"/>
                  </a:lnTo>
                  <a:cubicBezTo>
                    <a:pt x="385" y="10"/>
                    <a:pt x="375" y="5"/>
                    <a:pt x="366" y="5"/>
                  </a:cubicBezTo>
                  <a:cubicBezTo>
                    <a:pt x="356" y="1"/>
                    <a:pt x="351" y="1"/>
                    <a:pt x="3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59"/>
            <p:cNvSpPr/>
            <p:nvPr/>
          </p:nvSpPr>
          <p:spPr>
            <a:xfrm>
              <a:off x="6362731" y="2444484"/>
              <a:ext cx="8996" cy="23500"/>
            </a:xfrm>
            <a:custGeom>
              <a:rect b="b" l="l" r="r" t="t"/>
              <a:pathLst>
                <a:path extrusionOk="0" h="896" w="343">
                  <a:moveTo>
                    <a:pt x="1" y="1"/>
                  </a:moveTo>
                  <a:lnTo>
                    <a:pt x="1" y="896"/>
                  </a:lnTo>
                  <a:lnTo>
                    <a:pt x="342" y="896"/>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59"/>
            <p:cNvSpPr/>
            <p:nvPr/>
          </p:nvSpPr>
          <p:spPr>
            <a:xfrm>
              <a:off x="6312768" y="2479209"/>
              <a:ext cx="9232" cy="109946"/>
            </a:xfrm>
            <a:custGeom>
              <a:rect b="b" l="l" r="r" t="t"/>
              <a:pathLst>
                <a:path extrusionOk="0" h="4192" w="352">
                  <a:moveTo>
                    <a:pt x="0" y="0"/>
                  </a:moveTo>
                  <a:lnTo>
                    <a:pt x="10" y="4191"/>
                  </a:lnTo>
                  <a:lnTo>
                    <a:pt x="24" y="4191"/>
                  </a:lnTo>
                  <a:lnTo>
                    <a:pt x="63" y="4186"/>
                  </a:lnTo>
                  <a:lnTo>
                    <a:pt x="116" y="4177"/>
                  </a:lnTo>
                  <a:lnTo>
                    <a:pt x="120" y="4177"/>
                  </a:lnTo>
                  <a:lnTo>
                    <a:pt x="159" y="4172"/>
                  </a:lnTo>
                  <a:lnTo>
                    <a:pt x="207" y="4167"/>
                  </a:lnTo>
                  <a:lnTo>
                    <a:pt x="351" y="4167"/>
                  </a:lnTo>
                  <a:lnTo>
                    <a:pt x="342" y="1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59"/>
            <p:cNvSpPr/>
            <p:nvPr/>
          </p:nvSpPr>
          <p:spPr>
            <a:xfrm>
              <a:off x="6234767" y="2588604"/>
              <a:ext cx="192484" cy="192484"/>
            </a:xfrm>
            <a:custGeom>
              <a:rect b="b" l="l" r="r" t="t"/>
              <a:pathLst>
                <a:path extrusionOk="0" h="7339" w="7339">
                  <a:moveTo>
                    <a:pt x="3427" y="1"/>
                  </a:moveTo>
                  <a:lnTo>
                    <a:pt x="3374" y="6"/>
                  </a:lnTo>
                  <a:lnTo>
                    <a:pt x="3330" y="11"/>
                  </a:lnTo>
                  <a:lnTo>
                    <a:pt x="3277" y="15"/>
                  </a:lnTo>
                  <a:lnTo>
                    <a:pt x="3234" y="20"/>
                  </a:lnTo>
                  <a:lnTo>
                    <a:pt x="3181" y="25"/>
                  </a:lnTo>
                  <a:lnTo>
                    <a:pt x="3138" y="30"/>
                  </a:lnTo>
                  <a:lnTo>
                    <a:pt x="3085" y="39"/>
                  </a:lnTo>
                  <a:lnTo>
                    <a:pt x="3042" y="44"/>
                  </a:lnTo>
                  <a:lnTo>
                    <a:pt x="2993" y="54"/>
                  </a:lnTo>
                  <a:lnTo>
                    <a:pt x="2950" y="63"/>
                  </a:lnTo>
                  <a:lnTo>
                    <a:pt x="2902" y="73"/>
                  </a:lnTo>
                  <a:lnTo>
                    <a:pt x="2859" y="83"/>
                  </a:lnTo>
                  <a:lnTo>
                    <a:pt x="2811" y="92"/>
                  </a:lnTo>
                  <a:lnTo>
                    <a:pt x="2767" y="102"/>
                  </a:lnTo>
                  <a:lnTo>
                    <a:pt x="2719" y="116"/>
                  </a:lnTo>
                  <a:lnTo>
                    <a:pt x="2676" y="126"/>
                  </a:lnTo>
                  <a:lnTo>
                    <a:pt x="2628" y="140"/>
                  </a:lnTo>
                  <a:lnTo>
                    <a:pt x="2584" y="155"/>
                  </a:lnTo>
                  <a:lnTo>
                    <a:pt x="2541" y="169"/>
                  </a:lnTo>
                  <a:lnTo>
                    <a:pt x="2498" y="184"/>
                  </a:lnTo>
                  <a:lnTo>
                    <a:pt x="2450" y="198"/>
                  </a:lnTo>
                  <a:lnTo>
                    <a:pt x="2411" y="213"/>
                  </a:lnTo>
                  <a:lnTo>
                    <a:pt x="2363" y="232"/>
                  </a:lnTo>
                  <a:lnTo>
                    <a:pt x="2325" y="246"/>
                  </a:lnTo>
                  <a:lnTo>
                    <a:pt x="2277" y="266"/>
                  </a:lnTo>
                  <a:lnTo>
                    <a:pt x="2238" y="280"/>
                  </a:lnTo>
                  <a:lnTo>
                    <a:pt x="2190" y="299"/>
                  </a:lnTo>
                  <a:lnTo>
                    <a:pt x="2151" y="318"/>
                  </a:lnTo>
                  <a:lnTo>
                    <a:pt x="2094" y="343"/>
                  </a:lnTo>
                  <a:lnTo>
                    <a:pt x="2036" y="371"/>
                  </a:lnTo>
                  <a:lnTo>
                    <a:pt x="1988" y="395"/>
                  </a:lnTo>
                  <a:lnTo>
                    <a:pt x="1949" y="415"/>
                  </a:lnTo>
                  <a:lnTo>
                    <a:pt x="1906" y="439"/>
                  </a:lnTo>
                  <a:lnTo>
                    <a:pt x="1868" y="463"/>
                  </a:lnTo>
                  <a:lnTo>
                    <a:pt x="1829" y="482"/>
                  </a:lnTo>
                  <a:lnTo>
                    <a:pt x="1791" y="506"/>
                  </a:lnTo>
                  <a:lnTo>
                    <a:pt x="1747" y="530"/>
                  </a:lnTo>
                  <a:lnTo>
                    <a:pt x="1709" y="554"/>
                  </a:lnTo>
                  <a:lnTo>
                    <a:pt x="1670" y="578"/>
                  </a:lnTo>
                  <a:lnTo>
                    <a:pt x="1632" y="602"/>
                  </a:lnTo>
                  <a:lnTo>
                    <a:pt x="1598" y="631"/>
                  </a:lnTo>
                  <a:lnTo>
                    <a:pt x="1560" y="655"/>
                  </a:lnTo>
                  <a:lnTo>
                    <a:pt x="1521" y="684"/>
                  </a:lnTo>
                  <a:lnTo>
                    <a:pt x="1483" y="708"/>
                  </a:lnTo>
                  <a:lnTo>
                    <a:pt x="1449" y="737"/>
                  </a:lnTo>
                  <a:lnTo>
                    <a:pt x="1410" y="766"/>
                  </a:lnTo>
                  <a:lnTo>
                    <a:pt x="1377" y="790"/>
                  </a:lnTo>
                  <a:lnTo>
                    <a:pt x="1343" y="819"/>
                  </a:lnTo>
                  <a:lnTo>
                    <a:pt x="1305" y="848"/>
                  </a:lnTo>
                  <a:lnTo>
                    <a:pt x="1271" y="877"/>
                  </a:lnTo>
                  <a:lnTo>
                    <a:pt x="1237" y="910"/>
                  </a:lnTo>
                  <a:lnTo>
                    <a:pt x="1203" y="939"/>
                  </a:lnTo>
                  <a:lnTo>
                    <a:pt x="1170" y="968"/>
                  </a:lnTo>
                  <a:lnTo>
                    <a:pt x="1136" y="1002"/>
                  </a:lnTo>
                  <a:lnTo>
                    <a:pt x="1107" y="1031"/>
                  </a:lnTo>
                  <a:lnTo>
                    <a:pt x="1074" y="1064"/>
                  </a:lnTo>
                  <a:lnTo>
                    <a:pt x="1040" y="1098"/>
                  </a:lnTo>
                  <a:lnTo>
                    <a:pt x="1011" y="1127"/>
                  </a:lnTo>
                  <a:lnTo>
                    <a:pt x="977" y="1165"/>
                  </a:lnTo>
                  <a:lnTo>
                    <a:pt x="953" y="1189"/>
                  </a:lnTo>
                  <a:cubicBezTo>
                    <a:pt x="708" y="1459"/>
                    <a:pt x="501" y="1762"/>
                    <a:pt x="347" y="2094"/>
                  </a:cubicBezTo>
                  <a:lnTo>
                    <a:pt x="337" y="2113"/>
                  </a:lnTo>
                  <a:lnTo>
                    <a:pt x="309" y="2171"/>
                  </a:lnTo>
                  <a:lnTo>
                    <a:pt x="299" y="2200"/>
                  </a:lnTo>
                  <a:lnTo>
                    <a:pt x="275" y="2258"/>
                  </a:lnTo>
                  <a:lnTo>
                    <a:pt x="260" y="2291"/>
                  </a:lnTo>
                  <a:lnTo>
                    <a:pt x="236" y="2349"/>
                  </a:lnTo>
                  <a:lnTo>
                    <a:pt x="227" y="2383"/>
                  </a:lnTo>
                  <a:lnTo>
                    <a:pt x="203" y="2436"/>
                  </a:lnTo>
                  <a:lnTo>
                    <a:pt x="193" y="2469"/>
                  </a:lnTo>
                  <a:lnTo>
                    <a:pt x="174" y="2532"/>
                  </a:lnTo>
                  <a:lnTo>
                    <a:pt x="164" y="2566"/>
                  </a:lnTo>
                  <a:cubicBezTo>
                    <a:pt x="155" y="2585"/>
                    <a:pt x="150" y="2609"/>
                    <a:pt x="145" y="2628"/>
                  </a:cubicBezTo>
                  <a:lnTo>
                    <a:pt x="135" y="2657"/>
                  </a:lnTo>
                  <a:cubicBezTo>
                    <a:pt x="126" y="2686"/>
                    <a:pt x="116" y="2720"/>
                    <a:pt x="111" y="2748"/>
                  </a:cubicBezTo>
                  <a:lnTo>
                    <a:pt x="111" y="2753"/>
                  </a:lnTo>
                  <a:cubicBezTo>
                    <a:pt x="102" y="2782"/>
                    <a:pt x="97" y="2811"/>
                    <a:pt x="87" y="2845"/>
                  </a:cubicBezTo>
                  <a:lnTo>
                    <a:pt x="82" y="2878"/>
                  </a:lnTo>
                  <a:cubicBezTo>
                    <a:pt x="78" y="2898"/>
                    <a:pt x="73" y="2917"/>
                    <a:pt x="68" y="2936"/>
                  </a:cubicBezTo>
                  <a:cubicBezTo>
                    <a:pt x="63" y="2955"/>
                    <a:pt x="63" y="2965"/>
                    <a:pt x="58" y="2975"/>
                  </a:cubicBezTo>
                  <a:cubicBezTo>
                    <a:pt x="58" y="2989"/>
                    <a:pt x="53" y="3013"/>
                    <a:pt x="49" y="3032"/>
                  </a:cubicBezTo>
                  <a:cubicBezTo>
                    <a:pt x="49" y="3052"/>
                    <a:pt x="44" y="3061"/>
                    <a:pt x="44" y="3076"/>
                  </a:cubicBezTo>
                  <a:cubicBezTo>
                    <a:pt x="39" y="3090"/>
                    <a:pt x="39" y="3109"/>
                    <a:pt x="34" y="3129"/>
                  </a:cubicBezTo>
                  <a:cubicBezTo>
                    <a:pt x="29" y="3143"/>
                    <a:pt x="29" y="3157"/>
                    <a:pt x="29" y="3172"/>
                  </a:cubicBezTo>
                  <a:cubicBezTo>
                    <a:pt x="25" y="3186"/>
                    <a:pt x="25" y="3205"/>
                    <a:pt x="20" y="3225"/>
                  </a:cubicBezTo>
                  <a:cubicBezTo>
                    <a:pt x="20" y="3239"/>
                    <a:pt x="20" y="3254"/>
                    <a:pt x="15" y="3268"/>
                  </a:cubicBezTo>
                  <a:cubicBezTo>
                    <a:pt x="15" y="3282"/>
                    <a:pt x="10" y="3307"/>
                    <a:pt x="10" y="3321"/>
                  </a:cubicBezTo>
                  <a:cubicBezTo>
                    <a:pt x="10" y="3340"/>
                    <a:pt x="10" y="3355"/>
                    <a:pt x="5" y="3369"/>
                  </a:cubicBezTo>
                  <a:cubicBezTo>
                    <a:pt x="1" y="3384"/>
                    <a:pt x="5" y="3403"/>
                    <a:pt x="1" y="3422"/>
                  </a:cubicBezTo>
                  <a:cubicBezTo>
                    <a:pt x="1" y="3441"/>
                    <a:pt x="1" y="3451"/>
                    <a:pt x="1" y="3465"/>
                  </a:cubicBezTo>
                  <a:lnTo>
                    <a:pt x="1" y="3528"/>
                  </a:lnTo>
                  <a:lnTo>
                    <a:pt x="1" y="3566"/>
                  </a:lnTo>
                  <a:lnTo>
                    <a:pt x="1" y="3643"/>
                  </a:lnTo>
                  <a:lnTo>
                    <a:pt x="1" y="3667"/>
                  </a:lnTo>
                  <a:cubicBezTo>
                    <a:pt x="1" y="5693"/>
                    <a:pt x="1646" y="7339"/>
                    <a:pt x="3672" y="7339"/>
                  </a:cubicBezTo>
                  <a:cubicBezTo>
                    <a:pt x="5698" y="7339"/>
                    <a:pt x="7338" y="5693"/>
                    <a:pt x="7338" y="3667"/>
                  </a:cubicBezTo>
                  <a:cubicBezTo>
                    <a:pt x="7319" y="3658"/>
                    <a:pt x="7319" y="3653"/>
                    <a:pt x="7319" y="3643"/>
                  </a:cubicBezTo>
                  <a:lnTo>
                    <a:pt x="7319" y="3571"/>
                  </a:lnTo>
                  <a:lnTo>
                    <a:pt x="7319" y="3528"/>
                  </a:lnTo>
                  <a:lnTo>
                    <a:pt x="7319" y="3465"/>
                  </a:lnTo>
                  <a:lnTo>
                    <a:pt x="7319" y="3422"/>
                  </a:lnTo>
                  <a:cubicBezTo>
                    <a:pt x="7319" y="3408"/>
                    <a:pt x="7319" y="3388"/>
                    <a:pt x="7314" y="3369"/>
                  </a:cubicBezTo>
                  <a:cubicBezTo>
                    <a:pt x="7310" y="3350"/>
                    <a:pt x="7314" y="3340"/>
                    <a:pt x="7310" y="3326"/>
                  </a:cubicBezTo>
                  <a:cubicBezTo>
                    <a:pt x="7305" y="3307"/>
                    <a:pt x="7310" y="3287"/>
                    <a:pt x="7305" y="3273"/>
                  </a:cubicBezTo>
                  <a:cubicBezTo>
                    <a:pt x="7305" y="3254"/>
                    <a:pt x="7300" y="3239"/>
                    <a:pt x="7300" y="3225"/>
                  </a:cubicBezTo>
                  <a:cubicBezTo>
                    <a:pt x="7300" y="3210"/>
                    <a:pt x="7295" y="3191"/>
                    <a:pt x="7295" y="3172"/>
                  </a:cubicBezTo>
                  <a:cubicBezTo>
                    <a:pt x="7290" y="3157"/>
                    <a:pt x="7290" y="3143"/>
                    <a:pt x="7286" y="3129"/>
                  </a:cubicBezTo>
                  <a:cubicBezTo>
                    <a:pt x="7286" y="3114"/>
                    <a:pt x="7281" y="3095"/>
                    <a:pt x="7281" y="3076"/>
                  </a:cubicBezTo>
                  <a:cubicBezTo>
                    <a:pt x="7276" y="3056"/>
                    <a:pt x="7276" y="3047"/>
                    <a:pt x="7271" y="3032"/>
                  </a:cubicBezTo>
                  <a:cubicBezTo>
                    <a:pt x="7271" y="3018"/>
                    <a:pt x="7266" y="2994"/>
                    <a:pt x="7261" y="2979"/>
                  </a:cubicBezTo>
                  <a:cubicBezTo>
                    <a:pt x="7257" y="2960"/>
                    <a:pt x="7257" y="2950"/>
                    <a:pt x="7252" y="2936"/>
                  </a:cubicBezTo>
                  <a:cubicBezTo>
                    <a:pt x="7252" y="2926"/>
                    <a:pt x="7247" y="2898"/>
                    <a:pt x="7242" y="2878"/>
                  </a:cubicBezTo>
                  <a:lnTo>
                    <a:pt x="7233" y="2845"/>
                  </a:lnTo>
                  <a:cubicBezTo>
                    <a:pt x="7228" y="2811"/>
                    <a:pt x="7218" y="2782"/>
                    <a:pt x="7213" y="2753"/>
                  </a:cubicBezTo>
                  <a:lnTo>
                    <a:pt x="7213" y="2748"/>
                  </a:lnTo>
                  <a:cubicBezTo>
                    <a:pt x="7204" y="2720"/>
                    <a:pt x="7194" y="2686"/>
                    <a:pt x="7184" y="2657"/>
                  </a:cubicBezTo>
                  <a:lnTo>
                    <a:pt x="7180" y="2628"/>
                  </a:lnTo>
                  <a:cubicBezTo>
                    <a:pt x="7170" y="2609"/>
                    <a:pt x="7165" y="2585"/>
                    <a:pt x="7160" y="2566"/>
                  </a:cubicBezTo>
                  <a:lnTo>
                    <a:pt x="7146" y="2532"/>
                  </a:lnTo>
                  <a:cubicBezTo>
                    <a:pt x="7141" y="2513"/>
                    <a:pt x="7136" y="2493"/>
                    <a:pt x="7127" y="2474"/>
                  </a:cubicBezTo>
                  <a:lnTo>
                    <a:pt x="7117" y="2436"/>
                  </a:lnTo>
                  <a:lnTo>
                    <a:pt x="7098" y="2383"/>
                  </a:lnTo>
                  <a:lnTo>
                    <a:pt x="7083" y="2349"/>
                  </a:lnTo>
                  <a:lnTo>
                    <a:pt x="7059" y="2291"/>
                  </a:lnTo>
                  <a:lnTo>
                    <a:pt x="7050" y="2258"/>
                  </a:lnTo>
                  <a:lnTo>
                    <a:pt x="7026" y="2200"/>
                  </a:lnTo>
                  <a:lnTo>
                    <a:pt x="7011" y="2171"/>
                  </a:lnTo>
                  <a:cubicBezTo>
                    <a:pt x="7002" y="2152"/>
                    <a:pt x="6992" y="2132"/>
                    <a:pt x="6982" y="2113"/>
                  </a:cubicBezTo>
                  <a:lnTo>
                    <a:pt x="6978" y="2094"/>
                  </a:lnTo>
                  <a:cubicBezTo>
                    <a:pt x="6819" y="1762"/>
                    <a:pt x="6617" y="1459"/>
                    <a:pt x="6371" y="1189"/>
                  </a:cubicBezTo>
                  <a:lnTo>
                    <a:pt x="6342" y="1165"/>
                  </a:lnTo>
                  <a:lnTo>
                    <a:pt x="6309" y="1127"/>
                  </a:lnTo>
                  <a:lnTo>
                    <a:pt x="6280" y="1098"/>
                  </a:lnTo>
                  <a:lnTo>
                    <a:pt x="6246" y="1064"/>
                  </a:lnTo>
                  <a:lnTo>
                    <a:pt x="6217" y="1031"/>
                  </a:lnTo>
                  <a:lnTo>
                    <a:pt x="6184" y="1002"/>
                  </a:lnTo>
                  <a:lnTo>
                    <a:pt x="6150" y="968"/>
                  </a:lnTo>
                  <a:lnTo>
                    <a:pt x="6116" y="939"/>
                  </a:lnTo>
                  <a:lnTo>
                    <a:pt x="6083" y="910"/>
                  </a:lnTo>
                  <a:lnTo>
                    <a:pt x="6049" y="877"/>
                  </a:lnTo>
                  <a:lnTo>
                    <a:pt x="6015" y="848"/>
                  </a:lnTo>
                  <a:lnTo>
                    <a:pt x="5982" y="819"/>
                  </a:lnTo>
                  <a:lnTo>
                    <a:pt x="5943" y="790"/>
                  </a:lnTo>
                  <a:lnTo>
                    <a:pt x="5909" y="766"/>
                  </a:lnTo>
                  <a:lnTo>
                    <a:pt x="5871" y="737"/>
                  </a:lnTo>
                  <a:lnTo>
                    <a:pt x="5837" y="708"/>
                  </a:lnTo>
                  <a:lnTo>
                    <a:pt x="5799" y="684"/>
                  </a:lnTo>
                  <a:lnTo>
                    <a:pt x="5760" y="655"/>
                  </a:lnTo>
                  <a:lnTo>
                    <a:pt x="5722" y="631"/>
                  </a:lnTo>
                  <a:lnTo>
                    <a:pt x="5688" y="602"/>
                  </a:lnTo>
                  <a:lnTo>
                    <a:pt x="5650" y="578"/>
                  </a:lnTo>
                  <a:lnTo>
                    <a:pt x="5611" y="554"/>
                  </a:lnTo>
                  <a:lnTo>
                    <a:pt x="5573" y="530"/>
                  </a:lnTo>
                  <a:lnTo>
                    <a:pt x="5534" y="506"/>
                  </a:lnTo>
                  <a:lnTo>
                    <a:pt x="5491" y="482"/>
                  </a:lnTo>
                  <a:lnTo>
                    <a:pt x="5452" y="463"/>
                  </a:lnTo>
                  <a:lnTo>
                    <a:pt x="5414" y="439"/>
                  </a:lnTo>
                  <a:lnTo>
                    <a:pt x="5370" y="415"/>
                  </a:lnTo>
                  <a:lnTo>
                    <a:pt x="5332" y="395"/>
                  </a:lnTo>
                  <a:lnTo>
                    <a:pt x="5284" y="371"/>
                  </a:lnTo>
                  <a:lnTo>
                    <a:pt x="5226" y="343"/>
                  </a:lnTo>
                  <a:lnTo>
                    <a:pt x="5168" y="318"/>
                  </a:lnTo>
                  <a:lnTo>
                    <a:pt x="5130" y="299"/>
                  </a:lnTo>
                  <a:lnTo>
                    <a:pt x="5082" y="280"/>
                  </a:lnTo>
                  <a:lnTo>
                    <a:pt x="5043" y="266"/>
                  </a:lnTo>
                  <a:lnTo>
                    <a:pt x="5000" y="246"/>
                  </a:lnTo>
                  <a:lnTo>
                    <a:pt x="4957" y="232"/>
                  </a:lnTo>
                  <a:lnTo>
                    <a:pt x="4913" y="213"/>
                  </a:lnTo>
                  <a:lnTo>
                    <a:pt x="4870" y="198"/>
                  </a:lnTo>
                  <a:lnTo>
                    <a:pt x="4827" y="184"/>
                  </a:lnTo>
                  <a:lnTo>
                    <a:pt x="4783" y="169"/>
                  </a:lnTo>
                  <a:lnTo>
                    <a:pt x="4735" y="155"/>
                  </a:lnTo>
                  <a:lnTo>
                    <a:pt x="4692" y="140"/>
                  </a:lnTo>
                  <a:lnTo>
                    <a:pt x="4649" y="126"/>
                  </a:lnTo>
                  <a:lnTo>
                    <a:pt x="4605" y="116"/>
                  </a:lnTo>
                  <a:lnTo>
                    <a:pt x="4557" y="102"/>
                  </a:lnTo>
                  <a:lnTo>
                    <a:pt x="4514" y="92"/>
                  </a:lnTo>
                  <a:lnTo>
                    <a:pt x="4466" y="83"/>
                  </a:lnTo>
                  <a:lnTo>
                    <a:pt x="4423" y="73"/>
                  </a:lnTo>
                  <a:lnTo>
                    <a:pt x="4374" y="63"/>
                  </a:lnTo>
                  <a:lnTo>
                    <a:pt x="4326" y="54"/>
                  </a:lnTo>
                  <a:lnTo>
                    <a:pt x="4278" y="44"/>
                  </a:lnTo>
                  <a:lnTo>
                    <a:pt x="4235" y="39"/>
                  </a:lnTo>
                  <a:lnTo>
                    <a:pt x="4187" y="30"/>
                  </a:lnTo>
                  <a:lnTo>
                    <a:pt x="4143" y="25"/>
                  </a:lnTo>
                  <a:lnTo>
                    <a:pt x="4091" y="20"/>
                  </a:lnTo>
                  <a:lnTo>
                    <a:pt x="4047" y="15"/>
                  </a:lnTo>
                  <a:lnTo>
                    <a:pt x="3994" y="11"/>
                  </a:lnTo>
                  <a:lnTo>
                    <a:pt x="3951" y="6"/>
                  </a:lnTo>
                  <a:lnTo>
                    <a:pt x="389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59"/>
            <p:cNvSpPr/>
            <p:nvPr/>
          </p:nvSpPr>
          <p:spPr>
            <a:xfrm>
              <a:off x="6234138" y="2588735"/>
              <a:ext cx="104517" cy="192352"/>
            </a:xfrm>
            <a:custGeom>
              <a:rect b="b" l="l" r="r" t="t"/>
              <a:pathLst>
                <a:path extrusionOk="0" h="7334" w="3985">
                  <a:moveTo>
                    <a:pt x="3431" y="1"/>
                  </a:moveTo>
                  <a:lnTo>
                    <a:pt x="3374" y="6"/>
                  </a:lnTo>
                  <a:lnTo>
                    <a:pt x="3330" y="10"/>
                  </a:lnTo>
                  <a:lnTo>
                    <a:pt x="3277" y="15"/>
                  </a:lnTo>
                  <a:lnTo>
                    <a:pt x="3234" y="20"/>
                  </a:lnTo>
                  <a:lnTo>
                    <a:pt x="3181" y="25"/>
                  </a:lnTo>
                  <a:lnTo>
                    <a:pt x="3138" y="30"/>
                  </a:lnTo>
                  <a:lnTo>
                    <a:pt x="3090" y="39"/>
                  </a:lnTo>
                  <a:lnTo>
                    <a:pt x="3046" y="44"/>
                  </a:lnTo>
                  <a:lnTo>
                    <a:pt x="2993" y="54"/>
                  </a:lnTo>
                  <a:lnTo>
                    <a:pt x="2950" y="63"/>
                  </a:lnTo>
                  <a:lnTo>
                    <a:pt x="2902" y="73"/>
                  </a:lnTo>
                  <a:lnTo>
                    <a:pt x="2859" y="82"/>
                  </a:lnTo>
                  <a:lnTo>
                    <a:pt x="2811" y="92"/>
                  </a:lnTo>
                  <a:lnTo>
                    <a:pt x="2767" y="102"/>
                  </a:lnTo>
                  <a:lnTo>
                    <a:pt x="2719" y="116"/>
                  </a:lnTo>
                  <a:lnTo>
                    <a:pt x="2676" y="126"/>
                  </a:lnTo>
                  <a:lnTo>
                    <a:pt x="2633" y="140"/>
                  </a:lnTo>
                  <a:lnTo>
                    <a:pt x="2589" y="155"/>
                  </a:lnTo>
                  <a:lnTo>
                    <a:pt x="2541" y="169"/>
                  </a:lnTo>
                  <a:lnTo>
                    <a:pt x="2498" y="179"/>
                  </a:lnTo>
                  <a:lnTo>
                    <a:pt x="2454" y="198"/>
                  </a:lnTo>
                  <a:lnTo>
                    <a:pt x="2411" y="212"/>
                  </a:lnTo>
                  <a:lnTo>
                    <a:pt x="2368" y="227"/>
                  </a:lnTo>
                  <a:lnTo>
                    <a:pt x="2325" y="246"/>
                  </a:lnTo>
                  <a:lnTo>
                    <a:pt x="2281" y="261"/>
                  </a:lnTo>
                  <a:lnTo>
                    <a:pt x="2238" y="280"/>
                  </a:lnTo>
                  <a:lnTo>
                    <a:pt x="2195" y="299"/>
                  </a:lnTo>
                  <a:lnTo>
                    <a:pt x="2156" y="313"/>
                  </a:lnTo>
                  <a:lnTo>
                    <a:pt x="2094" y="342"/>
                  </a:lnTo>
                  <a:lnTo>
                    <a:pt x="2041" y="371"/>
                  </a:lnTo>
                  <a:lnTo>
                    <a:pt x="1993" y="395"/>
                  </a:lnTo>
                  <a:lnTo>
                    <a:pt x="1954" y="415"/>
                  </a:lnTo>
                  <a:lnTo>
                    <a:pt x="1911" y="439"/>
                  </a:lnTo>
                  <a:lnTo>
                    <a:pt x="1872" y="458"/>
                  </a:lnTo>
                  <a:lnTo>
                    <a:pt x="1829" y="482"/>
                  </a:lnTo>
                  <a:lnTo>
                    <a:pt x="1790" y="506"/>
                  </a:lnTo>
                  <a:lnTo>
                    <a:pt x="1752" y="530"/>
                  </a:lnTo>
                  <a:lnTo>
                    <a:pt x="1713" y="554"/>
                  </a:lnTo>
                  <a:lnTo>
                    <a:pt x="1675" y="578"/>
                  </a:lnTo>
                  <a:lnTo>
                    <a:pt x="1636" y="602"/>
                  </a:lnTo>
                  <a:lnTo>
                    <a:pt x="1598" y="626"/>
                  </a:lnTo>
                  <a:lnTo>
                    <a:pt x="1559" y="655"/>
                  </a:lnTo>
                  <a:lnTo>
                    <a:pt x="1526" y="679"/>
                  </a:lnTo>
                  <a:lnTo>
                    <a:pt x="1487" y="708"/>
                  </a:lnTo>
                  <a:lnTo>
                    <a:pt x="1449" y="732"/>
                  </a:lnTo>
                  <a:lnTo>
                    <a:pt x="1415" y="761"/>
                  </a:lnTo>
                  <a:lnTo>
                    <a:pt x="1381" y="790"/>
                  </a:lnTo>
                  <a:lnTo>
                    <a:pt x="1343" y="819"/>
                  </a:lnTo>
                  <a:lnTo>
                    <a:pt x="1309" y="848"/>
                  </a:lnTo>
                  <a:lnTo>
                    <a:pt x="1276" y="876"/>
                  </a:lnTo>
                  <a:lnTo>
                    <a:pt x="1242" y="905"/>
                  </a:lnTo>
                  <a:lnTo>
                    <a:pt x="1208" y="939"/>
                  </a:lnTo>
                  <a:lnTo>
                    <a:pt x="1175" y="968"/>
                  </a:lnTo>
                  <a:lnTo>
                    <a:pt x="1141" y="1002"/>
                  </a:lnTo>
                  <a:lnTo>
                    <a:pt x="1107" y="1030"/>
                  </a:lnTo>
                  <a:lnTo>
                    <a:pt x="1074" y="1064"/>
                  </a:lnTo>
                  <a:lnTo>
                    <a:pt x="1045" y="1093"/>
                  </a:lnTo>
                  <a:lnTo>
                    <a:pt x="1011" y="1127"/>
                  </a:lnTo>
                  <a:lnTo>
                    <a:pt x="977" y="1160"/>
                  </a:lnTo>
                  <a:lnTo>
                    <a:pt x="953" y="1189"/>
                  </a:lnTo>
                  <a:cubicBezTo>
                    <a:pt x="708" y="1459"/>
                    <a:pt x="506" y="1762"/>
                    <a:pt x="347" y="2089"/>
                  </a:cubicBezTo>
                  <a:lnTo>
                    <a:pt x="337" y="2108"/>
                  </a:lnTo>
                  <a:lnTo>
                    <a:pt x="313" y="2171"/>
                  </a:lnTo>
                  <a:lnTo>
                    <a:pt x="299" y="2200"/>
                  </a:lnTo>
                  <a:lnTo>
                    <a:pt x="275" y="2257"/>
                  </a:lnTo>
                  <a:lnTo>
                    <a:pt x="260" y="2291"/>
                  </a:lnTo>
                  <a:lnTo>
                    <a:pt x="241" y="2344"/>
                  </a:lnTo>
                  <a:lnTo>
                    <a:pt x="227" y="2378"/>
                  </a:lnTo>
                  <a:lnTo>
                    <a:pt x="207" y="2435"/>
                  </a:lnTo>
                  <a:lnTo>
                    <a:pt x="193" y="2469"/>
                  </a:lnTo>
                  <a:lnTo>
                    <a:pt x="174" y="2532"/>
                  </a:lnTo>
                  <a:lnTo>
                    <a:pt x="164" y="2565"/>
                  </a:lnTo>
                  <a:cubicBezTo>
                    <a:pt x="159" y="2585"/>
                    <a:pt x="150" y="2604"/>
                    <a:pt x="145" y="2628"/>
                  </a:cubicBezTo>
                  <a:lnTo>
                    <a:pt x="135" y="2657"/>
                  </a:lnTo>
                  <a:cubicBezTo>
                    <a:pt x="126" y="2686"/>
                    <a:pt x="121" y="2715"/>
                    <a:pt x="111" y="2748"/>
                  </a:cubicBezTo>
                  <a:lnTo>
                    <a:pt x="111" y="2753"/>
                  </a:lnTo>
                  <a:cubicBezTo>
                    <a:pt x="102" y="2782"/>
                    <a:pt x="97" y="2811"/>
                    <a:pt x="87" y="2840"/>
                  </a:cubicBezTo>
                  <a:lnTo>
                    <a:pt x="82" y="2873"/>
                  </a:lnTo>
                  <a:cubicBezTo>
                    <a:pt x="77" y="2897"/>
                    <a:pt x="73" y="2917"/>
                    <a:pt x="68" y="2936"/>
                  </a:cubicBezTo>
                  <a:cubicBezTo>
                    <a:pt x="68" y="2955"/>
                    <a:pt x="63" y="2960"/>
                    <a:pt x="63" y="2974"/>
                  </a:cubicBezTo>
                  <a:cubicBezTo>
                    <a:pt x="58" y="2989"/>
                    <a:pt x="53" y="3013"/>
                    <a:pt x="53" y="3027"/>
                  </a:cubicBezTo>
                  <a:cubicBezTo>
                    <a:pt x="49" y="3047"/>
                    <a:pt x="49" y="3056"/>
                    <a:pt x="44" y="3071"/>
                  </a:cubicBezTo>
                  <a:cubicBezTo>
                    <a:pt x="44" y="3085"/>
                    <a:pt x="39" y="3109"/>
                    <a:pt x="34" y="3124"/>
                  </a:cubicBezTo>
                  <a:cubicBezTo>
                    <a:pt x="34" y="3143"/>
                    <a:pt x="29" y="3157"/>
                    <a:pt x="29" y="3172"/>
                  </a:cubicBezTo>
                  <a:cubicBezTo>
                    <a:pt x="29" y="3186"/>
                    <a:pt x="25" y="3205"/>
                    <a:pt x="25" y="3225"/>
                  </a:cubicBezTo>
                  <a:cubicBezTo>
                    <a:pt x="20" y="3239"/>
                    <a:pt x="20" y="3253"/>
                    <a:pt x="20" y="3268"/>
                  </a:cubicBezTo>
                  <a:cubicBezTo>
                    <a:pt x="15" y="3282"/>
                    <a:pt x="15" y="3302"/>
                    <a:pt x="10" y="3321"/>
                  </a:cubicBezTo>
                  <a:cubicBezTo>
                    <a:pt x="10" y="3340"/>
                    <a:pt x="10" y="3350"/>
                    <a:pt x="10" y="3364"/>
                  </a:cubicBezTo>
                  <a:cubicBezTo>
                    <a:pt x="5" y="3383"/>
                    <a:pt x="10" y="3403"/>
                    <a:pt x="5" y="3422"/>
                  </a:cubicBezTo>
                  <a:cubicBezTo>
                    <a:pt x="0" y="3436"/>
                    <a:pt x="5" y="3451"/>
                    <a:pt x="5" y="3465"/>
                  </a:cubicBezTo>
                  <a:lnTo>
                    <a:pt x="5" y="3523"/>
                  </a:lnTo>
                  <a:lnTo>
                    <a:pt x="5" y="3566"/>
                  </a:lnTo>
                  <a:lnTo>
                    <a:pt x="5" y="3643"/>
                  </a:lnTo>
                  <a:lnTo>
                    <a:pt x="5" y="3667"/>
                  </a:lnTo>
                  <a:cubicBezTo>
                    <a:pt x="5" y="5693"/>
                    <a:pt x="1646" y="7334"/>
                    <a:pt x="3672" y="7334"/>
                  </a:cubicBezTo>
                  <a:cubicBezTo>
                    <a:pt x="3778" y="7334"/>
                    <a:pt x="3879" y="7329"/>
                    <a:pt x="3985" y="7319"/>
                  </a:cubicBezTo>
                  <a:cubicBezTo>
                    <a:pt x="2079" y="7161"/>
                    <a:pt x="616" y="5573"/>
                    <a:pt x="621" y="3662"/>
                  </a:cubicBezTo>
                  <a:lnTo>
                    <a:pt x="621" y="3638"/>
                  </a:lnTo>
                  <a:lnTo>
                    <a:pt x="621" y="3561"/>
                  </a:lnTo>
                  <a:lnTo>
                    <a:pt x="621" y="3523"/>
                  </a:lnTo>
                  <a:lnTo>
                    <a:pt x="621" y="3460"/>
                  </a:lnTo>
                  <a:lnTo>
                    <a:pt x="621" y="3417"/>
                  </a:lnTo>
                  <a:cubicBezTo>
                    <a:pt x="621" y="3403"/>
                    <a:pt x="621" y="3379"/>
                    <a:pt x="626" y="3364"/>
                  </a:cubicBezTo>
                  <a:cubicBezTo>
                    <a:pt x="626" y="3345"/>
                    <a:pt x="626" y="3335"/>
                    <a:pt x="626" y="3316"/>
                  </a:cubicBezTo>
                  <a:cubicBezTo>
                    <a:pt x="631" y="3302"/>
                    <a:pt x="631" y="3282"/>
                    <a:pt x="636" y="3263"/>
                  </a:cubicBezTo>
                  <a:cubicBezTo>
                    <a:pt x="636" y="3249"/>
                    <a:pt x="636" y="3234"/>
                    <a:pt x="640" y="3220"/>
                  </a:cubicBezTo>
                  <a:cubicBezTo>
                    <a:pt x="640" y="3205"/>
                    <a:pt x="645" y="3181"/>
                    <a:pt x="645" y="3167"/>
                  </a:cubicBezTo>
                  <a:lnTo>
                    <a:pt x="650" y="3124"/>
                  </a:lnTo>
                  <a:cubicBezTo>
                    <a:pt x="650" y="3104"/>
                    <a:pt x="655" y="3085"/>
                    <a:pt x="660" y="3071"/>
                  </a:cubicBezTo>
                  <a:cubicBezTo>
                    <a:pt x="665" y="3051"/>
                    <a:pt x="665" y="3042"/>
                    <a:pt x="669" y="3027"/>
                  </a:cubicBezTo>
                  <a:cubicBezTo>
                    <a:pt x="669" y="3013"/>
                    <a:pt x="674" y="2989"/>
                    <a:pt x="679" y="2970"/>
                  </a:cubicBezTo>
                  <a:cubicBezTo>
                    <a:pt x="679" y="2955"/>
                    <a:pt x="684" y="2945"/>
                    <a:pt x="684" y="2931"/>
                  </a:cubicBezTo>
                  <a:cubicBezTo>
                    <a:pt x="689" y="2917"/>
                    <a:pt x="693" y="2893"/>
                    <a:pt x="698" y="2873"/>
                  </a:cubicBezTo>
                  <a:lnTo>
                    <a:pt x="708" y="2840"/>
                  </a:lnTo>
                  <a:cubicBezTo>
                    <a:pt x="713" y="2806"/>
                    <a:pt x="717" y="2777"/>
                    <a:pt x="727" y="2748"/>
                  </a:cubicBezTo>
                  <a:lnTo>
                    <a:pt x="727" y="2743"/>
                  </a:lnTo>
                  <a:cubicBezTo>
                    <a:pt x="737" y="2715"/>
                    <a:pt x="741" y="2686"/>
                    <a:pt x="751" y="2652"/>
                  </a:cubicBezTo>
                  <a:lnTo>
                    <a:pt x="761" y="2623"/>
                  </a:lnTo>
                  <a:cubicBezTo>
                    <a:pt x="766" y="2604"/>
                    <a:pt x="775" y="2580"/>
                    <a:pt x="780" y="2561"/>
                  </a:cubicBezTo>
                  <a:lnTo>
                    <a:pt x="790" y="2527"/>
                  </a:lnTo>
                  <a:lnTo>
                    <a:pt x="809" y="2464"/>
                  </a:lnTo>
                  <a:lnTo>
                    <a:pt x="823" y="2431"/>
                  </a:lnTo>
                  <a:lnTo>
                    <a:pt x="843" y="2378"/>
                  </a:lnTo>
                  <a:lnTo>
                    <a:pt x="857" y="2344"/>
                  </a:lnTo>
                  <a:lnTo>
                    <a:pt x="876" y="2286"/>
                  </a:lnTo>
                  <a:lnTo>
                    <a:pt x="891" y="2253"/>
                  </a:lnTo>
                  <a:lnTo>
                    <a:pt x="915" y="2195"/>
                  </a:lnTo>
                  <a:lnTo>
                    <a:pt x="929" y="2166"/>
                  </a:lnTo>
                  <a:lnTo>
                    <a:pt x="958" y="2108"/>
                  </a:lnTo>
                  <a:lnTo>
                    <a:pt x="963" y="2089"/>
                  </a:lnTo>
                  <a:cubicBezTo>
                    <a:pt x="1122" y="1757"/>
                    <a:pt x="1324" y="1454"/>
                    <a:pt x="1569" y="1184"/>
                  </a:cubicBezTo>
                  <a:lnTo>
                    <a:pt x="1593" y="1160"/>
                  </a:lnTo>
                  <a:lnTo>
                    <a:pt x="1627" y="1122"/>
                  </a:lnTo>
                  <a:lnTo>
                    <a:pt x="1661" y="1093"/>
                  </a:lnTo>
                  <a:lnTo>
                    <a:pt x="1689" y="1059"/>
                  </a:lnTo>
                  <a:lnTo>
                    <a:pt x="1723" y="1026"/>
                  </a:lnTo>
                  <a:lnTo>
                    <a:pt x="1757" y="997"/>
                  </a:lnTo>
                  <a:lnTo>
                    <a:pt x="1790" y="963"/>
                  </a:lnTo>
                  <a:lnTo>
                    <a:pt x="1824" y="934"/>
                  </a:lnTo>
                  <a:lnTo>
                    <a:pt x="1858" y="905"/>
                  </a:lnTo>
                  <a:lnTo>
                    <a:pt x="1892" y="872"/>
                  </a:lnTo>
                  <a:lnTo>
                    <a:pt x="1925" y="843"/>
                  </a:lnTo>
                  <a:lnTo>
                    <a:pt x="1959" y="814"/>
                  </a:lnTo>
                  <a:lnTo>
                    <a:pt x="1997" y="785"/>
                  </a:lnTo>
                  <a:lnTo>
                    <a:pt x="2031" y="761"/>
                  </a:lnTo>
                  <a:lnTo>
                    <a:pt x="2065" y="732"/>
                  </a:lnTo>
                  <a:lnTo>
                    <a:pt x="2103" y="703"/>
                  </a:lnTo>
                  <a:lnTo>
                    <a:pt x="2142" y="679"/>
                  </a:lnTo>
                  <a:lnTo>
                    <a:pt x="2175" y="650"/>
                  </a:lnTo>
                  <a:lnTo>
                    <a:pt x="2214" y="626"/>
                  </a:lnTo>
                  <a:lnTo>
                    <a:pt x="2252" y="597"/>
                  </a:lnTo>
                  <a:lnTo>
                    <a:pt x="2291" y="573"/>
                  </a:lnTo>
                  <a:lnTo>
                    <a:pt x="2329" y="549"/>
                  </a:lnTo>
                  <a:lnTo>
                    <a:pt x="2368" y="525"/>
                  </a:lnTo>
                  <a:lnTo>
                    <a:pt x="2406" y="501"/>
                  </a:lnTo>
                  <a:lnTo>
                    <a:pt x="2445" y="477"/>
                  </a:lnTo>
                  <a:lnTo>
                    <a:pt x="2488" y="458"/>
                  </a:lnTo>
                  <a:lnTo>
                    <a:pt x="2527" y="434"/>
                  </a:lnTo>
                  <a:lnTo>
                    <a:pt x="2570" y="410"/>
                  </a:lnTo>
                  <a:lnTo>
                    <a:pt x="2608" y="390"/>
                  </a:lnTo>
                  <a:lnTo>
                    <a:pt x="2657" y="366"/>
                  </a:lnTo>
                  <a:lnTo>
                    <a:pt x="2709" y="338"/>
                  </a:lnTo>
                  <a:lnTo>
                    <a:pt x="2772" y="313"/>
                  </a:lnTo>
                  <a:lnTo>
                    <a:pt x="2811" y="294"/>
                  </a:lnTo>
                  <a:lnTo>
                    <a:pt x="2854" y="275"/>
                  </a:lnTo>
                  <a:lnTo>
                    <a:pt x="2897" y="261"/>
                  </a:lnTo>
                  <a:lnTo>
                    <a:pt x="2940" y="241"/>
                  </a:lnTo>
                  <a:lnTo>
                    <a:pt x="2984" y="227"/>
                  </a:lnTo>
                  <a:lnTo>
                    <a:pt x="3027" y="208"/>
                  </a:lnTo>
                  <a:lnTo>
                    <a:pt x="3070" y="193"/>
                  </a:lnTo>
                  <a:lnTo>
                    <a:pt x="3114" y="179"/>
                  </a:lnTo>
                  <a:lnTo>
                    <a:pt x="3157" y="164"/>
                  </a:lnTo>
                  <a:lnTo>
                    <a:pt x="3205" y="150"/>
                  </a:lnTo>
                  <a:lnTo>
                    <a:pt x="3248" y="135"/>
                  </a:lnTo>
                  <a:lnTo>
                    <a:pt x="3292" y="121"/>
                  </a:lnTo>
                  <a:lnTo>
                    <a:pt x="3335" y="111"/>
                  </a:lnTo>
                  <a:lnTo>
                    <a:pt x="3383" y="97"/>
                  </a:lnTo>
                  <a:lnTo>
                    <a:pt x="3426" y="87"/>
                  </a:lnTo>
                  <a:lnTo>
                    <a:pt x="3475" y="78"/>
                  </a:lnTo>
                  <a:lnTo>
                    <a:pt x="3518" y="68"/>
                  </a:lnTo>
                  <a:lnTo>
                    <a:pt x="3566" y="58"/>
                  </a:lnTo>
                  <a:lnTo>
                    <a:pt x="3609" y="49"/>
                  </a:lnTo>
                  <a:lnTo>
                    <a:pt x="3662" y="39"/>
                  </a:lnTo>
                  <a:lnTo>
                    <a:pt x="3706" y="34"/>
                  </a:lnTo>
                  <a:lnTo>
                    <a:pt x="3754" y="25"/>
                  </a:lnTo>
                  <a:lnTo>
                    <a:pt x="3797" y="20"/>
                  </a:lnTo>
                  <a:lnTo>
                    <a:pt x="3850" y="15"/>
                  </a:lnTo>
                  <a:lnTo>
                    <a:pt x="3893" y="10"/>
                  </a:lnTo>
                  <a:lnTo>
                    <a:pt x="3946" y="6"/>
                  </a:lnTo>
                  <a:lnTo>
                    <a:pt x="3951" y="6"/>
                  </a:lnTo>
                  <a:lnTo>
                    <a:pt x="3898"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59"/>
            <p:cNvSpPr/>
            <p:nvPr/>
          </p:nvSpPr>
          <p:spPr>
            <a:xfrm>
              <a:off x="6290422" y="2615251"/>
              <a:ext cx="80545" cy="50383"/>
            </a:xfrm>
            <a:custGeom>
              <a:rect b="b" l="l" r="r" t="t"/>
              <a:pathLst>
                <a:path extrusionOk="0" h="1921" w="3071">
                  <a:moveTo>
                    <a:pt x="1468" y="0"/>
                  </a:moveTo>
                  <a:cubicBezTo>
                    <a:pt x="660" y="0"/>
                    <a:pt x="1" y="655"/>
                    <a:pt x="1" y="1468"/>
                  </a:cubicBezTo>
                  <a:lnTo>
                    <a:pt x="1" y="1920"/>
                  </a:lnTo>
                  <a:lnTo>
                    <a:pt x="130" y="1877"/>
                  </a:lnTo>
                  <a:cubicBezTo>
                    <a:pt x="150" y="1867"/>
                    <a:pt x="169" y="1862"/>
                    <a:pt x="188" y="1862"/>
                  </a:cubicBezTo>
                  <a:cubicBezTo>
                    <a:pt x="203" y="1862"/>
                    <a:pt x="1425" y="1857"/>
                    <a:pt x="1973" y="1092"/>
                  </a:cubicBezTo>
                  <a:cubicBezTo>
                    <a:pt x="2014" y="1038"/>
                    <a:pt x="2073" y="1012"/>
                    <a:pt x="2132" y="1012"/>
                  </a:cubicBezTo>
                  <a:cubicBezTo>
                    <a:pt x="2217" y="1012"/>
                    <a:pt x="2302" y="1067"/>
                    <a:pt x="2325" y="1165"/>
                  </a:cubicBezTo>
                  <a:cubicBezTo>
                    <a:pt x="2329" y="1189"/>
                    <a:pt x="2474" y="1766"/>
                    <a:pt x="2931" y="1867"/>
                  </a:cubicBezTo>
                  <a:lnTo>
                    <a:pt x="2945" y="1872"/>
                  </a:lnTo>
                  <a:lnTo>
                    <a:pt x="3070" y="1910"/>
                  </a:lnTo>
                  <a:lnTo>
                    <a:pt x="3070" y="1468"/>
                  </a:lnTo>
                  <a:cubicBezTo>
                    <a:pt x="3070" y="659"/>
                    <a:pt x="2416"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59"/>
            <p:cNvSpPr/>
            <p:nvPr/>
          </p:nvSpPr>
          <p:spPr>
            <a:xfrm>
              <a:off x="6321711" y="2717329"/>
              <a:ext cx="18333" cy="17336"/>
            </a:xfrm>
            <a:custGeom>
              <a:rect b="b" l="l" r="r" t="t"/>
              <a:pathLst>
                <a:path extrusionOk="0" h="661" w="699">
                  <a:moveTo>
                    <a:pt x="1" y="1"/>
                  </a:moveTo>
                  <a:lnTo>
                    <a:pt x="1" y="328"/>
                  </a:lnTo>
                  <a:lnTo>
                    <a:pt x="342" y="660"/>
                  </a:lnTo>
                  <a:lnTo>
                    <a:pt x="699" y="294"/>
                  </a:lnTo>
                  <a:lnTo>
                    <a:pt x="699" y="6"/>
                  </a:lnTo>
                  <a:lnTo>
                    <a:pt x="607" y="10"/>
                  </a:lnTo>
                  <a:cubicBezTo>
                    <a:pt x="564" y="15"/>
                    <a:pt x="530" y="15"/>
                    <a:pt x="492" y="15"/>
                  </a:cubicBezTo>
                  <a:lnTo>
                    <a:pt x="203" y="15"/>
                  </a:lnTo>
                  <a:cubicBezTo>
                    <a:pt x="169" y="15"/>
                    <a:pt x="131" y="15"/>
                    <a:pt x="87" y="10"/>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59"/>
            <p:cNvSpPr/>
            <p:nvPr/>
          </p:nvSpPr>
          <p:spPr>
            <a:xfrm>
              <a:off x="6282606" y="2649059"/>
              <a:ext cx="96045" cy="59851"/>
            </a:xfrm>
            <a:custGeom>
              <a:rect b="b" l="l" r="r" t="t"/>
              <a:pathLst>
                <a:path extrusionOk="0" h="2282" w="3662">
                  <a:moveTo>
                    <a:pt x="2291" y="1"/>
                  </a:moveTo>
                  <a:lnTo>
                    <a:pt x="2214" y="58"/>
                  </a:lnTo>
                  <a:cubicBezTo>
                    <a:pt x="1607" y="564"/>
                    <a:pt x="732" y="573"/>
                    <a:pt x="693" y="573"/>
                  </a:cubicBezTo>
                  <a:lnTo>
                    <a:pt x="688" y="573"/>
                  </a:lnTo>
                  <a:cubicBezTo>
                    <a:pt x="669" y="568"/>
                    <a:pt x="650" y="568"/>
                    <a:pt x="631" y="564"/>
                  </a:cubicBezTo>
                  <a:lnTo>
                    <a:pt x="520" y="520"/>
                  </a:lnTo>
                  <a:lnTo>
                    <a:pt x="520" y="703"/>
                  </a:lnTo>
                  <a:lnTo>
                    <a:pt x="0" y="703"/>
                  </a:lnTo>
                  <a:lnTo>
                    <a:pt x="0" y="1305"/>
                  </a:lnTo>
                  <a:lnTo>
                    <a:pt x="534" y="1305"/>
                  </a:lnTo>
                  <a:cubicBezTo>
                    <a:pt x="631" y="1868"/>
                    <a:pt x="1117" y="2281"/>
                    <a:pt x="1694" y="2281"/>
                  </a:cubicBezTo>
                  <a:lnTo>
                    <a:pt x="1983" y="2281"/>
                  </a:lnTo>
                  <a:cubicBezTo>
                    <a:pt x="2555" y="2281"/>
                    <a:pt x="3041" y="1872"/>
                    <a:pt x="3142" y="1309"/>
                  </a:cubicBezTo>
                  <a:lnTo>
                    <a:pt x="3662" y="1309"/>
                  </a:lnTo>
                  <a:lnTo>
                    <a:pt x="3662" y="708"/>
                  </a:lnTo>
                  <a:lnTo>
                    <a:pt x="3162" y="708"/>
                  </a:lnTo>
                  <a:lnTo>
                    <a:pt x="3162" y="525"/>
                  </a:lnTo>
                  <a:lnTo>
                    <a:pt x="3051" y="564"/>
                  </a:lnTo>
                  <a:cubicBezTo>
                    <a:pt x="3030" y="570"/>
                    <a:pt x="3011" y="574"/>
                    <a:pt x="2993" y="574"/>
                  </a:cubicBezTo>
                  <a:cubicBezTo>
                    <a:pt x="2981" y="574"/>
                    <a:pt x="2970" y="572"/>
                    <a:pt x="2959" y="568"/>
                  </a:cubicBezTo>
                  <a:cubicBezTo>
                    <a:pt x="2700" y="511"/>
                    <a:pt x="2493" y="347"/>
                    <a:pt x="2339" y="82"/>
                  </a:cubicBezTo>
                  <a:lnTo>
                    <a:pt x="22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59"/>
            <p:cNvSpPr/>
            <p:nvPr/>
          </p:nvSpPr>
          <p:spPr>
            <a:xfrm>
              <a:off x="6273269" y="2730207"/>
              <a:ext cx="114483" cy="46528"/>
            </a:xfrm>
            <a:custGeom>
              <a:rect b="b" l="l" r="r" t="t"/>
              <a:pathLst>
                <a:path extrusionOk="0" h="1774" w="4365">
                  <a:moveTo>
                    <a:pt x="2820" y="1"/>
                  </a:moveTo>
                  <a:lnTo>
                    <a:pt x="2310" y="525"/>
                  </a:lnTo>
                  <a:cubicBezTo>
                    <a:pt x="2281" y="559"/>
                    <a:pt x="2238" y="573"/>
                    <a:pt x="2189" y="573"/>
                  </a:cubicBezTo>
                  <a:cubicBezTo>
                    <a:pt x="2146" y="573"/>
                    <a:pt x="2108" y="559"/>
                    <a:pt x="2074" y="530"/>
                  </a:cubicBezTo>
                  <a:lnTo>
                    <a:pt x="1540" y="10"/>
                  </a:lnTo>
                  <a:lnTo>
                    <a:pt x="558" y="395"/>
                  </a:lnTo>
                  <a:lnTo>
                    <a:pt x="549" y="395"/>
                  </a:lnTo>
                  <a:cubicBezTo>
                    <a:pt x="313" y="496"/>
                    <a:pt x="125" y="679"/>
                    <a:pt x="24" y="915"/>
                  </a:cubicBezTo>
                  <a:lnTo>
                    <a:pt x="0" y="973"/>
                  </a:lnTo>
                  <a:lnTo>
                    <a:pt x="48" y="1016"/>
                  </a:lnTo>
                  <a:cubicBezTo>
                    <a:pt x="669" y="1521"/>
                    <a:pt x="1424" y="1774"/>
                    <a:pt x="2180" y="1774"/>
                  </a:cubicBezTo>
                  <a:cubicBezTo>
                    <a:pt x="2935" y="1774"/>
                    <a:pt x="3691" y="1521"/>
                    <a:pt x="4311" y="1016"/>
                  </a:cubicBezTo>
                  <a:lnTo>
                    <a:pt x="4364" y="973"/>
                  </a:lnTo>
                  <a:lnTo>
                    <a:pt x="4336" y="910"/>
                  </a:lnTo>
                  <a:cubicBezTo>
                    <a:pt x="4234" y="674"/>
                    <a:pt x="4042" y="491"/>
                    <a:pt x="3806" y="395"/>
                  </a:cubicBezTo>
                  <a:lnTo>
                    <a:pt x="3801" y="395"/>
                  </a:lnTo>
                  <a:lnTo>
                    <a:pt x="28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59"/>
            <p:cNvSpPr/>
            <p:nvPr/>
          </p:nvSpPr>
          <p:spPr>
            <a:xfrm>
              <a:off x="6290422" y="2615251"/>
              <a:ext cx="46475" cy="50383"/>
            </a:xfrm>
            <a:custGeom>
              <a:rect b="b" l="l" r="r" t="t"/>
              <a:pathLst>
                <a:path extrusionOk="0" h="1921" w="1772">
                  <a:moveTo>
                    <a:pt x="1468" y="0"/>
                  </a:moveTo>
                  <a:cubicBezTo>
                    <a:pt x="660" y="0"/>
                    <a:pt x="1" y="659"/>
                    <a:pt x="1" y="1468"/>
                  </a:cubicBezTo>
                  <a:lnTo>
                    <a:pt x="1" y="1920"/>
                  </a:lnTo>
                  <a:lnTo>
                    <a:pt x="130" y="1877"/>
                  </a:lnTo>
                  <a:cubicBezTo>
                    <a:pt x="150" y="1867"/>
                    <a:pt x="169" y="1867"/>
                    <a:pt x="188" y="1867"/>
                  </a:cubicBezTo>
                  <a:cubicBezTo>
                    <a:pt x="280" y="1862"/>
                    <a:pt x="376" y="1857"/>
                    <a:pt x="467" y="1843"/>
                  </a:cubicBezTo>
                  <a:lnTo>
                    <a:pt x="467" y="1468"/>
                  </a:lnTo>
                  <a:cubicBezTo>
                    <a:pt x="467" y="722"/>
                    <a:pt x="1030" y="92"/>
                    <a:pt x="1771" y="10"/>
                  </a:cubicBezTo>
                  <a:cubicBezTo>
                    <a:pt x="1718" y="5"/>
                    <a:pt x="1661"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59"/>
            <p:cNvSpPr/>
            <p:nvPr/>
          </p:nvSpPr>
          <p:spPr>
            <a:xfrm>
              <a:off x="6336110" y="2717329"/>
              <a:ext cx="3934" cy="420"/>
            </a:xfrm>
            <a:custGeom>
              <a:rect b="b" l="l" r="r" t="t"/>
              <a:pathLst>
                <a:path extrusionOk="0" h="16" w="150">
                  <a:moveTo>
                    <a:pt x="150" y="1"/>
                  </a:moveTo>
                  <a:lnTo>
                    <a:pt x="58" y="10"/>
                  </a:lnTo>
                  <a:lnTo>
                    <a:pt x="0" y="15"/>
                  </a:lnTo>
                  <a:lnTo>
                    <a:pt x="150" y="15"/>
                  </a:lnTo>
                  <a:lnTo>
                    <a:pt x="150" y="1"/>
                  </a:lnTo>
                  <a:close/>
                </a:path>
              </a:pathLst>
            </a:custGeom>
            <a:solidFill>
              <a:srgbClr val="BBC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59"/>
            <p:cNvSpPr/>
            <p:nvPr/>
          </p:nvSpPr>
          <p:spPr>
            <a:xfrm>
              <a:off x="6308598" y="2651708"/>
              <a:ext cx="39394" cy="15946"/>
            </a:xfrm>
            <a:custGeom>
              <a:rect b="b" l="l" r="r" t="t"/>
              <a:pathLst>
                <a:path extrusionOk="0" h="608" w="1502">
                  <a:moveTo>
                    <a:pt x="1367" y="1"/>
                  </a:moveTo>
                  <a:lnTo>
                    <a:pt x="1290" y="68"/>
                  </a:lnTo>
                  <a:cubicBezTo>
                    <a:pt x="871" y="415"/>
                    <a:pt x="337" y="535"/>
                    <a:pt x="0" y="583"/>
                  </a:cubicBezTo>
                  <a:lnTo>
                    <a:pt x="39" y="597"/>
                  </a:lnTo>
                  <a:cubicBezTo>
                    <a:pt x="58" y="602"/>
                    <a:pt x="77" y="607"/>
                    <a:pt x="101" y="607"/>
                  </a:cubicBezTo>
                  <a:lnTo>
                    <a:pt x="106" y="607"/>
                  </a:lnTo>
                  <a:cubicBezTo>
                    <a:pt x="145" y="607"/>
                    <a:pt x="891" y="602"/>
                    <a:pt x="1502" y="217"/>
                  </a:cubicBezTo>
                  <a:cubicBezTo>
                    <a:pt x="1473" y="174"/>
                    <a:pt x="1444" y="135"/>
                    <a:pt x="1420" y="92"/>
                  </a:cubicBezTo>
                  <a:lnTo>
                    <a:pt x="13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59"/>
            <p:cNvSpPr/>
            <p:nvPr/>
          </p:nvSpPr>
          <p:spPr>
            <a:xfrm>
              <a:off x="6296218" y="2666238"/>
              <a:ext cx="39918" cy="42803"/>
            </a:xfrm>
            <a:custGeom>
              <a:rect b="b" l="l" r="r" t="t"/>
              <a:pathLst>
                <a:path extrusionOk="0" h="1632" w="1522">
                  <a:moveTo>
                    <a:pt x="1" y="0"/>
                  </a:moveTo>
                  <a:lnTo>
                    <a:pt x="1" y="457"/>
                  </a:lnTo>
                  <a:cubicBezTo>
                    <a:pt x="1" y="1107"/>
                    <a:pt x="525" y="1631"/>
                    <a:pt x="1175" y="1631"/>
                  </a:cubicBezTo>
                  <a:lnTo>
                    <a:pt x="1521" y="1631"/>
                  </a:lnTo>
                  <a:cubicBezTo>
                    <a:pt x="891" y="1602"/>
                    <a:pt x="400" y="1083"/>
                    <a:pt x="400" y="457"/>
                  </a:cubicBezTo>
                  <a:lnTo>
                    <a:pt x="400" y="39"/>
                  </a:lnTo>
                  <a:cubicBezTo>
                    <a:pt x="270" y="48"/>
                    <a:pt x="184" y="53"/>
                    <a:pt x="174" y="53"/>
                  </a:cubicBezTo>
                  <a:lnTo>
                    <a:pt x="164" y="53"/>
                  </a:lnTo>
                  <a:cubicBezTo>
                    <a:pt x="145" y="48"/>
                    <a:pt x="131" y="48"/>
                    <a:pt x="112" y="43"/>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59"/>
            <p:cNvSpPr/>
            <p:nvPr/>
          </p:nvSpPr>
          <p:spPr>
            <a:xfrm>
              <a:off x="6273269" y="2730338"/>
              <a:ext cx="62474" cy="46213"/>
            </a:xfrm>
            <a:custGeom>
              <a:rect b="b" l="l" r="r" t="t"/>
              <a:pathLst>
                <a:path extrusionOk="0" h="1762" w="2382">
                  <a:moveTo>
                    <a:pt x="1540" y="0"/>
                  </a:moveTo>
                  <a:lnTo>
                    <a:pt x="558" y="385"/>
                  </a:lnTo>
                  <a:lnTo>
                    <a:pt x="549" y="385"/>
                  </a:lnTo>
                  <a:cubicBezTo>
                    <a:pt x="313" y="486"/>
                    <a:pt x="125" y="669"/>
                    <a:pt x="24" y="905"/>
                  </a:cubicBezTo>
                  <a:lnTo>
                    <a:pt x="0" y="963"/>
                  </a:lnTo>
                  <a:lnTo>
                    <a:pt x="48" y="1006"/>
                  </a:lnTo>
                  <a:cubicBezTo>
                    <a:pt x="650" y="1492"/>
                    <a:pt x="1405" y="1762"/>
                    <a:pt x="2180" y="1762"/>
                  </a:cubicBezTo>
                  <a:cubicBezTo>
                    <a:pt x="2247" y="1762"/>
                    <a:pt x="2315" y="1762"/>
                    <a:pt x="2382" y="1757"/>
                  </a:cubicBezTo>
                  <a:cubicBezTo>
                    <a:pt x="1675" y="1713"/>
                    <a:pt x="996" y="1449"/>
                    <a:pt x="448" y="1006"/>
                  </a:cubicBezTo>
                  <a:lnTo>
                    <a:pt x="400" y="963"/>
                  </a:lnTo>
                  <a:lnTo>
                    <a:pt x="424" y="905"/>
                  </a:lnTo>
                  <a:cubicBezTo>
                    <a:pt x="525" y="669"/>
                    <a:pt x="712" y="486"/>
                    <a:pt x="948" y="385"/>
                  </a:cubicBezTo>
                  <a:lnTo>
                    <a:pt x="958" y="385"/>
                  </a:lnTo>
                  <a:lnTo>
                    <a:pt x="1655" y="111"/>
                  </a:lnTo>
                  <a:lnTo>
                    <a:pt x="1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59"/>
            <p:cNvSpPr/>
            <p:nvPr/>
          </p:nvSpPr>
          <p:spPr>
            <a:xfrm>
              <a:off x="6226558" y="2433390"/>
              <a:ext cx="342793" cy="353389"/>
            </a:xfrm>
            <a:custGeom>
              <a:rect b="b" l="l" r="r" t="t"/>
              <a:pathLst>
                <a:path extrusionOk="0" h="13474" w="13070">
                  <a:moveTo>
                    <a:pt x="10500" y="727"/>
                  </a:moveTo>
                  <a:lnTo>
                    <a:pt x="12314" y="2541"/>
                  </a:lnTo>
                  <a:lnTo>
                    <a:pt x="10500" y="2541"/>
                  </a:lnTo>
                  <a:lnTo>
                    <a:pt x="10500" y="727"/>
                  </a:lnTo>
                  <a:close/>
                  <a:moveTo>
                    <a:pt x="8595" y="2050"/>
                  </a:moveTo>
                  <a:lnTo>
                    <a:pt x="10409" y="3864"/>
                  </a:lnTo>
                  <a:lnTo>
                    <a:pt x="8595" y="3864"/>
                  </a:lnTo>
                  <a:lnTo>
                    <a:pt x="8595" y="3859"/>
                  </a:lnTo>
                  <a:lnTo>
                    <a:pt x="8595" y="2050"/>
                  </a:lnTo>
                  <a:close/>
                  <a:moveTo>
                    <a:pt x="4023" y="7030"/>
                  </a:moveTo>
                  <a:cubicBezTo>
                    <a:pt x="4721" y="7030"/>
                    <a:pt x="5294" y="7666"/>
                    <a:pt x="5294" y="8440"/>
                  </a:cubicBezTo>
                  <a:lnTo>
                    <a:pt x="5294" y="8536"/>
                  </a:lnTo>
                  <a:cubicBezTo>
                    <a:pt x="5279" y="8541"/>
                    <a:pt x="5265" y="8541"/>
                    <a:pt x="5250" y="8546"/>
                  </a:cubicBezTo>
                  <a:lnTo>
                    <a:pt x="5246" y="8546"/>
                  </a:lnTo>
                  <a:cubicBezTo>
                    <a:pt x="4846" y="8450"/>
                    <a:pt x="4716" y="7868"/>
                    <a:pt x="4716" y="7863"/>
                  </a:cubicBezTo>
                  <a:cubicBezTo>
                    <a:pt x="4694" y="7752"/>
                    <a:pt x="4599" y="7690"/>
                    <a:pt x="4504" y="7690"/>
                  </a:cubicBezTo>
                  <a:cubicBezTo>
                    <a:pt x="4437" y="7690"/>
                    <a:pt x="4370" y="7721"/>
                    <a:pt x="4327" y="7786"/>
                  </a:cubicBezTo>
                  <a:cubicBezTo>
                    <a:pt x="3836" y="8532"/>
                    <a:pt x="2748" y="8536"/>
                    <a:pt x="2734" y="8536"/>
                  </a:cubicBezTo>
                  <a:cubicBezTo>
                    <a:pt x="2717" y="8544"/>
                    <a:pt x="2699" y="8547"/>
                    <a:pt x="2681" y="8547"/>
                  </a:cubicBezTo>
                  <a:cubicBezTo>
                    <a:pt x="2663" y="8547"/>
                    <a:pt x="2645" y="8544"/>
                    <a:pt x="2628" y="8536"/>
                  </a:cubicBezTo>
                  <a:lnTo>
                    <a:pt x="2628" y="8440"/>
                  </a:lnTo>
                  <a:cubicBezTo>
                    <a:pt x="2628" y="7666"/>
                    <a:pt x="3201" y="7030"/>
                    <a:pt x="3898" y="7030"/>
                  </a:cubicBezTo>
                  <a:close/>
                  <a:moveTo>
                    <a:pt x="2325" y="9090"/>
                  </a:moveTo>
                  <a:cubicBezTo>
                    <a:pt x="2344" y="9099"/>
                    <a:pt x="2368" y="9104"/>
                    <a:pt x="2392" y="9109"/>
                  </a:cubicBezTo>
                  <a:lnTo>
                    <a:pt x="2392" y="9335"/>
                  </a:lnTo>
                  <a:cubicBezTo>
                    <a:pt x="2392" y="9403"/>
                    <a:pt x="2397" y="9470"/>
                    <a:pt x="2407" y="9532"/>
                  </a:cubicBezTo>
                  <a:cubicBezTo>
                    <a:pt x="2301" y="9499"/>
                    <a:pt x="2229" y="9403"/>
                    <a:pt x="2233" y="9292"/>
                  </a:cubicBezTo>
                  <a:cubicBezTo>
                    <a:pt x="2233" y="9215"/>
                    <a:pt x="2267" y="9138"/>
                    <a:pt x="2325" y="9090"/>
                  </a:cubicBezTo>
                  <a:close/>
                  <a:moveTo>
                    <a:pt x="5597" y="9090"/>
                  </a:moveTo>
                  <a:cubicBezTo>
                    <a:pt x="5655" y="9143"/>
                    <a:pt x="5693" y="9215"/>
                    <a:pt x="5688" y="9297"/>
                  </a:cubicBezTo>
                  <a:cubicBezTo>
                    <a:pt x="5693" y="9403"/>
                    <a:pt x="5626" y="9499"/>
                    <a:pt x="5525" y="9532"/>
                  </a:cubicBezTo>
                  <a:cubicBezTo>
                    <a:pt x="5534" y="9465"/>
                    <a:pt x="5534" y="9403"/>
                    <a:pt x="5534" y="9335"/>
                  </a:cubicBezTo>
                  <a:lnTo>
                    <a:pt x="5534" y="9109"/>
                  </a:lnTo>
                  <a:cubicBezTo>
                    <a:pt x="5558" y="9104"/>
                    <a:pt x="5578" y="9099"/>
                    <a:pt x="5597" y="9090"/>
                  </a:cubicBezTo>
                  <a:close/>
                  <a:moveTo>
                    <a:pt x="4432" y="8325"/>
                  </a:moveTo>
                  <a:cubicBezTo>
                    <a:pt x="4553" y="8565"/>
                    <a:pt x="4755" y="8849"/>
                    <a:pt x="5106" y="8950"/>
                  </a:cubicBezTo>
                  <a:lnTo>
                    <a:pt x="5106" y="9335"/>
                  </a:lnTo>
                  <a:cubicBezTo>
                    <a:pt x="5106" y="9956"/>
                    <a:pt x="4654" y="10461"/>
                    <a:pt x="4096" y="10461"/>
                  </a:cubicBezTo>
                  <a:lnTo>
                    <a:pt x="3831" y="10461"/>
                  </a:lnTo>
                  <a:cubicBezTo>
                    <a:pt x="3273" y="10461"/>
                    <a:pt x="2816" y="9956"/>
                    <a:pt x="2816" y="9335"/>
                  </a:cubicBezTo>
                  <a:lnTo>
                    <a:pt x="2816" y="8965"/>
                  </a:lnTo>
                  <a:cubicBezTo>
                    <a:pt x="3080" y="8950"/>
                    <a:pt x="3874" y="8864"/>
                    <a:pt x="4432" y="8325"/>
                  </a:cubicBezTo>
                  <a:close/>
                  <a:moveTo>
                    <a:pt x="4274" y="10876"/>
                  </a:moveTo>
                  <a:lnTo>
                    <a:pt x="4274" y="11101"/>
                  </a:lnTo>
                  <a:lnTo>
                    <a:pt x="3966" y="11419"/>
                  </a:lnTo>
                  <a:lnTo>
                    <a:pt x="3672" y="11135"/>
                  </a:lnTo>
                  <a:lnTo>
                    <a:pt x="3672" y="10880"/>
                  </a:lnTo>
                  <a:cubicBezTo>
                    <a:pt x="3725" y="10885"/>
                    <a:pt x="3778" y="10889"/>
                    <a:pt x="3831" y="10889"/>
                  </a:cubicBezTo>
                  <a:lnTo>
                    <a:pt x="4096" y="10889"/>
                  </a:lnTo>
                  <a:cubicBezTo>
                    <a:pt x="4157" y="10889"/>
                    <a:pt x="4213" y="10885"/>
                    <a:pt x="4274" y="10876"/>
                  </a:cubicBezTo>
                  <a:close/>
                  <a:moveTo>
                    <a:pt x="10072" y="429"/>
                  </a:moveTo>
                  <a:lnTo>
                    <a:pt x="10072" y="2758"/>
                  </a:lnTo>
                  <a:cubicBezTo>
                    <a:pt x="10072" y="2878"/>
                    <a:pt x="10163" y="2974"/>
                    <a:pt x="10283" y="2974"/>
                  </a:cubicBezTo>
                  <a:lnTo>
                    <a:pt x="12617" y="2974"/>
                  </a:lnTo>
                  <a:lnTo>
                    <a:pt x="12617" y="11683"/>
                  </a:lnTo>
                  <a:lnTo>
                    <a:pt x="11140" y="11679"/>
                  </a:lnTo>
                  <a:lnTo>
                    <a:pt x="11140" y="4076"/>
                  </a:lnTo>
                  <a:lnTo>
                    <a:pt x="11140" y="4071"/>
                  </a:lnTo>
                  <a:lnTo>
                    <a:pt x="11140" y="4062"/>
                  </a:lnTo>
                  <a:cubicBezTo>
                    <a:pt x="11140" y="4052"/>
                    <a:pt x="11135" y="4042"/>
                    <a:pt x="11135" y="4037"/>
                  </a:cubicBezTo>
                  <a:cubicBezTo>
                    <a:pt x="11135" y="4028"/>
                    <a:pt x="11130" y="4018"/>
                    <a:pt x="11130" y="4009"/>
                  </a:cubicBezTo>
                  <a:lnTo>
                    <a:pt x="11130" y="4004"/>
                  </a:lnTo>
                  <a:cubicBezTo>
                    <a:pt x="11126" y="3994"/>
                    <a:pt x="11121" y="3985"/>
                    <a:pt x="11116" y="3980"/>
                  </a:cubicBezTo>
                  <a:cubicBezTo>
                    <a:pt x="11111" y="3970"/>
                    <a:pt x="11106" y="3961"/>
                    <a:pt x="11101" y="3956"/>
                  </a:cubicBezTo>
                  <a:lnTo>
                    <a:pt x="11097" y="3951"/>
                  </a:lnTo>
                  <a:cubicBezTo>
                    <a:pt x="11092" y="3941"/>
                    <a:pt x="11087" y="3936"/>
                    <a:pt x="11077" y="3927"/>
                  </a:cubicBezTo>
                  <a:lnTo>
                    <a:pt x="8532" y="1381"/>
                  </a:lnTo>
                  <a:cubicBezTo>
                    <a:pt x="8527" y="1377"/>
                    <a:pt x="8518" y="1367"/>
                    <a:pt x="8513" y="1362"/>
                  </a:cubicBezTo>
                  <a:lnTo>
                    <a:pt x="8508" y="1357"/>
                  </a:lnTo>
                  <a:cubicBezTo>
                    <a:pt x="8498" y="1353"/>
                    <a:pt x="8494" y="1348"/>
                    <a:pt x="8484" y="1343"/>
                  </a:cubicBezTo>
                  <a:cubicBezTo>
                    <a:pt x="8474" y="1338"/>
                    <a:pt x="8469" y="1338"/>
                    <a:pt x="8460" y="1333"/>
                  </a:cubicBezTo>
                  <a:lnTo>
                    <a:pt x="8450" y="1333"/>
                  </a:lnTo>
                  <a:cubicBezTo>
                    <a:pt x="8445" y="1333"/>
                    <a:pt x="8436" y="1328"/>
                    <a:pt x="8426" y="1328"/>
                  </a:cubicBezTo>
                  <a:lnTo>
                    <a:pt x="8402" y="1324"/>
                  </a:lnTo>
                  <a:lnTo>
                    <a:pt x="5197" y="1324"/>
                  </a:lnTo>
                  <a:lnTo>
                    <a:pt x="5197" y="429"/>
                  </a:lnTo>
                  <a:close/>
                  <a:moveTo>
                    <a:pt x="8171" y="1747"/>
                  </a:moveTo>
                  <a:lnTo>
                    <a:pt x="8171" y="4076"/>
                  </a:lnTo>
                  <a:cubicBezTo>
                    <a:pt x="8171" y="4196"/>
                    <a:pt x="8267" y="4293"/>
                    <a:pt x="8383" y="4293"/>
                  </a:cubicBezTo>
                  <a:lnTo>
                    <a:pt x="10717" y="4293"/>
                  </a:lnTo>
                  <a:lnTo>
                    <a:pt x="10717" y="13007"/>
                  </a:lnTo>
                  <a:lnTo>
                    <a:pt x="5794" y="13007"/>
                  </a:lnTo>
                  <a:cubicBezTo>
                    <a:pt x="6992" y="12367"/>
                    <a:pt x="7767" y="11140"/>
                    <a:pt x="7839" y="9783"/>
                  </a:cubicBezTo>
                  <a:lnTo>
                    <a:pt x="7839" y="9759"/>
                  </a:lnTo>
                  <a:lnTo>
                    <a:pt x="7839" y="9677"/>
                  </a:lnTo>
                  <a:lnTo>
                    <a:pt x="7839" y="9638"/>
                  </a:lnTo>
                  <a:lnTo>
                    <a:pt x="7839" y="9624"/>
                  </a:lnTo>
                  <a:lnTo>
                    <a:pt x="7839" y="9571"/>
                  </a:lnTo>
                  <a:lnTo>
                    <a:pt x="7839" y="9537"/>
                  </a:lnTo>
                  <a:lnTo>
                    <a:pt x="7839" y="9523"/>
                  </a:lnTo>
                  <a:lnTo>
                    <a:pt x="7839" y="9465"/>
                  </a:lnTo>
                  <a:lnTo>
                    <a:pt x="7839" y="9436"/>
                  </a:lnTo>
                  <a:lnTo>
                    <a:pt x="7839" y="9417"/>
                  </a:lnTo>
                  <a:lnTo>
                    <a:pt x="7839" y="9359"/>
                  </a:lnTo>
                  <a:lnTo>
                    <a:pt x="7839" y="9311"/>
                  </a:lnTo>
                  <a:cubicBezTo>
                    <a:pt x="7839" y="9297"/>
                    <a:pt x="7839" y="9277"/>
                    <a:pt x="7834" y="9253"/>
                  </a:cubicBezTo>
                  <a:lnTo>
                    <a:pt x="7834" y="9249"/>
                  </a:lnTo>
                  <a:cubicBezTo>
                    <a:pt x="7834" y="9234"/>
                    <a:pt x="7834" y="9220"/>
                    <a:pt x="7829" y="9205"/>
                  </a:cubicBezTo>
                  <a:cubicBezTo>
                    <a:pt x="7829" y="9196"/>
                    <a:pt x="7829" y="9167"/>
                    <a:pt x="7825" y="9148"/>
                  </a:cubicBezTo>
                  <a:lnTo>
                    <a:pt x="7825" y="9138"/>
                  </a:lnTo>
                  <a:cubicBezTo>
                    <a:pt x="7825" y="9128"/>
                    <a:pt x="7825" y="9114"/>
                    <a:pt x="7820" y="9099"/>
                  </a:cubicBezTo>
                  <a:cubicBezTo>
                    <a:pt x="7815" y="9090"/>
                    <a:pt x="7815" y="9061"/>
                    <a:pt x="7810" y="9042"/>
                  </a:cubicBezTo>
                  <a:lnTo>
                    <a:pt x="7810" y="9027"/>
                  </a:lnTo>
                  <a:lnTo>
                    <a:pt x="7810" y="8998"/>
                  </a:lnTo>
                  <a:cubicBezTo>
                    <a:pt x="7810" y="8979"/>
                    <a:pt x="7801" y="8960"/>
                    <a:pt x="7801" y="8941"/>
                  </a:cubicBezTo>
                  <a:lnTo>
                    <a:pt x="7791" y="8897"/>
                  </a:lnTo>
                  <a:cubicBezTo>
                    <a:pt x="7786" y="8864"/>
                    <a:pt x="7781" y="8830"/>
                    <a:pt x="7772" y="8801"/>
                  </a:cubicBezTo>
                  <a:lnTo>
                    <a:pt x="7772" y="8811"/>
                  </a:lnTo>
                  <a:cubicBezTo>
                    <a:pt x="7767" y="8777"/>
                    <a:pt x="7762" y="8743"/>
                    <a:pt x="7752" y="8710"/>
                  </a:cubicBezTo>
                  <a:lnTo>
                    <a:pt x="7743" y="8676"/>
                  </a:lnTo>
                  <a:cubicBezTo>
                    <a:pt x="7738" y="8652"/>
                    <a:pt x="7733" y="8633"/>
                    <a:pt x="7728" y="8609"/>
                  </a:cubicBezTo>
                  <a:lnTo>
                    <a:pt x="7724" y="8585"/>
                  </a:lnTo>
                  <a:lnTo>
                    <a:pt x="7724" y="8575"/>
                  </a:lnTo>
                  <a:cubicBezTo>
                    <a:pt x="7714" y="8551"/>
                    <a:pt x="7709" y="8532"/>
                    <a:pt x="7704" y="8512"/>
                  </a:cubicBezTo>
                  <a:lnTo>
                    <a:pt x="7695" y="8474"/>
                  </a:lnTo>
                  <a:cubicBezTo>
                    <a:pt x="7685" y="8455"/>
                    <a:pt x="7680" y="8435"/>
                    <a:pt x="7676" y="8416"/>
                  </a:cubicBezTo>
                  <a:lnTo>
                    <a:pt x="7661" y="8378"/>
                  </a:lnTo>
                  <a:lnTo>
                    <a:pt x="7642" y="8320"/>
                  </a:lnTo>
                  <a:lnTo>
                    <a:pt x="7632" y="8281"/>
                  </a:lnTo>
                  <a:cubicBezTo>
                    <a:pt x="7623" y="8262"/>
                    <a:pt x="7613" y="8243"/>
                    <a:pt x="7608" y="8224"/>
                  </a:cubicBezTo>
                  <a:lnTo>
                    <a:pt x="7594" y="8190"/>
                  </a:lnTo>
                  <a:lnTo>
                    <a:pt x="7570" y="8127"/>
                  </a:lnTo>
                  <a:lnTo>
                    <a:pt x="7560" y="8103"/>
                  </a:lnTo>
                  <a:lnTo>
                    <a:pt x="7560" y="8099"/>
                  </a:lnTo>
                  <a:cubicBezTo>
                    <a:pt x="7502" y="7954"/>
                    <a:pt x="7435" y="7815"/>
                    <a:pt x="7358" y="7680"/>
                  </a:cubicBezTo>
                  <a:cubicBezTo>
                    <a:pt x="7313" y="7608"/>
                    <a:pt x="7247" y="7577"/>
                    <a:pt x="7182" y="7577"/>
                  </a:cubicBezTo>
                  <a:cubicBezTo>
                    <a:pt x="7040" y="7577"/>
                    <a:pt x="6902" y="7723"/>
                    <a:pt x="6987" y="7892"/>
                  </a:cubicBezTo>
                  <a:cubicBezTo>
                    <a:pt x="7055" y="8012"/>
                    <a:pt x="7113" y="8137"/>
                    <a:pt x="7165" y="8267"/>
                  </a:cubicBezTo>
                  <a:lnTo>
                    <a:pt x="7165" y="8272"/>
                  </a:lnTo>
                  <a:lnTo>
                    <a:pt x="7170" y="8286"/>
                  </a:lnTo>
                  <a:lnTo>
                    <a:pt x="7194" y="8344"/>
                  </a:lnTo>
                  <a:lnTo>
                    <a:pt x="7204" y="8373"/>
                  </a:lnTo>
                  <a:cubicBezTo>
                    <a:pt x="7214" y="8392"/>
                    <a:pt x="7218" y="8411"/>
                    <a:pt x="7228" y="8431"/>
                  </a:cubicBezTo>
                  <a:lnTo>
                    <a:pt x="7238" y="8459"/>
                  </a:lnTo>
                  <a:lnTo>
                    <a:pt x="7257" y="8512"/>
                  </a:lnTo>
                  <a:lnTo>
                    <a:pt x="7267" y="8546"/>
                  </a:lnTo>
                  <a:lnTo>
                    <a:pt x="7281" y="8599"/>
                  </a:lnTo>
                  <a:lnTo>
                    <a:pt x="7291" y="8633"/>
                  </a:lnTo>
                  <a:cubicBezTo>
                    <a:pt x="7295" y="8647"/>
                    <a:pt x="7300" y="8666"/>
                    <a:pt x="7305" y="8686"/>
                  </a:cubicBezTo>
                  <a:lnTo>
                    <a:pt x="7315" y="8719"/>
                  </a:lnTo>
                  <a:cubicBezTo>
                    <a:pt x="7319" y="8739"/>
                    <a:pt x="7324" y="8758"/>
                    <a:pt x="7329" y="8777"/>
                  </a:cubicBezTo>
                  <a:lnTo>
                    <a:pt x="7339" y="8811"/>
                  </a:lnTo>
                  <a:cubicBezTo>
                    <a:pt x="7344" y="8840"/>
                    <a:pt x="7348" y="8868"/>
                    <a:pt x="7358" y="8897"/>
                  </a:cubicBezTo>
                  <a:lnTo>
                    <a:pt x="7358" y="8902"/>
                  </a:lnTo>
                  <a:cubicBezTo>
                    <a:pt x="7363" y="8931"/>
                    <a:pt x="7368" y="8955"/>
                    <a:pt x="7372" y="8984"/>
                  </a:cubicBezTo>
                  <a:lnTo>
                    <a:pt x="7377" y="9027"/>
                  </a:lnTo>
                  <a:cubicBezTo>
                    <a:pt x="7377" y="9042"/>
                    <a:pt x="7382" y="9056"/>
                    <a:pt x="7387" y="9075"/>
                  </a:cubicBezTo>
                  <a:lnTo>
                    <a:pt x="7392" y="9099"/>
                  </a:lnTo>
                  <a:lnTo>
                    <a:pt x="7392" y="9114"/>
                  </a:lnTo>
                  <a:cubicBezTo>
                    <a:pt x="7392" y="9133"/>
                    <a:pt x="7396" y="9148"/>
                    <a:pt x="7396" y="9167"/>
                  </a:cubicBezTo>
                  <a:cubicBezTo>
                    <a:pt x="7401" y="9186"/>
                    <a:pt x="7396" y="9186"/>
                    <a:pt x="7401" y="9196"/>
                  </a:cubicBezTo>
                  <a:lnTo>
                    <a:pt x="7401" y="9205"/>
                  </a:lnTo>
                  <a:cubicBezTo>
                    <a:pt x="7401" y="9225"/>
                    <a:pt x="7406" y="9239"/>
                    <a:pt x="7406" y="9258"/>
                  </a:cubicBezTo>
                  <a:cubicBezTo>
                    <a:pt x="7406" y="9273"/>
                    <a:pt x="7406" y="9282"/>
                    <a:pt x="7411" y="9292"/>
                  </a:cubicBezTo>
                  <a:lnTo>
                    <a:pt x="7411" y="9297"/>
                  </a:lnTo>
                  <a:cubicBezTo>
                    <a:pt x="7411" y="9316"/>
                    <a:pt x="7411" y="9330"/>
                    <a:pt x="7411" y="9350"/>
                  </a:cubicBezTo>
                  <a:cubicBezTo>
                    <a:pt x="7416" y="9364"/>
                    <a:pt x="7411" y="9379"/>
                    <a:pt x="7411" y="9393"/>
                  </a:cubicBezTo>
                  <a:lnTo>
                    <a:pt x="7411" y="9441"/>
                  </a:lnTo>
                  <a:lnTo>
                    <a:pt x="7411" y="9484"/>
                  </a:lnTo>
                  <a:lnTo>
                    <a:pt x="7411" y="9537"/>
                  </a:lnTo>
                  <a:lnTo>
                    <a:pt x="7411" y="9547"/>
                  </a:lnTo>
                  <a:lnTo>
                    <a:pt x="7411" y="9576"/>
                  </a:lnTo>
                  <a:lnTo>
                    <a:pt x="7411" y="9624"/>
                  </a:lnTo>
                  <a:lnTo>
                    <a:pt x="7411" y="9643"/>
                  </a:lnTo>
                  <a:lnTo>
                    <a:pt x="7411" y="9672"/>
                  </a:lnTo>
                  <a:lnTo>
                    <a:pt x="7411" y="9739"/>
                  </a:lnTo>
                  <a:lnTo>
                    <a:pt x="7411" y="9759"/>
                  </a:lnTo>
                  <a:lnTo>
                    <a:pt x="7411" y="9763"/>
                  </a:lnTo>
                  <a:cubicBezTo>
                    <a:pt x="7372" y="10606"/>
                    <a:pt x="7021" y="11404"/>
                    <a:pt x="6429" y="12006"/>
                  </a:cubicBezTo>
                  <a:cubicBezTo>
                    <a:pt x="6280" y="11707"/>
                    <a:pt x="6025" y="11481"/>
                    <a:pt x="5717" y="11356"/>
                  </a:cubicBezTo>
                  <a:lnTo>
                    <a:pt x="4707" y="10952"/>
                  </a:lnTo>
                  <a:lnTo>
                    <a:pt x="4707" y="10745"/>
                  </a:lnTo>
                  <a:cubicBezTo>
                    <a:pt x="5029" y="10581"/>
                    <a:pt x="5279" y="10302"/>
                    <a:pt x="5414" y="9961"/>
                  </a:cubicBezTo>
                  <a:cubicBezTo>
                    <a:pt x="5433" y="9966"/>
                    <a:pt x="5457" y="9970"/>
                    <a:pt x="5477" y="9970"/>
                  </a:cubicBezTo>
                  <a:cubicBezTo>
                    <a:pt x="5842" y="9961"/>
                    <a:pt x="6131" y="9658"/>
                    <a:pt x="6121" y="9292"/>
                  </a:cubicBezTo>
                  <a:cubicBezTo>
                    <a:pt x="6121" y="9022"/>
                    <a:pt x="5967" y="8777"/>
                    <a:pt x="5722" y="8666"/>
                  </a:cubicBezTo>
                  <a:lnTo>
                    <a:pt x="5722" y="8435"/>
                  </a:lnTo>
                  <a:cubicBezTo>
                    <a:pt x="5722" y="7425"/>
                    <a:pt x="4962" y="6602"/>
                    <a:pt x="4023" y="6602"/>
                  </a:cubicBezTo>
                  <a:lnTo>
                    <a:pt x="3903" y="6602"/>
                  </a:lnTo>
                  <a:cubicBezTo>
                    <a:pt x="2965" y="6602"/>
                    <a:pt x="2205" y="7425"/>
                    <a:pt x="2205" y="8435"/>
                  </a:cubicBezTo>
                  <a:lnTo>
                    <a:pt x="2205" y="8666"/>
                  </a:lnTo>
                  <a:cubicBezTo>
                    <a:pt x="1959" y="8777"/>
                    <a:pt x="1800" y="9022"/>
                    <a:pt x="1805" y="9292"/>
                  </a:cubicBezTo>
                  <a:cubicBezTo>
                    <a:pt x="1796" y="9653"/>
                    <a:pt x="2084" y="9956"/>
                    <a:pt x="2450" y="9966"/>
                  </a:cubicBezTo>
                  <a:cubicBezTo>
                    <a:pt x="2469" y="9966"/>
                    <a:pt x="2493" y="9961"/>
                    <a:pt x="2513" y="9956"/>
                  </a:cubicBezTo>
                  <a:cubicBezTo>
                    <a:pt x="2652" y="10302"/>
                    <a:pt x="2912" y="10586"/>
                    <a:pt x="3249" y="10750"/>
                  </a:cubicBezTo>
                  <a:lnTo>
                    <a:pt x="3249" y="10942"/>
                  </a:lnTo>
                  <a:lnTo>
                    <a:pt x="2205" y="11351"/>
                  </a:lnTo>
                  <a:cubicBezTo>
                    <a:pt x="1897" y="11472"/>
                    <a:pt x="1642" y="11703"/>
                    <a:pt x="1492" y="12001"/>
                  </a:cubicBezTo>
                  <a:cubicBezTo>
                    <a:pt x="819" y="11313"/>
                    <a:pt x="463" y="10370"/>
                    <a:pt x="511" y="9412"/>
                  </a:cubicBezTo>
                  <a:lnTo>
                    <a:pt x="511" y="9403"/>
                  </a:lnTo>
                  <a:lnTo>
                    <a:pt x="511" y="9388"/>
                  </a:lnTo>
                  <a:lnTo>
                    <a:pt x="511" y="9379"/>
                  </a:lnTo>
                  <a:cubicBezTo>
                    <a:pt x="511" y="9359"/>
                    <a:pt x="511" y="9340"/>
                    <a:pt x="516" y="9316"/>
                  </a:cubicBezTo>
                  <a:lnTo>
                    <a:pt x="516" y="9292"/>
                  </a:lnTo>
                  <a:lnTo>
                    <a:pt x="516" y="9263"/>
                  </a:lnTo>
                  <a:cubicBezTo>
                    <a:pt x="516" y="9249"/>
                    <a:pt x="516" y="9234"/>
                    <a:pt x="520" y="9220"/>
                  </a:cubicBezTo>
                  <a:cubicBezTo>
                    <a:pt x="520" y="9210"/>
                    <a:pt x="520" y="9205"/>
                    <a:pt x="520" y="9196"/>
                  </a:cubicBezTo>
                  <a:lnTo>
                    <a:pt x="520" y="9181"/>
                  </a:lnTo>
                  <a:cubicBezTo>
                    <a:pt x="520" y="9162"/>
                    <a:pt x="525" y="9148"/>
                    <a:pt x="525" y="9128"/>
                  </a:cubicBezTo>
                  <a:lnTo>
                    <a:pt x="530" y="9099"/>
                  </a:lnTo>
                  <a:lnTo>
                    <a:pt x="530" y="9085"/>
                  </a:lnTo>
                  <a:cubicBezTo>
                    <a:pt x="530" y="9071"/>
                    <a:pt x="535" y="9051"/>
                    <a:pt x="540" y="9037"/>
                  </a:cubicBezTo>
                  <a:lnTo>
                    <a:pt x="545" y="8994"/>
                  </a:lnTo>
                  <a:cubicBezTo>
                    <a:pt x="545" y="8979"/>
                    <a:pt x="554" y="8960"/>
                    <a:pt x="554" y="8945"/>
                  </a:cubicBezTo>
                  <a:lnTo>
                    <a:pt x="564" y="8902"/>
                  </a:lnTo>
                  <a:cubicBezTo>
                    <a:pt x="569" y="8888"/>
                    <a:pt x="569" y="8873"/>
                    <a:pt x="573" y="8854"/>
                  </a:cubicBezTo>
                  <a:cubicBezTo>
                    <a:pt x="578" y="8835"/>
                    <a:pt x="578" y="8825"/>
                    <a:pt x="583" y="8816"/>
                  </a:cubicBezTo>
                  <a:cubicBezTo>
                    <a:pt x="583" y="8801"/>
                    <a:pt x="588" y="8782"/>
                    <a:pt x="593" y="8767"/>
                  </a:cubicBezTo>
                  <a:lnTo>
                    <a:pt x="597" y="8748"/>
                  </a:lnTo>
                  <a:lnTo>
                    <a:pt x="602" y="8724"/>
                  </a:lnTo>
                  <a:cubicBezTo>
                    <a:pt x="607" y="8710"/>
                    <a:pt x="612" y="8690"/>
                    <a:pt x="617" y="8671"/>
                  </a:cubicBezTo>
                  <a:lnTo>
                    <a:pt x="622" y="8657"/>
                  </a:lnTo>
                  <a:lnTo>
                    <a:pt x="626" y="8638"/>
                  </a:lnTo>
                  <a:cubicBezTo>
                    <a:pt x="636" y="8609"/>
                    <a:pt x="641" y="8585"/>
                    <a:pt x="650" y="8556"/>
                  </a:cubicBezTo>
                  <a:lnTo>
                    <a:pt x="650" y="8551"/>
                  </a:lnTo>
                  <a:cubicBezTo>
                    <a:pt x="660" y="8522"/>
                    <a:pt x="670" y="8493"/>
                    <a:pt x="679" y="8469"/>
                  </a:cubicBezTo>
                  <a:lnTo>
                    <a:pt x="689" y="8440"/>
                  </a:lnTo>
                  <a:cubicBezTo>
                    <a:pt x="694" y="8421"/>
                    <a:pt x="703" y="8402"/>
                    <a:pt x="708" y="8378"/>
                  </a:cubicBezTo>
                  <a:lnTo>
                    <a:pt x="723" y="8349"/>
                  </a:lnTo>
                  <a:lnTo>
                    <a:pt x="742" y="8296"/>
                  </a:lnTo>
                  <a:lnTo>
                    <a:pt x="756" y="8262"/>
                  </a:lnTo>
                  <a:lnTo>
                    <a:pt x="775" y="8209"/>
                  </a:lnTo>
                  <a:lnTo>
                    <a:pt x="790" y="8180"/>
                  </a:lnTo>
                  <a:lnTo>
                    <a:pt x="814" y="8127"/>
                  </a:lnTo>
                  <a:lnTo>
                    <a:pt x="828" y="8099"/>
                  </a:lnTo>
                  <a:lnTo>
                    <a:pt x="852" y="8046"/>
                  </a:lnTo>
                  <a:lnTo>
                    <a:pt x="867" y="8017"/>
                  </a:lnTo>
                  <a:lnTo>
                    <a:pt x="896" y="7964"/>
                  </a:lnTo>
                  <a:lnTo>
                    <a:pt x="905" y="7949"/>
                  </a:lnTo>
                  <a:lnTo>
                    <a:pt x="905" y="7945"/>
                  </a:lnTo>
                  <a:cubicBezTo>
                    <a:pt x="1064" y="7641"/>
                    <a:pt x="1271" y="7367"/>
                    <a:pt x="1516" y="7127"/>
                  </a:cubicBezTo>
                  <a:lnTo>
                    <a:pt x="1521" y="7122"/>
                  </a:lnTo>
                  <a:lnTo>
                    <a:pt x="1531" y="7107"/>
                  </a:lnTo>
                  <a:lnTo>
                    <a:pt x="1545" y="7098"/>
                  </a:lnTo>
                  <a:lnTo>
                    <a:pt x="1574" y="7069"/>
                  </a:lnTo>
                  <a:lnTo>
                    <a:pt x="1593" y="7050"/>
                  </a:lnTo>
                  <a:lnTo>
                    <a:pt x="1613" y="7035"/>
                  </a:lnTo>
                  <a:lnTo>
                    <a:pt x="1637" y="7011"/>
                  </a:lnTo>
                  <a:lnTo>
                    <a:pt x="1661" y="6992"/>
                  </a:lnTo>
                  <a:lnTo>
                    <a:pt x="1670" y="6982"/>
                  </a:lnTo>
                  <a:lnTo>
                    <a:pt x="1699" y="6953"/>
                  </a:lnTo>
                  <a:lnTo>
                    <a:pt x="1723" y="6934"/>
                  </a:lnTo>
                  <a:lnTo>
                    <a:pt x="1733" y="6929"/>
                  </a:lnTo>
                  <a:lnTo>
                    <a:pt x="1767" y="6900"/>
                  </a:lnTo>
                  <a:lnTo>
                    <a:pt x="1800" y="6872"/>
                  </a:lnTo>
                  <a:lnTo>
                    <a:pt x="1834" y="6848"/>
                  </a:lnTo>
                  <a:lnTo>
                    <a:pt x="1868" y="6823"/>
                  </a:lnTo>
                  <a:lnTo>
                    <a:pt x="1901" y="6795"/>
                  </a:lnTo>
                  <a:lnTo>
                    <a:pt x="1935" y="6771"/>
                  </a:lnTo>
                  <a:lnTo>
                    <a:pt x="1974" y="6746"/>
                  </a:lnTo>
                  <a:lnTo>
                    <a:pt x="2007" y="6722"/>
                  </a:lnTo>
                  <a:lnTo>
                    <a:pt x="2041" y="6698"/>
                  </a:lnTo>
                  <a:lnTo>
                    <a:pt x="2079" y="6674"/>
                  </a:lnTo>
                  <a:lnTo>
                    <a:pt x="2113" y="6650"/>
                  </a:lnTo>
                  <a:lnTo>
                    <a:pt x="2152" y="6626"/>
                  </a:lnTo>
                  <a:lnTo>
                    <a:pt x="2190" y="6607"/>
                  </a:lnTo>
                  <a:lnTo>
                    <a:pt x="2224" y="6583"/>
                  </a:lnTo>
                  <a:lnTo>
                    <a:pt x="2262" y="6564"/>
                  </a:lnTo>
                  <a:lnTo>
                    <a:pt x="2267" y="6564"/>
                  </a:lnTo>
                  <a:lnTo>
                    <a:pt x="2301" y="6544"/>
                  </a:lnTo>
                  <a:lnTo>
                    <a:pt x="2330" y="6530"/>
                  </a:lnTo>
                  <a:lnTo>
                    <a:pt x="2339" y="6525"/>
                  </a:lnTo>
                  <a:lnTo>
                    <a:pt x="2373" y="6506"/>
                  </a:lnTo>
                  <a:lnTo>
                    <a:pt x="2402" y="6491"/>
                  </a:lnTo>
                  <a:lnTo>
                    <a:pt x="2426" y="6482"/>
                  </a:lnTo>
                  <a:lnTo>
                    <a:pt x="2450" y="6467"/>
                  </a:lnTo>
                  <a:lnTo>
                    <a:pt x="2479" y="6453"/>
                  </a:lnTo>
                  <a:lnTo>
                    <a:pt x="2503" y="6443"/>
                  </a:lnTo>
                  <a:lnTo>
                    <a:pt x="2532" y="6429"/>
                  </a:lnTo>
                  <a:lnTo>
                    <a:pt x="2570" y="6414"/>
                  </a:lnTo>
                  <a:lnTo>
                    <a:pt x="2575" y="6414"/>
                  </a:lnTo>
                  <a:lnTo>
                    <a:pt x="2628" y="6390"/>
                  </a:lnTo>
                  <a:lnTo>
                    <a:pt x="2686" y="6366"/>
                  </a:lnTo>
                  <a:lnTo>
                    <a:pt x="2705" y="6357"/>
                  </a:lnTo>
                  <a:lnTo>
                    <a:pt x="2734" y="6347"/>
                  </a:lnTo>
                  <a:lnTo>
                    <a:pt x="2768" y="6338"/>
                  </a:lnTo>
                  <a:lnTo>
                    <a:pt x="2796" y="6328"/>
                  </a:lnTo>
                  <a:lnTo>
                    <a:pt x="2816" y="6318"/>
                  </a:lnTo>
                  <a:lnTo>
                    <a:pt x="2849" y="6309"/>
                  </a:lnTo>
                  <a:lnTo>
                    <a:pt x="2873" y="6299"/>
                  </a:lnTo>
                  <a:lnTo>
                    <a:pt x="2897" y="6294"/>
                  </a:lnTo>
                  <a:lnTo>
                    <a:pt x="2931" y="6280"/>
                  </a:lnTo>
                  <a:lnTo>
                    <a:pt x="2979" y="6265"/>
                  </a:lnTo>
                  <a:cubicBezTo>
                    <a:pt x="3008" y="6280"/>
                    <a:pt x="3037" y="6285"/>
                    <a:pt x="3066" y="6285"/>
                  </a:cubicBezTo>
                  <a:cubicBezTo>
                    <a:pt x="3128" y="6285"/>
                    <a:pt x="3191" y="6256"/>
                    <a:pt x="3229" y="6203"/>
                  </a:cubicBezTo>
                  <a:lnTo>
                    <a:pt x="3268" y="6198"/>
                  </a:lnTo>
                  <a:lnTo>
                    <a:pt x="3278" y="6198"/>
                  </a:lnTo>
                  <a:lnTo>
                    <a:pt x="3311" y="6188"/>
                  </a:lnTo>
                  <a:lnTo>
                    <a:pt x="3359" y="6179"/>
                  </a:lnTo>
                  <a:lnTo>
                    <a:pt x="3403" y="6174"/>
                  </a:lnTo>
                  <a:lnTo>
                    <a:pt x="3451" y="6169"/>
                  </a:lnTo>
                  <a:lnTo>
                    <a:pt x="3489" y="6159"/>
                  </a:lnTo>
                  <a:lnTo>
                    <a:pt x="3537" y="6155"/>
                  </a:lnTo>
                  <a:lnTo>
                    <a:pt x="3576" y="6150"/>
                  </a:lnTo>
                  <a:lnTo>
                    <a:pt x="3624" y="6145"/>
                  </a:lnTo>
                  <a:lnTo>
                    <a:pt x="3667" y="6145"/>
                  </a:lnTo>
                  <a:lnTo>
                    <a:pt x="3715" y="6140"/>
                  </a:lnTo>
                  <a:lnTo>
                    <a:pt x="4028" y="6140"/>
                  </a:lnTo>
                  <a:lnTo>
                    <a:pt x="4120" y="6145"/>
                  </a:lnTo>
                  <a:lnTo>
                    <a:pt x="4211" y="6150"/>
                  </a:lnTo>
                  <a:lnTo>
                    <a:pt x="4250" y="6150"/>
                  </a:lnTo>
                  <a:lnTo>
                    <a:pt x="4298" y="6155"/>
                  </a:lnTo>
                  <a:lnTo>
                    <a:pt x="4351" y="6159"/>
                  </a:lnTo>
                  <a:lnTo>
                    <a:pt x="4389" y="6164"/>
                  </a:lnTo>
                  <a:lnTo>
                    <a:pt x="4413" y="6169"/>
                  </a:lnTo>
                  <a:lnTo>
                    <a:pt x="4442" y="6169"/>
                  </a:lnTo>
                  <a:lnTo>
                    <a:pt x="4481" y="6179"/>
                  </a:lnTo>
                  <a:lnTo>
                    <a:pt x="4509" y="6184"/>
                  </a:lnTo>
                  <a:lnTo>
                    <a:pt x="4524" y="6184"/>
                  </a:lnTo>
                  <a:lnTo>
                    <a:pt x="4567" y="6188"/>
                  </a:lnTo>
                  <a:lnTo>
                    <a:pt x="4601" y="6198"/>
                  </a:lnTo>
                  <a:lnTo>
                    <a:pt x="4610" y="6198"/>
                  </a:lnTo>
                  <a:lnTo>
                    <a:pt x="4659" y="6208"/>
                  </a:lnTo>
                  <a:lnTo>
                    <a:pt x="4697" y="6217"/>
                  </a:lnTo>
                  <a:lnTo>
                    <a:pt x="4745" y="6227"/>
                  </a:lnTo>
                  <a:lnTo>
                    <a:pt x="4784" y="6236"/>
                  </a:lnTo>
                  <a:lnTo>
                    <a:pt x="4832" y="6246"/>
                  </a:lnTo>
                  <a:lnTo>
                    <a:pt x="4870" y="6261"/>
                  </a:lnTo>
                  <a:lnTo>
                    <a:pt x="4914" y="6270"/>
                  </a:lnTo>
                  <a:lnTo>
                    <a:pt x="4957" y="6285"/>
                  </a:lnTo>
                  <a:lnTo>
                    <a:pt x="5000" y="6299"/>
                  </a:lnTo>
                  <a:lnTo>
                    <a:pt x="5039" y="6309"/>
                  </a:lnTo>
                  <a:lnTo>
                    <a:pt x="5082" y="6323"/>
                  </a:lnTo>
                  <a:lnTo>
                    <a:pt x="5120" y="6338"/>
                  </a:lnTo>
                  <a:lnTo>
                    <a:pt x="5164" y="6352"/>
                  </a:lnTo>
                  <a:lnTo>
                    <a:pt x="5173" y="6357"/>
                  </a:lnTo>
                  <a:lnTo>
                    <a:pt x="5202" y="6371"/>
                  </a:lnTo>
                  <a:lnTo>
                    <a:pt x="5236" y="6381"/>
                  </a:lnTo>
                  <a:lnTo>
                    <a:pt x="5260" y="6390"/>
                  </a:lnTo>
                  <a:lnTo>
                    <a:pt x="5284" y="6400"/>
                  </a:lnTo>
                  <a:lnTo>
                    <a:pt x="5318" y="6419"/>
                  </a:lnTo>
                  <a:lnTo>
                    <a:pt x="5337" y="6424"/>
                  </a:lnTo>
                  <a:lnTo>
                    <a:pt x="5366" y="6439"/>
                  </a:lnTo>
                  <a:lnTo>
                    <a:pt x="5395" y="6453"/>
                  </a:lnTo>
                  <a:lnTo>
                    <a:pt x="5419" y="6463"/>
                  </a:lnTo>
                  <a:lnTo>
                    <a:pt x="5443" y="6472"/>
                  </a:lnTo>
                  <a:lnTo>
                    <a:pt x="5477" y="6491"/>
                  </a:lnTo>
                  <a:lnTo>
                    <a:pt x="5501" y="6501"/>
                  </a:lnTo>
                  <a:lnTo>
                    <a:pt x="5520" y="6511"/>
                  </a:lnTo>
                  <a:lnTo>
                    <a:pt x="5573" y="6540"/>
                  </a:lnTo>
                  <a:lnTo>
                    <a:pt x="5626" y="6568"/>
                  </a:lnTo>
                  <a:lnTo>
                    <a:pt x="5635" y="6573"/>
                  </a:lnTo>
                  <a:lnTo>
                    <a:pt x="5669" y="6593"/>
                  </a:lnTo>
                  <a:lnTo>
                    <a:pt x="5698" y="6612"/>
                  </a:lnTo>
                  <a:lnTo>
                    <a:pt x="5717" y="6621"/>
                  </a:lnTo>
                  <a:lnTo>
                    <a:pt x="5746" y="6641"/>
                  </a:lnTo>
                  <a:lnTo>
                    <a:pt x="5770" y="6655"/>
                  </a:lnTo>
                  <a:lnTo>
                    <a:pt x="5794" y="6670"/>
                  </a:lnTo>
                  <a:lnTo>
                    <a:pt x="5818" y="6684"/>
                  </a:lnTo>
                  <a:lnTo>
                    <a:pt x="5852" y="6708"/>
                  </a:lnTo>
                  <a:lnTo>
                    <a:pt x="5857" y="6713"/>
                  </a:lnTo>
                  <a:lnTo>
                    <a:pt x="5890" y="6732"/>
                  </a:lnTo>
                  <a:lnTo>
                    <a:pt x="5919" y="6751"/>
                  </a:lnTo>
                  <a:lnTo>
                    <a:pt x="5934" y="6761"/>
                  </a:lnTo>
                  <a:lnTo>
                    <a:pt x="5958" y="6780"/>
                  </a:lnTo>
                  <a:lnTo>
                    <a:pt x="5991" y="6804"/>
                  </a:lnTo>
                  <a:lnTo>
                    <a:pt x="5996" y="6809"/>
                  </a:lnTo>
                  <a:lnTo>
                    <a:pt x="6030" y="6833"/>
                  </a:lnTo>
                  <a:lnTo>
                    <a:pt x="6064" y="6857"/>
                  </a:lnTo>
                  <a:lnTo>
                    <a:pt x="6097" y="6886"/>
                  </a:lnTo>
                  <a:lnTo>
                    <a:pt x="6131" y="6910"/>
                  </a:lnTo>
                  <a:lnTo>
                    <a:pt x="6165" y="6939"/>
                  </a:lnTo>
                  <a:lnTo>
                    <a:pt x="6198" y="6968"/>
                  </a:lnTo>
                  <a:lnTo>
                    <a:pt x="6227" y="6997"/>
                  </a:lnTo>
                  <a:lnTo>
                    <a:pt x="6261" y="7026"/>
                  </a:lnTo>
                  <a:lnTo>
                    <a:pt x="6290" y="7050"/>
                  </a:lnTo>
                  <a:lnTo>
                    <a:pt x="6295" y="7050"/>
                  </a:lnTo>
                  <a:lnTo>
                    <a:pt x="6323" y="7079"/>
                  </a:lnTo>
                  <a:lnTo>
                    <a:pt x="6352" y="7107"/>
                  </a:lnTo>
                  <a:lnTo>
                    <a:pt x="6362" y="7117"/>
                  </a:lnTo>
                  <a:lnTo>
                    <a:pt x="6386" y="7141"/>
                  </a:lnTo>
                  <a:lnTo>
                    <a:pt x="6415" y="7170"/>
                  </a:lnTo>
                  <a:lnTo>
                    <a:pt x="6444" y="7199"/>
                  </a:lnTo>
                  <a:lnTo>
                    <a:pt x="6468" y="7223"/>
                  </a:lnTo>
                  <a:lnTo>
                    <a:pt x="6473" y="7232"/>
                  </a:lnTo>
                  <a:cubicBezTo>
                    <a:pt x="6518" y="7277"/>
                    <a:pt x="6568" y="7295"/>
                    <a:pt x="6617" y="7295"/>
                  </a:cubicBezTo>
                  <a:cubicBezTo>
                    <a:pt x="6777" y="7295"/>
                    <a:pt x="6918" y="7097"/>
                    <a:pt x="6785" y="6939"/>
                  </a:cubicBezTo>
                  <a:lnTo>
                    <a:pt x="6781" y="6934"/>
                  </a:lnTo>
                  <a:lnTo>
                    <a:pt x="6752" y="6905"/>
                  </a:lnTo>
                  <a:lnTo>
                    <a:pt x="6718" y="6872"/>
                  </a:lnTo>
                  <a:lnTo>
                    <a:pt x="6684" y="6838"/>
                  </a:lnTo>
                  <a:lnTo>
                    <a:pt x="6660" y="6814"/>
                  </a:lnTo>
                  <a:lnTo>
                    <a:pt x="6651" y="6804"/>
                  </a:lnTo>
                  <a:lnTo>
                    <a:pt x="6617" y="6771"/>
                  </a:lnTo>
                  <a:lnTo>
                    <a:pt x="6583" y="6737"/>
                  </a:lnTo>
                  <a:lnTo>
                    <a:pt x="6545" y="6703"/>
                  </a:lnTo>
                  <a:lnTo>
                    <a:pt x="6511" y="6670"/>
                  </a:lnTo>
                  <a:lnTo>
                    <a:pt x="6477" y="6641"/>
                  </a:lnTo>
                  <a:lnTo>
                    <a:pt x="6439" y="6612"/>
                  </a:lnTo>
                  <a:lnTo>
                    <a:pt x="6400" y="6578"/>
                  </a:lnTo>
                  <a:lnTo>
                    <a:pt x="6367" y="6549"/>
                  </a:lnTo>
                  <a:lnTo>
                    <a:pt x="6328" y="6520"/>
                  </a:lnTo>
                  <a:lnTo>
                    <a:pt x="6290" y="6491"/>
                  </a:lnTo>
                  <a:lnTo>
                    <a:pt x="6251" y="6463"/>
                  </a:lnTo>
                  <a:lnTo>
                    <a:pt x="6246" y="6458"/>
                  </a:lnTo>
                  <a:lnTo>
                    <a:pt x="6213" y="6434"/>
                  </a:lnTo>
                  <a:lnTo>
                    <a:pt x="6179" y="6410"/>
                  </a:lnTo>
                  <a:lnTo>
                    <a:pt x="6169" y="6400"/>
                  </a:lnTo>
                  <a:lnTo>
                    <a:pt x="6131" y="6376"/>
                  </a:lnTo>
                  <a:lnTo>
                    <a:pt x="6097" y="6352"/>
                  </a:lnTo>
                  <a:lnTo>
                    <a:pt x="6092" y="6352"/>
                  </a:lnTo>
                  <a:lnTo>
                    <a:pt x="6054" y="6328"/>
                  </a:lnTo>
                  <a:lnTo>
                    <a:pt x="6020" y="6309"/>
                  </a:lnTo>
                  <a:lnTo>
                    <a:pt x="6001" y="6294"/>
                  </a:lnTo>
                  <a:lnTo>
                    <a:pt x="5967" y="6275"/>
                  </a:lnTo>
                  <a:lnTo>
                    <a:pt x="5938" y="6256"/>
                  </a:lnTo>
                  <a:lnTo>
                    <a:pt x="5919" y="6246"/>
                  </a:lnTo>
                  <a:lnTo>
                    <a:pt x="5886" y="6227"/>
                  </a:lnTo>
                  <a:lnTo>
                    <a:pt x="5842" y="6203"/>
                  </a:lnTo>
                  <a:lnTo>
                    <a:pt x="5837" y="6198"/>
                  </a:lnTo>
                  <a:lnTo>
                    <a:pt x="5799" y="6164"/>
                  </a:lnTo>
                  <a:lnTo>
                    <a:pt x="5741" y="6131"/>
                  </a:lnTo>
                  <a:lnTo>
                    <a:pt x="5712" y="6116"/>
                  </a:lnTo>
                  <a:lnTo>
                    <a:pt x="5693" y="6107"/>
                  </a:lnTo>
                  <a:lnTo>
                    <a:pt x="5655" y="6087"/>
                  </a:lnTo>
                  <a:lnTo>
                    <a:pt x="5626" y="6073"/>
                  </a:lnTo>
                  <a:lnTo>
                    <a:pt x="5602" y="6063"/>
                  </a:lnTo>
                  <a:lnTo>
                    <a:pt x="5563" y="6044"/>
                  </a:lnTo>
                  <a:lnTo>
                    <a:pt x="5534" y="6030"/>
                  </a:lnTo>
                  <a:lnTo>
                    <a:pt x="5515" y="6025"/>
                  </a:lnTo>
                  <a:lnTo>
                    <a:pt x="5472" y="6005"/>
                  </a:lnTo>
                  <a:lnTo>
                    <a:pt x="5443" y="5996"/>
                  </a:lnTo>
                  <a:lnTo>
                    <a:pt x="5419" y="5981"/>
                  </a:lnTo>
                  <a:lnTo>
                    <a:pt x="5380" y="5972"/>
                  </a:lnTo>
                  <a:lnTo>
                    <a:pt x="5351" y="5957"/>
                  </a:lnTo>
                  <a:lnTo>
                    <a:pt x="5337" y="5953"/>
                  </a:lnTo>
                  <a:lnTo>
                    <a:pt x="5289" y="5933"/>
                  </a:lnTo>
                  <a:lnTo>
                    <a:pt x="5246" y="5919"/>
                  </a:lnTo>
                  <a:lnTo>
                    <a:pt x="5197" y="5904"/>
                  </a:lnTo>
                  <a:lnTo>
                    <a:pt x="5154" y="5890"/>
                  </a:lnTo>
                  <a:lnTo>
                    <a:pt x="5101" y="5871"/>
                  </a:lnTo>
                  <a:lnTo>
                    <a:pt x="5058" y="5856"/>
                  </a:lnTo>
                  <a:lnTo>
                    <a:pt x="5005" y="5842"/>
                  </a:lnTo>
                  <a:lnTo>
                    <a:pt x="4962" y="5832"/>
                  </a:lnTo>
                  <a:lnTo>
                    <a:pt x="4909" y="5818"/>
                  </a:lnTo>
                  <a:lnTo>
                    <a:pt x="4865" y="5808"/>
                  </a:lnTo>
                  <a:lnTo>
                    <a:pt x="4813" y="5794"/>
                  </a:lnTo>
                  <a:lnTo>
                    <a:pt x="4764" y="5784"/>
                  </a:lnTo>
                  <a:lnTo>
                    <a:pt x="4711" y="5775"/>
                  </a:lnTo>
                  <a:lnTo>
                    <a:pt x="4702" y="5775"/>
                  </a:lnTo>
                  <a:lnTo>
                    <a:pt x="4668" y="5765"/>
                  </a:lnTo>
                  <a:lnTo>
                    <a:pt x="4615" y="5760"/>
                  </a:lnTo>
                  <a:lnTo>
                    <a:pt x="4606" y="5760"/>
                  </a:lnTo>
                  <a:lnTo>
                    <a:pt x="4567" y="5750"/>
                  </a:lnTo>
                  <a:lnTo>
                    <a:pt x="4519" y="5746"/>
                  </a:lnTo>
                  <a:lnTo>
                    <a:pt x="4495" y="5741"/>
                  </a:lnTo>
                  <a:lnTo>
                    <a:pt x="4466" y="5736"/>
                  </a:lnTo>
                  <a:lnTo>
                    <a:pt x="4423" y="5731"/>
                  </a:lnTo>
                  <a:lnTo>
                    <a:pt x="4365" y="5726"/>
                  </a:lnTo>
                  <a:lnTo>
                    <a:pt x="4307" y="5722"/>
                  </a:lnTo>
                  <a:lnTo>
                    <a:pt x="4264" y="5722"/>
                  </a:lnTo>
                  <a:lnTo>
                    <a:pt x="4163" y="5712"/>
                  </a:lnTo>
                  <a:lnTo>
                    <a:pt x="3653" y="5712"/>
                  </a:lnTo>
                  <a:lnTo>
                    <a:pt x="3605" y="5717"/>
                  </a:lnTo>
                  <a:lnTo>
                    <a:pt x="3552" y="5722"/>
                  </a:lnTo>
                  <a:lnTo>
                    <a:pt x="3509" y="5726"/>
                  </a:lnTo>
                  <a:lnTo>
                    <a:pt x="3504" y="5726"/>
                  </a:lnTo>
                  <a:lnTo>
                    <a:pt x="3451" y="5736"/>
                  </a:lnTo>
                  <a:lnTo>
                    <a:pt x="3403" y="5741"/>
                  </a:lnTo>
                  <a:lnTo>
                    <a:pt x="3355" y="5750"/>
                  </a:lnTo>
                  <a:lnTo>
                    <a:pt x="3306" y="5755"/>
                  </a:lnTo>
                  <a:lnTo>
                    <a:pt x="3297" y="5755"/>
                  </a:lnTo>
                  <a:lnTo>
                    <a:pt x="3287" y="1747"/>
                  </a:lnTo>
                  <a:close/>
                  <a:moveTo>
                    <a:pt x="4606" y="11371"/>
                  </a:moveTo>
                  <a:lnTo>
                    <a:pt x="5558" y="11751"/>
                  </a:lnTo>
                  <a:lnTo>
                    <a:pt x="5568" y="11756"/>
                  </a:lnTo>
                  <a:cubicBezTo>
                    <a:pt x="5813" y="11857"/>
                    <a:pt x="6001" y="12054"/>
                    <a:pt x="6092" y="12299"/>
                  </a:cubicBezTo>
                  <a:cubicBezTo>
                    <a:pt x="5611" y="12679"/>
                    <a:pt x="5043" y="12920"/>
                    <a:pt x="4442" y="13007"/>
                  </a:cubicBezTo>
                  <a:lnTo>
                    <a:pt x="3841" y="13007"/>
                  </a:lnTo>
                  <a:cubicBezTo>
                    <a:pt x="3807" y="13007"/>
                    <a:pt x="3768" y="13016"/>
                    <a:pt x="3740" y="13035"/>
                  </a:cubicBezTo>
                  <a:cubicBezTo>
                    <a:pt x="3042" y="12992"/>
                    <a:pt x="2373" y="12732"/>
                    <a:pt x="1820" y="12299"/>
                  </a:cubicBezTo>
                  <a:cubicBezTo>
                    <a:pt x="1829" y="12290"/>
                    <a:pt x="1834" y="12280"/>
                    <a:pt x="1839" y="12270"/>
                  </a:cubicBezTo>
                  <a:cubicBezTo>
                    <a:pt x="1930" y="12035"/>
                    <a:pt x="2113" y="11852"/>
                    <a:pt x="2344" y="11756"/>
                  </a:cubicBezTo>
                  <a:lnTo>
                    <a:pt x="2354" y="11751"/>
                  </a:lnTo>
                  <a:lnTo>
                    <a:pt x="3311" y="11380"/>
                  </a:lnTo>
                  <a:lnTo>
                    <a:pt x="3821" y="11876"/>
                  </a:lnTo>
                  <a:cubicBezTo>
                    <a:pt x="3860" y="11914"/>
                    <a:pt x="3918" y="11938"/>
                    <a:pt x="3970" y="11938"/>
                  </a:cubicBezTo>
                  <a:lnTo>
                    <a:pt x="3975" y="11938"/>
                  </a:lnTo>
                  <a:cubicBezTo>
                    <a:pt x="4033" y="11938"/>
                    <a:pt x="4086" y="11914"/>
                    <a:pt x="4124" y="11871"/>
                  </a:cubicBezTo>
                  <a:lnTo>
                    <a:pt x="4606" y="11371"/>
                  </a:lnTo>
                  <a:close/>
                  <a:moveTo>
                    <a:pt x="4986" y="0"/>
                  </a:moveTo>
                  <a:cubicBezTo>
                    <a:pt x="4865" y="0"/>
                    <a:pt x="4769" y="97"/>
                    <a:pt x="4769" y="217"/>
                  </a:cubicBezTo>
                  <a:lnTo>
                    <a:pt x="4769" y="1324"/>
                  </a:lnTo>
                  <a:lnTo>
                    <a:pt x="3075" y="1324"/>
                  </a:lnTo>
                  <a:cubicBezTo>
                    <a:pt x="2960" y="1324"/>
                    <a:pt x="2864" y="1420"/>
                    <a:pt x="2864" y="1540"/>
                  </a:cubicBezTo>
                  <a:lnTo>
                    <a:pt x="2873" y="5861"/>
                  </a:lnTo>
                  <a:lnTo>
                    <a:pt x="2859" y="5866"/>
                  </a:lnTo>
                  <a:lnTo>
                    <a:pt x="2825" y="5876"/>
                  </a:lnTo>
                  <a:lnTo>
                    <a:pt x="2787" y="5890"/>
                  </a:lnTo>
                  <a:lnTo>
                    <a:pt x="2763" y="5895"/>
                  </a:lnTo>
                  <a:lnTo>
                    <a:pt x="2734" y="5904"/>
                  </a:lnTo>
                  <a:lnTo>
                    <a:pt x="2695" y="5919"/>
                  </a:lnTo>
                  <a:lnTo>
                    <a:pt x="2676" y="5929"/>
                  </a:lnTo>
                  <a:lnTo>
                    <a:pt x="2642" y="5938"/>
                  </a:lnTo>
                  <a:lnTo>
                    <a:pt x="2604" y="5953"/>
                  </a:lnTo>
                  <a:lnTo>
                    <a:pt x="2580" y="5962"/>
                  </a:lnTo>
                  <a:lnTo>
                    <a:pt x="2551" y="5972"/>
                  </a:lnTo>
                  <a:lnTo>
                    <a:pt x="2488" y="6001"/>
                  </a:lnTo>
                  <a:lnTo>
                    <a:pt x="2426" y="6025"/>
                  </a:lnTo>
                  <a:lnTo>
                    <a:pt x="2421" y="6025"/>
                  </a:lnTo>
                  <a:lnTo>
                    <a:pt x="2378" y="6044"/>
                  </a:lnTo>
                  <a:lnTo>
                    <a:pt x="2339" y="6063"/>
                  </a:lnTo>
                  <a:lnTo>
                    <a:pt x="2325" y="6068"/>
                  </a:lnTo>
                  <a:lnTo>
                    <a:pt x="2286" y="6087"/>
                  </a:lnTo>
                  <a:lnTo>
                    <a:pt x="2253" y="6102"/>
                  </a:lnTo>
                  <a:lnTo>
                    <a:pt x="2233" y="6111"/>
                  </a:lnTo>
                  <a:lnTo>
                    <a:pt x="2200" y="6131"/>
                  </a:lnTo>
                  <a:lnTo>
                    <a:pt x="2161" y="6150"/>
                  </a:lnTo>
                  <a:lnTo>
                    <a:pt x="2152" y="6155"/>
                  </a:lnTo>
                  <a:lnTo>
                    <a:pt x="2113" y="6174"/>
                  </a:lnTo>
                  <a:lnTo>
                    <a:pt x="2075" y="6198"/>
                  </a:lnTo>
                  <a:lnTo>
                    <a:pt x="2031" y="6222"/>
                  </a:lnTo>
                  <a:lnTo>
                    <a:pt x="1988" y="6246"/>
                  </a:lnTo>
                  <a:lnTo>
                    <a:pt x="1950" y="6270"/>
                  </a:lnTo>
                  <a:lnTo>
                    <a:pt x="1906" y="6294"/>
                  </a:lnTo>
                  <a:lnTo>
                    <a:pt x="1868" y="6318"/>
                  </a:lnTo>
                  <a:lnTo>
                    <a:pt x="1824" y="6347"/>
                  </a:lnTo>
                  <a:lnTo>
                    <a:pt x="1786" y="6371"/>
                  </a:lnTo>
                  <a:lnTo>
                    <a:pt x="1747" y="6400"/>
                  </a:lnTo>
                  <a:lnTo>
                    <a:pt x="1709" y="6429"/>
                  </a:lnTo>
                  <a:lnTo>
                    <a:pt x="1670" y="6458"/>
                  </a:lnTo>
                  <a:lnTo>
                    <a:pt x="1632" y="6487"/>
                  </a:lnTo>
                  <a:lnTo>
                    <a:pt x="1593" y="6516"/>
                  </a:lnTo>
                  <a:lnTo>
                    <a:pt x="1555" y="6544"/>
                  </a:lnTo>
                  <a:lnTo>
                    <a:pt x="1516" y="6573"/>
                  </a:lnTo>
                  <a:lnTo>
                    <a:pt x="1478" y="6607"/>
                  </a:lnTo>
                  <a:lnTo>
                    <a:pt x="1473" y="6612"/>
                  </a:lnTo>
                  <a:lnTo>
                    <a:pt x="1444" y="6636"/>
                  </a:lnTo>
                  <a:lnTo>
                    <a:pt x="1406" y="6670"/>
                  </a:lnTo>
                  <a:lnTo>
                    <a:pt x="1401" y="6674"/>
                  </a:lnTo>
                  <a:lnTo>
                    <a:pt x="1372" y="6698"/>
                  </a:lnTo>
                  <a:lnTo>
                    <a:pt x="1338" y="6727"/>
                  </a:lnTo>
                  <a:lnTo>
                    <a:pt x="1329" y="6742"/>
                  </a:lnTo>
                  <a:lnTo>
                    <a:pt x="1300" y="6766"/>
                  </a:lnTo>
                  <a:lnTo>
                    <a:pt x="1266" y="6795"/>
                  </a:lnTo>
                  <a:lnTo>
                    <a:pt x="1257" y="6804"/>
                  </a:lnTo>
                  <a:lnTo>
                    <a:pt x="1237" y="6828"/>
                  </a:lnTo>
                  <a:lnTo>
                    <a:pt x="1233" y="6833"/>
                  </a:lnTo>
                  <a:cubicBezTo>
                    <a:pt x="958" y="7103"/>
                    <a:pt x="732" y="7406"/>
                    <a:pt x="549" y="7743"/>
                  </a:cubicBezTo>
                  <a:lnTo>
                    <a:pt x="545" y="7747"/>
                  </a:lnTo>
                  <a:lnTo>
                    <a:pt x="540" y="7762"/>
                  </a:lnTo>
                  <a:lnTo>
                    <a:pt x="540" y="7767"/>
                  </a:lnTo>
                  <a:lnTo>
                    <a:pt x="506" y="7829"/>
                  </a:lnTo>
                  <a:lnTo>
                    <a:pt x="492" y="7858"/>
                  </a:lnTo>
                  <a:lnTo>
                    <a:pt x="463" y="7921"/>
                  </a:lnTo>
                  <a:lnTo>
                    <a:pt x="448" y="7954"/>
                  </a:lnTo>
                  <a:lnTo>
                    <a:pt x="419" y="8012"/>
                  </a:lnTo>
                  <a:lnTo>
                    <a:pt x="405" y="8046"/>
                  </a:lnTo>
                  <a:cubicBezTo>
                    <a:pt x="395" y="8065"/>
                    <a:pt x="386" y="8084"/>
                    <a:pt x="381" y="8108"/>
                  </a:cubicBezTo>
                  <a:lnTo>
                    <a:pt x="366" y="8142"/>
                  </a:lnTo>
                  <a:cubicBezTo>
                    <a:pt x="357" y="8161"/>
                    <a:pt x="352" y="8185"/>
                    <a:pt x="342" y="8204"/>
                  </a:cubicBezTo>
                  <a:lnTo>
                    <a:pt x="328" y="8238"/>
                  </a:lnTo>
                  <a:cubicBezTo>
                    <a:pt x="323" y="8262"/>
                    <a:pt x="314" y="8281"/>
                    <a:pt x="304" y="8305"/>
                  </a:cubicBezTo>
                  <a:lnTo>
                    <a:pt x="294" y="8334"/>
                  </a:lnTo>
                  <a:cubicBezTo>
                    <a:pt x="285" y="8368"/>
                    <a:pt x="275" y="8397"/>
                    <a:pt x="265" y="8431"/>
                  </a:cubicBezTo>
                  <a:lnTo>
                    <a:pt x="265" y="8435"/>
                  </a:lnTo>
                  <a:cubicBezTo>
                    <a:pt x="256" y="8464"/>
                    <a:pt x="246" y="8493"/>
                    <a:pt x="237" y="8527"/>
                  </a:cubicBezTo>
                  <a:lnTo>
                    <a:pt x="232" y="8551"/>
                  </a:lnTo>
                  <a:lnTo>
                    <a:pt x="232" y="8561"/>
                  </a:lnTo>
                  <a:cubicBezTo>
                    <a:pt x="222" y="8580"/>
                    <a:pt x="217" y="8604"/>
                    <a:pt x="213" y="8623"/>
                  </a:cubicBezTo>
                  <a:lnTo>
                    <a:pt x="208" y="8652"/>
                  </a:lnTo>
                  <a:lnTo>
                    <a:pt x="203" y="8666"/>
                  </a:lnTo>
                  <a:cubicBezTo>
                    <a:pt x="198" y="8686"/>
                    <a:pt x="193" y="8705"/>
                    <a:pt x="188" y="8719"/>
                  </a:cubicBezTo>
                  <a:lnTo>
                    <a:pt x="179" y="8767"/>
                  </a:lnTo>
                  <a:cubicBezTo>
                    <a:pt x="174" y="8782"/>
                    <a:pt x="174" y="8801"/>
                    <a:pt x="169" y="8825"/>
                  </a:cubicBezTo>
                  <a:lnTo>
                    <a:pt x="160" y="8873"/>
                  </a:lnTo>
                  <a:cubicBezTo>
                    <a:pt x="155" y="8888"/>
                    <a:pt x="150" y="8907"/>
                    <a:pt x="150" y="8926"/>
                  </a:cubicBezTo>
                  <a:cubicBezTo>
                    <a:pt x="145" y="8945"/>
                    <a:pt x="145" y="8960"/>
                    <a:pt x="140" y="8974"/>
                  </a:cubicBezTo>
                  <a:cubicBezTo>
                    <a:pt x="140" y="8994"/>
                    <a:pt x="136" y="9013"/>
                    <a:pt x="131" y="9032"/>
                  </a:cubicBezTo>
                  <a:lnTo>
                    <a:pt x="131" y="9047"/>
                  </a:lnTo>
                  <a:lnTo>
                    <a:pt x="126" y="9080"/>
                  </a:lnTo>
                  <a:cubicBezTo>
                    <a:pt x="126" y="9099"/>
                    <a:pt x="121" y="9114"/>
                    <a:pt x="121" y="9133"/>
                  </a:cubicBezTo>
                  <a:lnTo>
                    <a:pt x="121" y="9148"/>
                  </a:lnTo>
                  <a:cubicBezTo>
                    <a:pt x="121" y="9157"/>
                    <a:pt x="121" y="9172"/>
                    <a:pt x="116" y="9181"/>
                  </a:cubicBezTo>
                  <a:cubicBezTo>
                    <a:pt x="111" y="9196"/>
                    <a:pt x="116" y="9215"/>
                    <a:pt x="111" y="9229"/>
                  </a:cubicBezTo>
                  <a:lnTo>
                    <a:pt x="111" y="9258"/>
                  </a:lnTo>
                  <a:lnTo>
                    <a:pt x="111" y="9287"/>
                  </a:lnTo>
                  <a:cubicBezTo>
                    <a:pt x="111" y="9311"/>
                    <a:pt x="111" y="9335"/>
                    <a:pt x="107" y="9359"/>
                  </a:cubicBezTo>
                  <a:lnTo>
                    <a:pt x="107" y="9374"/>
                  </a:lnTo>
                  <a:lnTo>
                    <a:pt x="107" y="9393"/>
                  </a:lnTo>
                  <a:cubicBezTo>
                    <a:pt x="1" y="11534"/>
                    <a:pt x="1646" y="13353"/>
                    <a:pt x="3788" y="13468"/>
                  </a:cubicBezTo>
                  <a:cubicBezTo>
                    <a:pt x="3855" y="13468"/>
                    <a:pt x="3922" y="13473"/>
                    <a:pt x="3990" y="13473"/>
                  </a:cubicBezTo>
                  <a:cubicBezTo>
                    <a:pt x="4158" y="13473"/>
                    <a:pt x="4327" y="13459"/>
                    <a:pt x="4495" y="13440"/>
                  </a:cubicBezTo>
                  <a:lnTo>
                    <a:pt x="10952" y="13440"/>
                  </a:lnTo>
                  <a:cubicBezTo>
                    <a:pt x="11068" y="13440"/>
                    <a:pt x="11164" y="13343"/>
                    <a:pt x="11164" y="13223"/>
                  </a:cubicBezTo>
                  <a:lnTo>
                    <a:pt x="11164" y="12112"/>
                  </a:lnTo>
                  <a:lnTo>
                    <a:pt x="12858" y="12112"/>
                  </a:lnTo>
                  <a:cubicBezTo>
                    <a:pt x="12973" y="12112"/>
                    <a:pt x="13069" y="12015"/>
                    <a:pt x="13069" y="11900"/>
                  </a:cubicBezTo>
                  <a:lnTo>
                    <a:pt x="13069" y="2758"/>
                  </a:lnTo>
                  <a:cubicBezTo>
                    <a:pt x="13069" y="2758"/>
                    <a:pt x="13045" y="2748"/>
                    <a:pt x="13045" y="2748"/>
                  </a:cubicBezTo>
                  <a:lnTo>
                    <a:pt x="13045" y="2738"/>
                  </a:lnTo>
                  <a:cubicBezTo>
                    <a:pt x="13045" y="2729"/>
                    <a:pt x="13041" y="2719"/>
                    <a:pt x="13041" y="2714"/>
                  </a:cubicBezTo>
                  <a:cubicBezTo>
                    <a:pt x="13041" y="2705"/>
                    <a:pt x="13036" y="2695"/>
                    <a:pt x="13036" y="2685"/>
                  </a:cubicBezTo>
                  <a:lnTo>
                    <a:pt x="13036" y="2681"/>
                  </a:lnTo>
                  <a:cubicBezTo>
                    <a:pt x="13031" y="2671"/>
                    <a:pt x="13026" y="2661"/>
                    <a:pt x="13021" y="2657"/>
                  </a:cubicBezTo>
                  <a:cubicBezTo>
                    <a:pt x="13017" y="2647"/>
                    <a:pt x="13012" y="2637"/>
                    <a:pt x="13007" y="2632"/>
                  </a:cubicBezTo>
                  <a:lnTo>
                    <a:pt x="13002" y="2628"/>
                  </a:lnTo>
                  <a:cubicBezTo>
                    <a:pt x="12997" y="2618"/>
                    <a:pt x="12992" y="2613"/>
                    <a:pt x="12988" y="2604"/>
                  </a:cubicBezTo>
                  <a:lnTo>
                    <a:pt x="10442" y="58"/>
                  </a:lnTo>
                  <a:cubicBezTo>
                    <a:pt x="10433" y="53"/>
                    <a:pt x="10428" y="44"/>
                    <a:pt x="10418" y="39"/>
                  </a:cubicBezTo>
                  <a:lnTo>
                    <a:pt x="10413" y="34"/>
                  </a:lnTo>
                  <a:cubicBezTo>
                    <a:pt x="10404" y="29"/>
                    <a:pt x="10399" y="25"/>
                    <a:pt x="10389" y="20"/>
                  </a:cubicBezTo>
                  <a:lnTo>
                    <a:pt x="10365" y="10"/>
                  </a:lnTo>
                  <a:lnTo>
                    <a:pt x="10360" y="10"/>
                  </a:lnTo>
                  <a:cubicBezTo>
                    <a:pt x="10351" y="10"/>
                    <a:pt x="10341" y="5"/>
                    <a:pt x="10332" y="5"/>
                  </a:cubicBezTo>
                  <a:lnTo>
                    <a:pt x="103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6" name="Google Shape;2836;p59"/>
          <p:cNvGrpSpPr/>
          <p:nvPr/>
        </p:nvGrpSpPr>
        <p:grpSpPr>
          <a:xfrm>
            <a:off x="7398534" y="2389818"/>
            <a:ext cx="427980" cy="320369"/>
            <a:chOff x="6627996" y="2449756"/>
            <a:chExt cx="427980" cy="320369"/>
          </a:xfrm>
        </p:grpSpPr>
        <p:sp>
          <p:nvSpPr>
            <p:cNvPr id="2837" name="Google Shape;2837;p59"/>
            <p:cNvSpPr/>
            <p:nvPr/>
          </p:nvSpPr>
          <p:spPr>
            <a:xfrm>
              <a:off x="6634946" y="2456155"/>
              <a:ext cx="415863" cy="220836"/>
            </a:xfrm>
            <a:custGeom>
              <a:rect b="b" l="l" r="r" t="t"/>
              <a:pathLst>
                <a:path extrusionOk="0" h="8420" w="15856">
                  <a:moveTo>
                    <a:pt x="6378" y="0"/>
                  </a:moveTo>
                  <a:cubicBezTo>
                    <a:pt x="6219" y="0"/>
                    <a:pt x="6060" y="11"/>
                    <a:pt x="5900" y="32"/>
                  </a:cubicBezTo>
                  <a:cubicBezTo>
                    <a:pt x="4509" y="220"/>
                    <a:pt x="3354" y="1206"/>
                    <a:pt x="2955" y="2549"/>
                  </a:cubicBezTo>
                  <a:lnTo>
                    <a:pt x="2936" y="2549"/>
                  </a:lnTo>
                  <a:cubicBezTo>
                    <a:pt x="1314" y="2549"/>
                    <a:pt x="1" y="3862"/>
                    <a:pt x="1" y="5484"/>
                  </a:cubicBezTo>
                  <a:cubicBezTo>
                    <a:pt x="1" y="7105"/>
                    <a:pt x="1314" y="8419"/>
                    <a:pt x="2936" y="8419"/>
                  </a:cubicBezTo>
                  <a:lnTo>
                    <a:pt x="13392" y="8419"/>
                  </a:lnTo>
                  <a:cubicBezTo>
                    <a:pt x="13403" y="8419"/>
                    <a:pt x="13415" y="8419"/>
                    <a:pt x="13427" y="8419"/>
                  </a:cubicBezTo>
                  <a:cubicBezTo>
                    <a:pt x="14763" y="8419"/>
                    <a:pt x="15855" y="7334"/>
                    <a:pt x="15855" y="5994"/>
                  </a:cubicBezTo>
                  <a:cubicBezTo>
                    <a:pt x="15855" y="4654"/>
                    <a:pt x="14763" y="3569"/>
                    <a:pt x="13427" y="3569"/>
                  </a:cubicBezTo>
                  <a:cubicBezTo>
                    <a:pt x="13415" y="3569"/>
                    <a:pt x="13403" y="3569"/>
                    <a:pt x="13392" y="3569"/>
                  </a:cubicBezTo>
                  <a:lnTo>
                    <a:pt x="13396" y="3569"/>
                  </a:lnTo>
                  <a:cubicBezTo>
                    <a:pt x="13310" y="3569"/>
                    <a:pt x="13218" y="3574"/>
                    <a:pt x="13132" y="3583"/>
                  </a:cubicBezTo>
                  <a:cubicBezTo>
                    <a:pt x="12743" y="2328"/>
                    <a:pt x="11586" y="1528"/>
                    <a:pt x="10340" y="1528"/>
                  </a:cubicBezTo>
                  <a:cubicBezTo>
                    <a:pt x="10030" y="1528"/>
                    <a:pt x="9714" y="1578"/>
                    <a:pt x="9403" y="1683"/>
                  </a:cubicBezTo>
                  <a:cubicBezTo>
                    <a:pt x="8747" y="627"/>
                    <a:pt x="7597" y="0"/>
                    <a:pt x="63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59"/>
            <p:cNvSpPr/>
            <p:nvPr/>
          </p:nvSpPr>
          <p:spPr>
            <a:xfrm>
              <a:off x="6633687" y="2523245"/>
              <a:ext cx="378489" cy="153746"/>
            </a:xfrm>
            <a:custGeom>
              <a:rect b="b" l="l" r="r" t="t"/>
              <a:pathLst>
                <a:path extrusionOk="0" h="5862" w="14431">
                  <a:moveTo>
                    <a:pt x="2859" y="0"/>
                  </a:moveTo>
                  <a:cubicBezTo>
                    <a:pt x="1252" y="68"/>
                    <a:pt x="0" y="1420"/>
                    <a:pt x="53" y="3027"/>
                  </a:cubicBezTo>
                  <a:cubicBezTo>
                    <a:pt x="106" y="4620"/>
                    <a:pt x="1482" y="5861"/>
                    <a:pt x="3080" y="5861"/>
                  </a:cubicBezTo>
                  <a:lnTo>
                    <a:pt x="13444" y="5861"/>
                  </a:lnTo>
                  <a:cubicBezTo>
                    <a:pt x="13507" y="5861"/>
                    <a:pt x="13570" y="5856"/>
                    <a:pt x="13632" y="5851"/>
                  </a:cubicBezTo>
                  <a:cubicBezTo>
                    <a:pt x="14431" y="5789"/>
                    <a:pt x="14368" y="4581"/>
                    <a:pt x="13565" y="4581"/>
                  </a:cubicBezTo>
                  <a:lnTo>
                    <a:pt x="11784" y="4581"/>
                  </a:lnTo>
                  <a:cubicBezTo>
                    <a:pt x="11645" y="4581"/>
                    <a:pt x="11529" y="4466"/>
                    <a:pt x="11529" y="4326"/>
                  </a:cubicBezTo>
                  <a:lnTo>
                    <a:pt x="11529" y="3518"/>
                  </a:lnTo>
                  <a:cubicBezTo>
                    <a:pt x="11529" y="3181"/>
                    <a:pt x="11395" y="2854"/>
                    <a:pt x="11159" y="2618"/>
                  </a:cubicBezTo>
                  <a:lnTo>
                    <a:pt x="9672" y="1131"/>
                  </a:lnTo>
                  <a:cubicBezTo>
                    <a:pt x="9431" y="891"/>
                    <a:pt x="9104" y="756"/>
                    <a:pt x="8767" y="756"/>
                  </a:cubicBezTo>
                  <a:lnTo>
                    <a:pt x="5409" y="756"/>
                  </a:lnTo>
                  <a:cubicBezTo>
                    <a:pt x="4846" y="756"/>
                    <a:pt x="4389" y="1213"/>
                    <a:pt x="4389" y="1776"/>
                  </a:cubicBezTo>
                  <a:lnTo>
                    <a:pt x="4389" y="4037"/>
                  </a:lnTo>
                  <a:cubicBezTo>
                    <a:pt x="4385" y="4186"/>
                    <a:pt x="4267" y="4292"/>
                    <a:pt x="4134" y="4292"/>
                  </a:cubicBezTo>
                  <a:cubicBezTo>
                    <a:pt x="4099" y="4292"/>
                    <a:pt x="4063" y="4285"/>
                    <a:pt x="4028" y="4268"/>
                  </a:cubicBezTo>
                  <a:cubicBezTo>
                    <a:pt x="3075" y="3806"/>
                    <a:pt x="2392" y="2873"/>
                    <a:pt x="2349" y="1762"/>
                  </a:cubicBezTo>
                  <a:cubicBezTo>
                    <a:pt x="2325" y="1131"/>
                    <a:pt x="2503" y="515"/>
                    <a:pt x="28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59"/>
            <p:cNvSpPr/>
            <p:nvPr/>
          </p:nvSpPr>
          <p:spPr>
            <a:xfrm>
              <a:off x="6768838" y="2563111"/>
              <a:ext cx="147189" cy="200693"/>
            </a:xfrm>
            <a:custGeom>
              <a:rect b="b" l="l" r="r" t="t"/>
              <a:pathLst>
                <a:path extrusionOk="0" h="7652" w="5612">
                  <a:moveTo>
                    <a:pt x="3630" y="1"/>
                  </a:moveTo>
                  <a:cubicBezTo>
                    <a:pt x="3625" y="1"/>
                    <a:pt x="3620" y="1"/>
                    <a:pt x="3614" y="1"/>
                  </a:cubicBezTo>
                  <a:lnTo>
                    <a:pt x="256" y="1"/>
                  </a:lnTo>
                  <a:cubicBezTo>
                    <a:pt x="116" y="1"/>
                    <a:pt x="1" y="112"/>
                    <a:pt x="1" y="256"/>
                  </a:cubicBezTo>
                  <a:lnTo>
                    <a:pt x="1" y="7397"/>
                  </a:lnTo>
                  <a:cubicBezTo>
                    <a:pt x="1" y="7536"/>
                    <a:pt x="116" y="7652"/>
                    <a:pt x="256" y="7652"/>
                  </a:cubicBezTo>
                  <a:lnTo>
                    <a:pt x="5356" y="7652"/>
                  </a:lnTo>
                  <a:cubicBezTo>
                    <a:pt x="5496" y="7652"/>
                    <a:pt x="5611" y="7536"/>
                    <a:pt x="5611" y="7397"/>
                  </a:cubicBezTo>
                  <a:lnTo>
                    <a:pt x="5611" y="1998"/>
                  </a:lnTo>
                  <a:cubicBezTo>
                    <a:pt x="5611" y="1863"/>
                    <a:pt x="5558" y="1733"/>
                    <a:pt x="5462" y="1637"/>
                  </a:cubicBezTo>
                  <a:lnTo>
                    <a:pt x="3975" y="150"/>
                  </a:lnTo>
                  <a:cubicBezTo>
                    <a:pt x="3883" y="58"/>
                    <a:pt x="3759" y="1"/>
                    <a:pt x="363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59"/>
            <p:cNvSpPr/>
            <p:nvPr/>
          </p:nvSpPr>
          <p:spPr>
            <a:xfrm>
              <a:off x="6869289" y="2609954"/>
              <a:ext cx="46869" cy="13507"/>
            </a:xfrm>
            <a:custGeom>
              <a:rect b="b" l="l" r="r" t="t"/>
              <a:pathLst>
                <a:path extrusionOk="0" h="515" w="1787">
                  <a:moveTo>
                    <a:pt x="1" y="0"/>
                  </a:moveTo>
                  <a:lnTo>
                    <a:pt x="1" y="515"/>
                  </a:lnTo>
                  <a:lnTo>
                    <a:pt x="1786" y="515"/>
                  </a:lnTo>
                  <a:lnTo>
                    <a:pt x="1786" y="212"/>
                  </a:lnTo>
                  <a:cubicBezTo>
                    <a:pt x="1781" y="140"/>
                    <a:pt x="1767" y="67"/>
                    <a:pt x="17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59"/>
            <p:cNvSpPr/>
            <p:nvPr/>
          </p:nvSpPr>
          <p:spPr>
            <a:xfrm>
              <a:off x="6627996" y="2449756"/>
              <a:ext cx="427980" cy="233451"/>
            </a:xfrm>
            <a:custGeom>
              <a:rect b="b" l="l" r="r" t="t"/>
              <a:pathLst>
                <a:path extrusionOk="0" h="8901" w="16318">
                  <a:moveTo>
                    <a:pt x="6639" y="0"/>
                  </a:moveTo>
                  <a:cubicBezTo>
                    <a:pt x="5841" y="0"/>
                    <a:pt x="5037" y="251"/>
                    <a:pt x="4351" y="772"/>
                  </a:cubicBezTo>
                  <a:cubicBezTo>
                    <a:pt x="3749" y="1229"/>
                    <a:pt x="3302" y="1850"/>
                    <a:pt x="3052" y="2557"/>
                  </a:cubicBezTo>
                  <a:cubicBezTo>
                    <a:pt x="1334" y="2644"/>
                    <a:pt x="1" y="4082"/>
                    <a:pt x="44" y="5800"/>
                  </a:cubicBezTo>
                  <a:cubicBezTo>
                    <a:pt x="83" y="7518"/>
                    <a:pt x="1483" y="8889"/>
                    <a:pt x="3201" y="8894"/>
                  </a:cubicBezTo>
                  <a:lnTo>
                    <a:pt x="4351" y="8894"/>
                  </a:lnTo>
                  <a:cubicBezTo>
                    <a:pt x="4630" y="8860"/>
                    <a:pt x="4630" y="8451"/>
                    <a:pt x="4351" y="8418"/>
                  </a:cubicBezTo>
                  <a:lnTo>
                    <a:pt x="3201" y="8418"/>
                  </a:lnTo>
                  <a:cubicBezTo>
                    <a:pt x="1714" y="8418"/>
                    <a:pt x="506" y="7215"/>
                    <a:pt x="506" y="5728"/>
                  </a:cubicBezTo>
                  <a:cubicBezTo>
                    <a:pt x="506" y="4236"/>
                    <a:pt x="1709" y="3029"/>
                    <a:pt x="3196" y="3029"/>
                  </a:cubicBezTo>
                  <a:lnTo>
                    <a:pt x="3225" y="3029"/>
                  </a:lnTo>
                  <a:cubicBezTo>
                    <a:pt x="3331" y="3029"/>
                    <a:pt x="3422" y="2961"/>
                    <a:pt x="3451" y="2860"/>
                  </a:cubicBezTo>
                  <a:cubicBezTo>
                    <a:pt x="3658" y="2177"/>
                    <a:pt x="4072" y="1580"/>
                    <a:pt x="4635" y="1152"/>
                  </a:cubicBezTo>
                  <a:cubicBezTo>
                    <a:pt x="5239" y="695"/>
                    <a:pt x="5943" y="477"/>
                    <a:pt x="6640" y="477"/>
                  </a:cubicBezTo>
                  <a:cubicBezTo>
                    <a:pt x="7747" y="477"/>
                    <a:pt x="8835" y="1028"/>
                    <a:pt x="9470" y="2047"/>
                  </a:cubicBezTo>
                  <a:cubicBezTo>
                    <a:pt x="9515" y="2117"/>
                    <a:pt x="9594" y="2159"/>
                    <a:pt x="9674" y="2159"/>
                  </a:cubicBezTo>
                  <a:cubicBezTo>
                    <a:pt x="9698" y="2159"/>
                    <a:pt x="9722" y="2156"/>
                    <a:pt x="9745" y="2148"/>
                  </a:cubicBezTo>
                  <a:cubicBezTo>
                    <a:pt x="10029" y="2053"/>
                    <a:pt x="10318" y="2007"/>
                    <a:pt x="10601" y="2007"/>
                  </a:cubicBezTo>
                  <a:cubicBezTo>
                    <a:pt x="11747" y="2007"/>
                    <a:pt x="12808" y="2746"/>
                    <a:pt x="13171" y="3899"/>
                  </a:cubicBezTo>
                  <a:cubicBezTo>
                    <a:pt x="13201" y="3996"/>
                    <a:pt x="13293" y="4065"/>
                    <a:pt x="13393" y="4065"/>
                  </a:cubicBezTo>
                  <a:cubicBezTo>
                    <a:pt x="13402" y="4065"/>
                    <a:pt x="13411" y="4064"/>
                    <a:pt x="13421" y="4063"/>
                  </a:cubicBezTo>
                  <a:cubicBezTo>
                    <a:pt x="13501" y="4054"/>
                    <a:pt x="13580" y="4050"/>
                    <a:pt x="13659" y="4050"/>
                  </a:cubicBezTo>
                  <a:cubicBezTo>
                    <a:pt x="14805" y="4050"/>
                    <a:pt x="15778" y="4947"/>
                    <a:pt x="15841" y="6118"/>
                  </a:cubicBezTo>
                  <a:cubicBezTo>
                    <a:pt x="15909" y="7369"/>
                    <a:pt x="14913" y="8423"/>
                    <a:pt x="13657" y="8423"/>
                  </a:cubicBezTo>
                  <a:lnTo>
                    <a:pt x="12001" y="8423"/>
                  </a:lnTo>
                  <a:cubicBezTo>
                    <a:pt x="11990" y="8421"/>
                    <a:pt x="11980" y="8420"/>
                    <a:pt x="11969" y="8420"/>
                  </a:cubicBezTo>
                  <a:cubicBezTo>
                    <a:pt x="11839" y="8420"/>
                    <a:pt x="11732" y="8525"/>
                    <a:pt x="11732" y="8658"/>
                  </a:cubicBezTo>
                  <a:cubicBezTo>
                    <a:pt x="11732" y="8792"/>
                    <a:pt x="11839" y="8901"/>
                    <a:pt x="11970" y="8901"/>
                  </a:cubicBezTo>
                  <a:cubicBezTo>
                    <a:pt x="11980" y="8901"/>
                    <a:pt x="11991" y="8900"/>
                    <a:pt x="12001" y="8899"/>
                  </a:cubicBezTo>
                  <a:lnTo>
                    <a:pt x="13657" y="8899"/>
                  </a:lnTo>
                  <a:cubicBezTo>
                    <a:pt x="15129" y="8899"/>
                    <a:pt x="16318" y="7706"/>
                    <a:pt x="16318" y="6238"/>
                  </a:cubicBezTo>
                  <a:cubicBezTo>
                    <a:pt x="16318" y="4766"/>
                    <a:pt x="15129" y="3577"/>
                    <a:pt x="13657" y="3577"/>
                  </a:cubicBezTo>
                  <a:lnTo>
                    <a:pt x="13661" y="3572"/>
                  </a:lnTo>
                  <a:lnTo>
                    <a:pt x="13565" y="3572"/>
                  </a:lnTo>
                  <a:cubicBezTo>
                    <a:pt x="13349" y="3009"/>
                    <a:pt x="12978" y="2523"/>
                    <a:pt x="12497" y="2162"/>
                  </a:cubicBezTo>
                  <a:cubicBezTo>
                    <a:pt x="11944" y="1749"/>
                    <a:pt x="11277" y="1532"/>
                    <a:pt x="10601" y="1532"/>
                  </a:cubicBezTo>
                  <a:cubicBezTo>
                    <a:pt x="10324" y="1532"/>
                    <a:pt x="10046" y="1569"/>
                    <a:pt x="9774" y="1643"/>
                  </a:cubicBezTo>
                  <a:cubicBezTo>
                    <a:pt x="9032" y="572"/>
                    <a:pt x="7843" y="0"/>
                    <a:pt x="66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59"/>
            <p:cNvSpPr/>
            <p:nvPr/>
          </p:nvSpPr>
          <p:spPr>
            <a:xfrm>
              <a:off x="6762543" y="2556817"/>
              <a:ext cx="159778" cy="213308"/>
            </a:xfrm>
            <a:custGeom>
              <a:rect b="b" l="l" r="r" t="t"/>
              <a:pathLst>
                <a:path extrusionOk="0" h="8133" w="6092">
                  <a:moveTo>
                    <a:pt x="3575" y="477"/>
                  </a:moveTo>
                  <a:lnTo>
                    <a:pt x="3575" y="2026"/>
                  </a:lnTo>
                  <a:cubicBezTo>
                    <a:pt x="3575" y="2296"/>
                    <a:pt x="3792" y="2517"/>
                    <a:pt x="4066" y="2517"/>
                  </a:cubicBezTo>
                  <a:lnTo>
                    <a:pt x="4831" y="2517"/>
                  </a:lnTo>
                  <a:cubicBezTo>
                    <a:pt x="5115" y="2483"/>
                    <a:pt x="5115" y="2074"/>
                    <a:pt x="4831" y="2040"/>
                  </a:cubicBezTo>
                  <a:lnTo>
                    <a:pt x="4071" y="2040"/>
                  </a:lnTo>
                  <a:cubicBezTo>
                    <a:pt x="4061" y="2040"/>
                    <a:pt x="4052" y="2031"/>
                    <a:pt x="4052" y="2026"/>
                  </a:cubicBezTo>
                  <a:lnTo>
                    <a:pt x="4052" y="563"/>
                  </a:lnTo>
                  <a:lnTo>
                    <a:pt x="5539" y="2045"/>
                  </a:lnTo>
                  <a:cubicBezTo>
                    <a:pt x="5587" y="2098"/>
                    <a:pt x="5616" y="2166"/>
                    <a:pt x="5616" y="2238"/>
                  </a:cubicBezTo>
                  <a:lnTo>
                    <a:pt x="5616" y="7637"/>
                  </a:lnTo>
                  <a:cubicBezTo>
                    <a:pt x="5616" y="7646"/>
                    <a:pt x="5606" y="7656"/>
                    <a:pt x="5596" y="7656"/>
                  </a:cubicBezTo>
                  <a:lnTo>
                    <a:pt x="496" y="7656"/>
                  </a:lnTo>
                  <a:cubicBezTo>
                    <a:pt x="486" y="7656"/>
                    <a:pt x="481" y="7646"/>
                    <a:pt x="481" y="7637"/>
                  </a:cubicBezTo>
                  <a:lnTo>
                    <a:pt x="481" y="496"/>
                  </a:lnTo>
                  <a:cubicBezTo>
                    <a:pt x="481" y="486"/>
                    <a:pt x="486" y="477"/>
                    <a:pt x="496" y="477"/>
                  </a:cubicBezTo>
                  <a:close/>
                  <a:moveTo>
                    <a:pt x="496" y="0"/>
                  </a:moveTo>
                  <a:cubicBezTo>
                    <a:pt x="222" y="0"/>
                    <a:pt x="0" y="222"/>
                    <a:pt x="0" y="496"/>
                  </a:cubicBezTo>
                  <a:lnTo>
                    <a:pt x="0" y="7637"/>
                  </a:lnTo>
                  <a:cubicBezTo>
                    <a:pt x="0" y="7911"/>
                    <a:pt x="222" y="8132"/>
                    <a:pt x="496" y="8132"/>
                  </a:cubicBezTo>
                  <a:lnTo>
                    <a:pt x="5596" y="8132"/>
                  </a:lnTo>
                  <a:cubicBezTo>
                    <a:pt x="5871" y="8132"/>
                    <a:pt x="6092" y="7911"/>
                    <a:pt x="6092" y="7637"/>
                  </a:cubicBezTo>
                  <a:lnTo>
                    <a:pt x="6092" y="2238"/>
                  </a:lnTo>
                  <a:cubicBezTo>
                    <a:pt x="6092" y="2040"/>
                    <a:pt x="6010" y="1848"/>
                    <a:pt x="5871" y="1708"/>
                  </a:cubicBezTo>
                  <a:lnTo>
                    <a:pt x="4384" y="222"/>
                  </a:lnTo>
                  <a:cubicBezTo>
                    <a:pt x="4244" y="82"/>
                    <a:pt x="4057" y="0"/>
                    <a:pt x="38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59"/>
            <p:cNvSpPr/>
            <p:nvPr/>
          </p:nvSpPr>
          <p:spPr>
            <a:xfrm>
              <a:off x="6807550" y="2643892"/>
              <a:ext cx="69686" cy="86970"/>
            </a:xfrm>
            <a:custGeom>
              <a:rect b="b" l="l" r="r" t="t"/>
              <a:pathLst>
                <a:path extrusionOk="0" h="3316" w="2657">
                  <a:moveTo>
                    <a:pt x="1330" y="0"/>
                  </a:moveTo>
                  <a:cubicBezTo>
                    <a:pt x="1260" y="0"/>
                    <a:pt x="1191" y="29"/>
                    <a:pt x="1142" y="87"/>
                  </a:cubicBezTo>
                  <a:lnTo>
                    <a:pt x="122" y="1362"/>
                  </a:lnTo>
                  <a:cubicBezTo>
                    <a:pt x="0" y="1546"/>
                    <a:pt x="155" y="1740"/>
                    <a:pt x="325" y="1740"/>
                  </a:cubicBezTo>
                  <a:cubicBezTo>
                    <a:pt x="382" y="1740"/>
                    <a:pt x="442" y="1718"/>
                    <a:pt x="493" y="1665"/>
                  </a:cubicBezTo>
                  <a:lnTo>
                    <a:pt x="1089" y="919"/>
                  </a:lnTo>
                  <a:lnTo>
                    <a:pt x="1089" y="3046"/>
                  </a:lnTo>
                  <a:cubicBezTo>
                    <a:pt x="1070" y="3191"/>
                    <a:pt x="1186" y="3316"/>
                    <a:pt x="1330" y="3316"/>
                  </a:cubicBezTo>
                  <a:cubicBezTo>
                    <a:pt x="1474" y="3316"/>
                    <a:pt x="1585" y="3191"/>
                    <a:pt x="1566" y="3046"/>
                  </a:cubicBezTo>
                  <a:lnTo>
                    <a:pt x="1566" y="919"/>
                  </a:lnTo>
                  <a:lnTo>
                    <a:pt x="2163" y="1660"/>
                  </a:lnTo>
                  <a:cubicBezTo>
                    <a:pt x="2214" y="1714"/>
                    <a:pt x="2274" y="1737"/>
                    <a:pt x="2332" y="1737"/>
                  </a:cubicBezTo>
                  <a:cubicBezTo>
                    <a:pt x="2502" y="1737"/>
                    <a:pt x="2656" y="1542"/>
                    <a:pt x="2538" y="1362"/>
                  </a:cubicBezTo>
                  <a:lnTo>
                    <a:pt x="1518" y="87"/>
                  </a:lnTo>
                  <a:cubicBezTo>
                    <a:pt x="1470" y="29"/>
                    <a:pt x="1400" y="0"/>
                    <a:pt x="13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59"/>
            <p:cNvSpPr/>
            <p:nvPr/>
          </p:nvSpPr>
          <p:spPr>
            <a:xfrm>
              <a:off x="6807550" y="2478029"/>
              <a:ext cx="55969" cy="38554"/>
            </a:xfrm>
            <a:custGeom>
              <a:rect b="b" l="l" r="r" t="t"/>
              <a:pathLst>
                <a:path extrusionOk="0" h="1470" w="2134">
                  <a:moveTo>
                    <a:pt x="334" y="1"/>
                  </a:moveTo>
                  <a:cubicBezTo>
                    <a:pt x="70" y="1"/>
                    <a:pt x="0" y="380"/>
                    <a:pt x="262" y="469"/>
                  </a:cubicBezTo>
                  <a:cubicBezTo>
                    <a:pt x="815" y="584"/>
                    <a:pt x="1311" y="897"/>
                    <a:pt x="1652" y="1349"/>
                  </a:cubicBezTo>
                  <a:cubicBezTo>
                    <a:pt x="1694" y="1427"/>
                    <a:pt x="1776" y="1469"/>
                    <a:pt x="1859" y="1469"/>
                  </a:cubicBezTo>
                  <a:cubicBezTo>
                    <a:pt x="1909" y="1469"/>
                    <a:pt x="1960" y="1454"/>
                    <a:pt x="2004" y="1421"/>
                  </a:cubicBezTo>
                  <a:cubicBezTo>
                    <a:pt x="2119" y="1335"/>
                    <a:pt x="2134" y="1166"/>
                    <a:pt x="2033" y="1060"/>
                  </a:cubicBezTo>
                  <a:cubicBezTo>
                    <a:pt x="1624" y="517"/>
                    <a:pt x="1027" y="137"/>
                    <a:pt x="358" y="2"/>
                  </a:cubicBezTo>
                  <a:cubicBezTo>
                    <a:pt x="350" y="1"/>
                    <a:pt x="342" y="1"/>
                    <a:pt x="3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59"/>
            <p:cNvSpPr/>
            <p:nvPr/>
          </p:nvSpPr>
          <p:spPr>
            <a:xfrm>
              <a:off x="6914427" y="2519810"/>
              <a:ext cx="43197" cy="35512"/>
            </a:xfrm>
            <a:custGeom>
              <a:rect b="b" l="l" r="r" t="t"/>
              <a:pathLst>
                <a:path extrusionOk="0" h="1354" w="1647">
                  <a:moveTo>
                    <a:pt x="337" y="0"/>
                  </a:moveTo>
                  <a:cubicBezTo>
                    <a:pt x="101" y="0"/>
                    <a:pt x="1" y="338"/>
                    <a:pt x="234" y="459"/>
                  </a:cubicBezTo>
                  <a:lnTo>
                    <a:pt x="238" y="454"/>
                  </a:lnTo>
                  <a:cubicBezTo>
                    <a:pt x="633" y="593"/>
                    <a:pt x="965" y="882"/>
                    <a:pt x="1162" y="1253"/>
                  </a:cubicBezTo>
                  <a:cubicBezTo>
                    <a:pt x="1212" y="1324"/>
                    <a:pt x="1281" y="1354"/>
                    <a:pt x="1350" y="1354"/>
                  </a:cubicBezTo>
                  <a:cubicBezTo>
                    <a:pt x="1500" y="1354"/>
                    <a:pt x="1647" y="1209"/>
                    <a:pt x="1581" y="1031"/>
                  </a:cubicBezTo>
                  <a:cubicBezTo>
                    <a:pt x="1326" y="550"/>
                    <a:pt x="902" y="189"/>
                    <a:pt x="392" y="6"/>
                  </a:cubicBezTo>
                  <a:cubicBezTo>
                    <a:pt x="373" y="2"/>
                    <a:pt x="355" y="0"/>
                    <a:pt x="3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9" name="Shape 2849"/>
        <p:cNvGrpSpPr/>
        <p:nvPr/>
      </p:nvGrpSpPr>
      <p:grpSpPr>
        <a:xfrm>
          <a:off x="0" y="0"/>
          <a:ext cx="0" cy="0"/>
          <a:chOff x="0" y="0"/>
          <a:chExt cx="0" cy="0"/>
        </a:xfrm>
      </p:grpSpPr>
      <p:sp>
        <p:nvSpPr>
          <p:cNvPr id="2850" name="Google Shape;2850;p60"/>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pic>
        <p:nvPicPr>
          <p:cNvPr id="2851" name="Google Shape;2851;p60" title="Chart">
            <a:hlinkClick r:id="rId3"/>
          </p:cNvPr>
          <p:cNvPicPr preferRelativeResize="0"/>
          <p:nvPr/>
        </p:nvPicPr>
        <p:blipFill>
          <a:blip r:embed="rId4">
            <a:alphaModFix/>
          </a:blip>
          <a:stretch>
            <a:fillRect/>
          </a:stretch>
        </p:blipFill>
        <p:spPr>
          <a:xfrm>
            <a:off x="3481562" y="1292650"/>
            <a:ext cx="4729251" cy="2924250"/>
          </a:xfrm>
          <a:prstGeom prst="rect">
            <a:avLst/>
          </a:prstGeom>
          <a:noFill/>
          <a:ln>
            <a:noFill/>
          </a:ln>
        </p:spPr>
      </p:pic>
      <p:sp>
        <p:nvSpPr>
          <p:cNvPr id="2852" name="Google Shape;2852;p60"/>
          <p:cNvSpPr txBox="1"/>
          <p:nvPr/>
        </p:nvSpPr>
        <p:spPr>
          <a:xfrm>
            <a:off x="763475" y="4330750"/>
            <a:ext cx="7660500" cy="36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100">
                <a:solidFill>
                  <a:srgbClr val="242424"/>
                </a:solidFill>
                <a:latin typeface="Cairo"/>
                <a:ea typeface="Cairo"/>
                <a:cs typeface="Cairo"/>
                <a:sym typeface="Cairo"/>
              </a:rPr>
              <a:t>Follow the link in the graph to modify its data and then paste the new one here. </a:t>
            </a:r>
            <a:r>
              <a:rPr lang="en" sz="1100">
                <a:solidFill>
                  <a:srgbClr val="242424"/>
                </a:solidFill>
                <a:uFill>
                  <a:noFill/>
                </a:uFill>
                <a:latin typeface="Cairo"/>
                <a:ea typeface="Cairo"/>
                <a:cs typeface="Cairo"/>
                <a:sym typeface="Cairo"/>
                <a:hlinkClick r:id="rId5">
                  <a:extLst>
                    <a:ext uri="{A12FA001-AC4F-418D-AE19-62706E023703}">
                      <ahyp:hlinkClr val="tx"/>
                    </a:ext>
                  </a:extLst>
                </a:hlinkClick>
              </a:rPr>
              <a:t>For more info, </a:t>
            </a:r>
            <a:r>
              <a:rPr b="1" lang="en" sz="1100">
                <a:solidFill>
                  <a:srgbClr val="242424"/>
                </a:solidFill>
                <a:uFill>
                  <a:noFill/>
                </a:uFill>
                <a:latin typeface="Cairo"/>
                <a:ea typeface="Cairo"/>
                <a:cs typeface="Cairo"/>
                <a:sym typeface="Cairo"/>
                <a:hlinkClick r:id="rId6">
                  <a:extLst>
                    <a:ext uri="{A12FA001-AC4F-418D-AE19-62706E023703}">
                      <ahyp:hlinkClr val="tx"/>
                    </a:ext>
                  </a:extLst>
                </a:hlinkClick>
              </a:rPr>
              <a:t>click here</a:t>
            </a:r>
            <a:endParaRPr b="1" sz="1100">
              <a:solidFill>
                <a:srgbClr val="242424"/>
              </a:solidFill>
              <a:latin typeface="Cairo"/>
              <a:ea typeface="Cairo"/>
              <a:cs typeface="Cairo"/>
              <a:sym typeface="Cairo"/>
            </a:endParaRPr>
          </a:p>
        </p:txBody>
      </p:sp>
      <p:sp>
        <p:nvSpPr>
          <p:cNvPr id="2853" name="Google Shape;2853;p60"/>
          <p:cNvSpPr txBox="1"/>
          <p:nvPr/>
        </p:nvSpPr>
        <p:spPr>
          <a:xfrm>
            <a:off x="1143663" y="3035550"/>
            <a:ext cx="1777800" cy="94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Earth is the third planet from the Sun and the only one that harbors life in the Solar System</a:t>
            </a:r>
            <a:endParaRPr sz="1200">
              <a:solidFill>
                <a:srgbClr val="242424"/>
              </a:solidFill>
              <a:latin typeface="Cairo"/>
              <a:ea typeface="Cairo"/>
              <a:cs typeface="Cairo"/>
              <a:sym typeface="Cairo"/>
            </a:endParaRPr>
          </a:p>
        </p:txBody>
      </p:sp>
      <p:sp>
        <p:nvSpPr>
          <p:cNvPr id="2854" name="Google Shape;2854;p60"/>
          <p:cNvSpPr txBox="1"/>
          <p:nvPr/>
        </p:nvSpPr>
        <p:spPr>
          <a:xfrm>
            <a:off x="1143763" y="2391300"/>
            <a:ext cx="1777800" cy="64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Predicted growth</a:t>
            </a:r>
            <a:endParaRPr sz="2000">
              <a:solidFill>
                <a:srgbClr val="20DD20"/>
              </a:solidFill>
              <a:latin typeface="Staatliches"/>
              <a:ea typeface="Staatliches"/>
              <a:cs typeface="Staatliches"/>
              <a:sym typeface="Staatliches"/>
            </a:endParaRPr>
          </a:p>
        </p:txBody>
      </p:sp>
      <p:sp>
        <p:nvSpPr>
          <p:cNvPr id="2855" name="Google Shape;2855;p60"/>
          <p:cNvSpPr/>
          <p:nvPr/>
        </p:nvSpPr>
        <p:spPr>
          <a:xfrm>
            <a:off x="933163" y="1991825"/>
            <a:ext cx="2199000" cy="2158500"/>
          </a:xfrm>
          <a:prstGeom prst="roundRect">
            <a:avLst>
              <a:gd fmla="val 1154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2856" name="Google Shape;2856;p60"/>
          <p:cNvSpPr/>
          <p:nvPr/>
        </p:nvSpPr>
        <p:spPr>
          <a:xfrm>
            <a:off x="1496713" y="1176752"/>
            <a:ext cx="1071900" cy="10719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700">
                <a:solidFill>
                  <a:schemeClr val="dk1"/>
                </a:solidFill>
                <a:latin typeface="Staatliches"/>
                <a:ea typeface="Staatliches"/>
                <a:cs typeface="Staatliches"/>
                <a:sym typeface="Staatliches"/>
              </a:rPr>
              <a:t>&gt;30%</a:t>
            </a: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0" name="Shape 2860"/>
        <p:cNvGrpSpPr/>
        <p:nvPr/>
      </p:nvGrpSpPr>
      <p:grpSpPr>
        <a:xfrm>
          <a:off x="0" y="0"/>
          <a:ext cx="0" cy="0"/>
          <a:chOff x="0" y="0"/>
          <a:chExt cx="0" cy="0"/>
        </a:xfrm>
      </p:grpSpPr>
      <p:sp>
        <p:nvSpPr>
          <p:cNvPr id="2861" name="Google Shape;2861;p61"/>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graphicFrame>
        <p:nvGraphicFramePr>
          <p:cNvPr id="2862" name="Google Shape;2862;p61"/>
          <p:cNvGraphicFramePr/>
          <p:nvPr/>
        </p:nvGraphicFramePr>
        <p:xfrm>
          <a:off x="952500" y="1554500"/>
          <a:ext cx="3000000" cy="3000000"/>
        </p:xfrm>
        <a:graphic>
          <a:graphicData uri="http://schemas.openxmlformats.org/drawingml/2006/table">
            <a:tbl>
              <a:tblPr>
                <a:noFill/>
                <a:tableStyleId>{6B79DA0D-0993-455D-B239-0CADAEB5E41D}</a:tableStyleId>
              </a:tblPr>
              <a:tblGrid>
                <a:gridCol w="770875"/>
                <a:gridCol w="2124725"/>
                <a:gridCol w="1447800"/>
                <a:gridCol w="1447800"/>
                <a:gridCol w="1447800"/>
              </a:tblGrid>
              <a:tr h="599650">
                <a:tc gridSpan="2">
                  <a:txBody>
                    <a:bodyPr/>
                    <a:lstStyle/>
                    <a:p>
                      <a:pPr indent="0" lvl="0" marL="0" marR="0" rtl="0" algn="ctr">
                        <a:lnSpc>
                          <a:spcPct val="100000"/>
                        </a:lnSpc>
                        <a:spcBef>
                          <a:spcPts val="0"/>
                        </a:spcBef>
                        <a:spcAft>
                          <a:spcPts val="0"/>
                        </a:spcAft>
                        <a:buNone/>
                      </a:pPr>
                      <a:r>
                        <a:rPr lang="en" sz="2000">
                          <a:solidFill>
                            <a:schemeClr val="dk1"/>
                          </a:solidFill>
                          <a:latin typeface="Staatliches"/>
                          <a:ea typeface="Staatliches"/>
                          <a:cs typeface="Staatliches"/>
                          <a:sym typeface="Staatliches"/>
                        </a:rPr>
                        <a:t>Balance</a:t>
                      </a:r>
                      <a:endParaRPr sz="2000">
                        <a:solidFill>
                          <a:schemeClr val="dk1"/>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None/>
                      </a:pPr>
                      <a:r>
                        <a:rPr lang="en" sz="2000">
                          <a:solidFill>
                            <a:schemeClr val="dk1"/>
                          </a:solidFill>
                          <a:latin typeface="Staatliches"/>
                          <a:ea typeface="Staatliches"/>
                          <a:cs typeface="Staatliches"/>
                          <a:sym typeface="Staatliches"/>
                        </a:rPr>
                        <a:t>Assets</a:t>
                      </a:r>
                      <a:endParaRPr sz="2000">
                        <a:solidFill>
                          <a:schemeClr val="dk1"/>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2000">
                          <a:solidFill>
                            <a:schemeClr val="dk1"/>
                          </a:solidFill>
                          <a:latin typeface="Staatliches"/>
                          <a:ea typeface="Staatliches"/>
                          <a:cs typeface="Staatliches"/>
                          <a:sym typeface="Staatliches"/>
                        </a:rPr>
                        <a:t>Liabilities</a:t>
                      </a:r>
                      <a:endParaRPr sz="2000">
                        <a:solidFill>
                          <a:schemeClr val="dk1"/>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2000">
                          <a:solidFill>
                            <a:schemeClr val="dk1"/>
                          </a:solidFill>
                          <a:latin typeface="Staatliches"/>
                          <a:ea typeface="Staatliches"/>
                          <a:cs typeface="Staatliches"/>
                          <a:sym typeface="Staatliches"/>
                        </a:rPr>
                        <a:t>Equity</a:t>
                      </a:r>
                      <a:endParaRPr sz="2000">
                        <a:solidFill>
                          <a:schemeClr val="dk1"/>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58500">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1,600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3,500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6,800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58500">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2000">
                          <a:solidFill>
                            <a:srgbClr val="20DD20"/>
                          </a:solidFill>
                          <a:latin typeface="Staatliches"/>
                          <a:ea typeface="Staatliches"/>
                          <a:cs typeface="Staatliches"/>
                          <a:sym typeface="Staatliches"/>
                        </a:rPr>
                        <a:t>Jupiter</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1,800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1,200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2,200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58500">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2,300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4,300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4,500</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pSp>
        <p:nvGrpSpPr>
          <p:cNvPr id="2863" name="Google Shape;2863;p61"/>
          <p:cNvGrpSpPr/>
          <p:nvPr/>
        </p:nvGrpSpPr>
        <p:grpSpPr>
          <a:xfrm>
            <a:off x="1132393" y="3617004"/>
            <a:ext cx="379381" cy="366792"/>
            <a:chOff x="7550155" y="1510497"/>
            <a:chExt cx="379381" cy="366792"/>
          </a:xfrm>
        </p:grpSpPr>
        <p:sp>
          <p:nvSpPr>
            <p:cNvPr id="2864" name="Google Shape;2864;p61"/>
            <p:cNvSpPr/>
            <p:nvPr/>
          </p:nvSpPr>
          <p:spPr>
            <a:xfrm>
              <a:off x="7550155" y="1515926"/>
              <a:ext cx="379381" cy="355907"/>
            </a:xfrm>
            <a:custGeom>
              <a:rect b="b" l="l" r="r" t="t"/>
              <a:pathLst>
                <a:path extrusionOk="0" h="13570" w="14465">
                  <a:moveTo>
                    <a:pt x="7232" y="0"/>
                  </a:moveTo>
                  <a:cubicBezTo>
                    <a:pt x="7232" y="0"/>
                    <a:pt x="3960" y="1963"/>
                    <a:pt x="1444" y="1963"/>
                  </a:cubicBezTo>
                  <a:cubicBezTo>
                    <a:pt x="1444" y="1963"/>
                    <a:pt x="0" y="11163"/>
                    <a:pt x="7232" y="13569"/>
                  </a:cubicBezTo>
                  <a:cubicBezTo>
                    <a:pt x="14464" y="11163"/>
                    <a:pt x="13016" y="1963"/>
                    <a:pt x="13016" y="1963"/>
                  </a:cubicBezTo>
                  <a:cubicBezTo>
                    <a:pt x="10500" y="1963"/>
                    <a:pt x="7232" y="0"/>
                    <a:pt x="7232"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61"/>
            <p:cNvSpPr/>
            <p:nvPr/>
          </p:nvSpPr>
          <p:spPr>
            <a:xfrm>
              <a:off x="7732515" y="1566650"/>
              <a:ext cx="197021" cy="305183"/>
            </a:xfrm>
            <a:custGeom>
              <a:rect b="b" l="l" r="r" t="t"/>
              <a:pathLst>
                <a:path extrusionOk="0" h="11636" w="7512">
                  <a:moveTo>
                    <a:pt x="5510" y="1"/>
                  </a:moveTo>
                  <a:cubicBezTo>
                    <a:pt x="5510" y="10"/>
                    <a:pt x="5510" y="20"/>
                    <a:pt x="5515" y="29"/>
                  </a:cubicBezTo>
                  <a:cubicBezTo>
                    <a:pt x="5515" y="29"/>
                    <a:pt x="6924" y="8998"/>
                    <a:pt x="0" y="11539"/>
                  </a:cubicBezTo>
                  <a:cubicBezTo>
                    <a:pt x="92" y="11573"/>
                    <a:pt x="183" y="11606"/>
                    <a:pt x="275" y="11635"/>
                  </a:cubicBezTo>
                  <a:cubicBezTo>
                    <a:pt x="7511" y="9234"/>
                    <a:pt x="6063" y="29"/>
                    <a:pt x="6063" y="29"/>
                  </a:cubicBezTo>
                  <a:cubicBezTo>
                    <a:pt x="5880" y="29"/>
                    <a:pt x="5697" y="20"/>
                    <a:pt x="551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61"/>
            <p:cNvSpPr/>
            <p:nvPr/>
          </p:nvSpPr>
          <p:spPr>
            <a:xfrm>
              <a:off x="7588264" y="1550887"/>
              <a:ext cx="302901" cy="284463"/>
            </a:xfrm>
            <a:custGeom>
              <a:rect b="b" l="l" r="r" t="t"/>
              <a:pathLst>
                <a:path extrusionOk="0" h="10846" w="11549">
                  <a:moveTo>
                    <a:pt x="5779" y="0"/>
                  </a:moveTo>
                  <a:cubicBezTo>
                    <a:pt x="5779" y="0"/>
                    <a:pt x="3167" y="1573"/>
                    <a:pt x="1155" y="1573"/>
                  </a:cubicBezTo>
                  <a:cubicBezTo>
                    <a:pt x="1155" y="1573"/>
                    <a:pt x="0" y="8926"/>
                    <a:pt x="5775" y="10846"/>
                  </a:cubicBezTo>
                  <a:cubicBezTo>
                    <a:pt x="11549" y="8926"/>
                    <a:pt x="10399" y="1573"/>
                    <a:pt x="10399" y="1573"/>
                  </a:cubicBezTo>
                  <a:cubicBezTo>
                    <a:pt x="8387" y="1573"/>
                    <a:pt x="5779" y="0"/>
                    <a:pt x="57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61"/>
            <p:cNvSpPr/>
            <p:nvPr/>
          </p:nvSpPr>
          <p:spPr>
            <a:xfrm>
              <a:off x="7732646" y="1591120"/>
              <a:ext cx="158650" cy="244230"/>
            </a:xfrm>
            <a:custGeom>
              <a:rect b="b" l="l" r="r" t="t"/>
              <a:pathLst>
                <a:path extrusionOk="0" h="9312" w="6049">
                  <a:moveTo>
                    <a:pt x="4335" y="1"/>
                  </a:moveTo>
                  <a:lnTo>
                    <a:pt x="4335" y="1"/>
                  </a:lnTo>
                  <a:cubicBezTo>
                    <a:pt x="4340" y="15"/>
                    <a:pt x="4345" y="25"/>
                    <a:pt x="4345" y="39"/>
                  </a:cubicBezTo>
                  <a:cubicBezTo>
                    <a:pt x="4345" y="39"/>
                    <a:pt x="5466" y="7156"/>
                    <a:pt x="0" y="9211"/>
                  </a:cubicBezTo>
                  <a:cubicBezTo>
                    <a:pt x="87" y="9244"/>
                    <a:pt x="178" y="9278"/>
                    <a:pt x="274" y="9312"/>
                  </a:cubicBezTo>
                  <a:cubicBezTo>
                    <a:pt x="6048" y="7392"/>
                    <a:pt x="4894" y="39"/>
                    <a:pt x="4894" y="39"/>
                  </a:cubicBezTo>
                  <a:cubicBezTo>
                    <a:pt x="4706" y="35"/>
                    <a:pt x="4518" y="25"/>
                    <a:pt x="4335" y="1"/>
                  </a:cubicBez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61"/>
            <p:cNvSpPr/>
            <p:nvPr/>
          </p:nvSpPr>
          <p:spPr>
            <a:xfrm>
              <a:off x="7711428" y="1603001"/>
              <a:ext cx="56809" cy="81305"/>
            </a:xfrm>
            <a:custGeom>
              <a:rect b="b" l="l" r="r" t="t"/>
              <a:pathLst>
                <a:path extrusionOk="0" h="3100" w="2166">
                  <a:moveTo>
                    <a:pt x="1083" y="0"/>
                  </a:moveTo>
                  <a:cubicBezTo>
                    <a:pt x="482" y="0"/>
                    <a:pt x="1" y="486"/>
                    <a:pt x="1" y="1083"/>
                  </a:cubicBezTo>
                  <a:lnTo>
                    <a:pt x="1" y="2016"/>
                  </a:lnTo>
                  <a:cubicBezTo>
                    <a:pt x="1" y="2613"/>
                    <a:pt x="482" y="3094"/>
                    <a:pt x="1083" y="3099"/>
                  </a:cubicBezTo>
                  <a:cubicBezTo>
                    <a:pt x="1680" y="3094"/>
                    <a:pt x="2161" y="2613"/>
                    <a:pt x="2166" y="2016"/>
                  </a:cubicBezTo>
                  <a:lnTo>
                    <a:pt x="2166" y="1083"/>
                  </a:lnTo>
                  <a:cubicBezTo>
                    <a:pt x="2161" y="486"/>
                    <a:pt x="1680" y="0"/>
                    <a:pt x="1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61"/>
            <p:cNvSpPr/>
            <p:nvPr/>
          </p:nvSpPr>
          <p:spPr>
            <a:xfrm>
              <a:off x="7732646" y="1603001"/>
              <a:ext cx="35591" cy="81305"/>
            </a:xfrm>
            <a:custGeom>
              <a:rect b="b" l="l" r="r" t="t"/>
              <a:pathLst>
                <a:path extrusionOk="0" h="3100" w="1357">
                  <a:moveTo>
                    <a:pt x="274" y="0"/>
                  </a:moveTo>
                  <a:cubicBezTo>
                    <a:pt x="178" y="0"/>
                    <a:pt x="87" y="10"/>
                    <a:pt x="0" y="34"/>
                  </a:cubicBezTo>
                  <a:cubicBezTo>
                    <a:pt x="476" y="159"/>
                    <a:pt x="804" y="592"/>
                    <a:pt x="808" y="1083"/>
                  </a:cubicBezTo>
                  <a:lnTo>
                    <a:pt x="808" y="2016"/>
                  </a:lnTo>
                  <a:cubicBezTo>
                    <a:pt x="804" y="2507"/>
                    <a:pt x="476" y="2935"/>
                    <a:pt x="0" y="3061"/>
                  </a:cubicBezTo>
                  <a:cubicBezTo>
                    <a:pt x="87" y="3085"/>
                    <a:pt x="178" y="3099"/>
                    <a:pt x="274" y="3099"/>
                  </a:cubicBezTo>
                  <a:cubicBezTo>
                    <a:pt x="871" y="3094"/>
                    <a:pt x="1352" y="2613"/>
                    <a:pt x="1357" y="2016"/>
                  </a:cubicBezTo>
                  <a:lnTo>
                    <a:pt x="1357" y="1083"/>
                  </a:lnTo>
                  <a:cubicBezTo>
                    <a:pt x="1352" y="486"/>
                    <a:pt x="871" y="0"/>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61"/>
            <p:cNvSpPr/>
            <p:nvPr/>
          </p:nvSpPr>
          <p:spPr>
            <a:xfrm>
              <a:off x="7680401" y="1684149"/>
              <a:ext cx="118758" cy="76611"/>
            </a:xfrm>
            <a:custGeom>
              <a:rect b="b" l="l" r="r" t="t"/>
              <a:pathLst>
                <a:path extrusionOk="0" h="2921" w="4528">
                  <a:moveTo>
                    <a:pt x="2266" y="0"/>
                  </a:moveTo>
                  <a:cubicBezTo>
                    <a:pt x="1068" y="15"/>
                    <a:pt x="0" y="996"/>
                    <a:pt x="0" y="2190"/>
                  </a:cubicBezTo>
                  <a:lnTo>
                    <a:pt x="0" y="2921"/>
                  </a:lnTo>
                  <a:lnTo>
                    <a:pt x="2266" y="2921"/>
                  </a:lnTo>
                  <a:lnTo>
                    <a:pt x="4528" y="2916"/>
                  </a:lnTo>
                  <a:lnTo>
                    <a:pt x="4528" y="2190"/>
                  </a:lnTo>
                  <a:cubicBezTo>
                    <a:pt x="4528" y="996"/>
                    <a:pt x="3460" y="15"/>
                    <a:pt x="22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61"/>
            <p:cNvSpPr/>
            <p:nvPr/>
          </p:nvSpPr>
          <p:spPr>
            <a:xfrm>
              <a:off x="7732646" y="1684149"/>
              <a:ext cx="66513" cy="76611"/>
            </a:xfrm>
            <a:custGeom>
              <a:rect b="b" l="l" r="r" t="t"/>
              <a:pathLst>
                <a:path extrusionOk="0" h="2921" w="2536">
                  <a:moveTo>
                    <a:pt x="274" y="0"/>
                  </a:moveTo>
                  <a:cubicBezTo>
                    <a:pt x="178" y="5"/>
                    <a:pt x="87" y="10"/>
                    <a:pt x="0" y="24"/>
                  </a:cubicBezTo>
                  <a:cubicBezTo>
                    <a:pt x="1083" y="169"/>
                    <a:pt x="1992" y="1088"/>
                    <a:pt x="1992" y="2194"/>
                  </a:cubicBezTo>
                  <a:lnTo>
                    <a:pt x="1992" y="2921"/>
                  </a:lnTo>
                  <a:lnTo>
                    <a:pt x="2536" y="2921"/>
                  </a:lnTo>
                  <a:lnTo>
                    <a:pt x="2536" y="2190"/>
                  </a:lnTo>
                  <a:cubicBezTo>
                    <a:pt x="2536" y="996"/>
                    <a:pt x="1468" y="19"/>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61"/>
            <p:cNvSpPr/>
            <p:nvPr/>
          </p:nvSpPr>
          <p:spPr>
            <a:xfrm>
              <a:off x="7725328" y="1684175"/>
              <a:ext cx="28903" cy="16917"/>
            </a:xfrm>
            <a:custGeom>
              <a:rect b="b" l="l" r="r" t="t"/>
              <a:pathLst>
                <a:path extrusionOk="0" h="645" w="1102">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859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61"/>
            <p:cNvSpPr/>
            <p:nvPr/>
          </p:nvSpPr>
          <p:spPr>
            <a:xfrm>
              <a:off x="7725328" y="1684175"/>
              <a:ext cx="28903" cy="16917"/>
            </a:xfrm>
            <a:custGeom>
              <a:rect b="b" l="l" r="r" t="t"/>
              <a:pathLst>
                <a:path extrusionOk="0" h="645" w="1102">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61"/>
            <p:cNvSpPr/>
            <p:nvPr/>
          </p:nvSpPr>
          <p:spPr>
            <a:xfrm>
              <a:off x="7725066" y="1701066"/>
              <a:ext cx="29427" cy="47708"/>
            </a:xfrm>
            <a:custGeom>
              <a:rect b="b" l="l" r="r" t="t"/>
              <a:pathLst>
                <a:path extrusionOk="0" h="1819" w="1122">
                  <a:moveTo>
                    <a:pt x="304" y="0"/>
                  </a:moveTo>
                  <a:lnTo>
                    <a:pt x="0" y="1309"/>
                  </a:lnTo>
                  <a:lnTo>
                    <a:pt x="563" y="1819"/>
                  </a:lnTo>
                  <a:lnTo>
                    <a:pt x="1122" y="1309"/>
                  </a:lnTo>
                  <a:lnTo>
                    <a:pt x="823"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61"/>
            <p:cNvSpPr/>
            <p:nvPr/>
          </p:nvSpPr>
          <p:spPr>
            <a:xfrm>
              <a:off x="7674972" y="1597572"/>
              <a:ext cx="129616" cy="168512"/>
            </a:xfrm>
            <a:custGeom>
              <a:rect b="b" l="l" r="r" t="t"/>
              <a:pathLst>
                <a:path extrusionOk="0" h="6425" w="4942">
                  <a:moveTo>
                    <a:pt x="2680" y="1117"/>
                  </a:moveTo>
                  <a:cubicBezTo>
                    <a:pt x="2680" y="1117"/>
                    <a:pt x="2868" y="1612"/>
                    <a:pt x="3349" y="1728"/>
                  </a:cubicBezTo>
                  <a:lnTo>
                    <a:pt x="3349" y="2219"/>
                  </a:lnTo>
                  <a:cubicBezTo>
                    <a:pt x="3349" y="2690"/>
                    <a:pt x="2979" y="3075"/>
                    <a:pt x="2507" y="3094"/>
                  </a:cubicBezTo>
                  <a:lnTo>
                    <a:pt x="2435" y="3094"/>
                  </a:lnTo>
                  <a:cubicBezTo>
                    <a:pt x="1963" y="3075"/>
                    <a:pt x="1593" y="2690"/>
                    <a:pt x="1593" y="2219"/>
                  </a:cubicBezTo>
                  <a:lnTo>
                    <a:pt x="1593" y="1747"/>
                  </a:lnTo>
                  <a:lnTo>
                    <a:pt x="1593" y="1742"/>
                  </a:lnTo>
                  <a:cubicBezTo>
                    <a:pt x="2387" y="1660"/>
                    <a:pt x="2680" y="1117"/>
                    <a:pt x="2680" y="1117"/>
                  </a:cubicBezTo>
                  <a:close/>
                  <a:moveTo>
                    <a:pt x="2570" y="3508"/>
                  </a:moveTo>
                  <a:cubicBezTo>
                    <a:pt x="2603" y="3508"/>
                    <a:pt x="2632" y="3513"/>
                    <a:pt x="2661" y="3518"/>
                  </a:cubicBezTo>
                  <a:lnTo>
                    <a:pt x="2709" y="3523"/>
                  </a:lnTo>
                  <a:lnTo>
                    <a:pt x="2608" y="3734"/>
                  </a:lnTo>
                  <a:lnTo>
                    <a:pt x="2334" y="3734"/>
                  </a:lnTo>
                  <a:lnTo>
                    <a:pt x="2228" y="3523"/>
                  </a:lnTo>
                  <a:lnTo>
                    <a:pt x="2276" y="3518"/>
                  </a:lnTo>
                  <a:cubicBezTo>
                    <a:pt x="2305" y="3513"/>
                    <a:pt x="2334" y="3513"/>
                    <a:pt x="2368" y="3508"/>
                  </a:cubicBezTo>
                  <a:close/>
                  <a:moveTo>
                    <a:pt x="2570" y="4148"/>
                  </a:moveTo>
                  <a:lnTo>
                    <a:pt x="2810" y="5178"/>
                  </a:lnTo>
                  <a:lnTo>
                    <a:pt x="2473" y="5486"/>
                  </a:lnTo>
                  <a:lnTo>
                    <a:pt x="2137" y="5178"/>
                  </a:lnTo>
                  <a:lnTo>
                    <a:pt x="2372" y="4148"/>
                  </a:lnTo>
                  <a:close/>
                  <a:moveTo>
                    <a:pt x="3128" y="3624"/>
                  </a:moveTo>
                  <a:cubicBezTo>
                    <a:pt x="3421" y="3729"/>
                    <a:pt x="3691" y="3893"/>
                    <a:pt x="3917" y="4110"/>
                  </a:cubicBezTo>
                  <a:cubicBezTo>
                    <a:pt x="4302" y="4466"/>
                    <a:pt x="4523" y="4966"/>
                    <a:pt x="4533" y="5491"/>
                  </a:cubicBezTo>
                  <a:lnTo>
                    <a:pt x="4533" y="6015"/>
                  </a:lnTo>
                  <a:lnTo>
                    <a:pt x="409" y="6015"/>
                  </a:lnTo>
                  <a:lnTo>
                    <a:pt x="409" y="5491"/>
                  </a:lnTo>
                  <a:cubicBezTo>
                    <a:pt x="419" y="4961"/>
                    <a:pt x="640" y="4461"/>
                    <a:pt x="1030" y="4110"/>
                  </a:cubicBezTo>
                  <a:cubicBezTo>
                    <a:pt x="1256" y="3893"/>
                    <a:pt x="1525" y="3729"/>
                    <a:pt x="1819" y="3628"/>
                  </a:cubicBezTo>
                  <a:lnTo>
                    <a:pt x="1997" y="3970"/>
                  </a:lnTo>
                  <a:lnTo>
                    <a:pt x="1713" y="5207"/>
                  </a:lnTo>
                  <a:cubicBezTo>
                    <a:pt x="1694" y="5279"/>
                    <a:pt x="1718" y="5356"/>
                    <a:pt x="1771" y="5404"/>
                  </a:cubicBezTo>
                  <a:lnTo>
                    <a:pt x="2334" y="5919"/>
                  </a:lnTo>
                  <a:cubicBezTo>
                    <a:pt x="2372" y="5955"/>
                    <a:pt x="2422" y="5973"/>
                    <a:pt x="2472" y="5973"/>
                  </a:cubicBezTo>
                  <a:cubicBezTo>
                    <a:pt x="2521" y="5973"/>
                    <a:pt x="2572" y="5955"/>
                    <a:pt x="2613" y="5919"/>
                  </a:cubicBezTo>
                  <a:lnTo>
                    <a:pt x="3176" y="5404"/>
                  </a:lnTo>
                  <a:cubicBezTo>
                    <a:pt x="3229" y="5356"/>
                    <a:pt x="3253" y="5279"/>
                    <a:pt x="3234" y="5207"/>
                  </a:cubicBezTo>
                  <a:lnTo>
                    <a:pt x="2950" y="3970"/>
                  </a:lnTo>
                  <a:lnTo>
                    <a:pt x="3128" y="3624"/>
                  </a:lnTo>
                  <a:close/>
                  <a:moveTo>
                    <a:pt x="2469" y="0"/>
                  </a:moveTo>
                  <a:cubicBezTo>
                    <a:pt x="1761" y="0"/>
                    <a:pt x="1184" y="578"/>
                    <a:pt x="1184" y="1290"/>
                  </a:cubicBezTo>
                  <a:lnTo>
                    <a:pt x="1184" y="2223"/>
                  </a:lnTo>
                  <a:cubicBezTo>
                    <a:pt x="1184" y="2618"/>
                    <a:pt x="1367" y="2993"/>
                    <a:pt x="1679" y="3239"/>
                  </a:cubicBezTo>
                  <a:cubicBezTo>
                    <a:pt x="717" y="3576"/>
                    <a:pt x="0" y="4475"/>
                    <a:pt x="0" y="5491"/>
                  </a:cubicBezTo>
                  <a:lnTo>
                    <a:pt x="0" y="6217"/>
                  </a:lnTo>
                  <a:cubicBezTo>
                    <a:pt x="0" y="6333"/>
                    <a:pt x="92" y="6424"/>
                    <a:pt x="207" y="6424"/>
                  </a:cubicBezTo>
                  <a:lnTo>
                    <a:pt x="4735" y="6424"/>
                  </a:lnTo>
                  <a:cubicBezTo>
                    <a:pt x="4850" y="6424"/>
                    <a:pt x="4942" y="6333"/>
                    <a:pt x="4942" y="6217"/>
                  </a:cubicBezTo>
                  <a:lnTo>
                    <a:pt x="4942" y="5491"/>
                  </a:lnTo>
                  <a:cubicBezTo>
                    <a:pt x="4942" y="4470"/>
                    <a:pt x="4230" y="3571"/>
                    <a:pt x="3262" y="3234"/>
                  </a:cubicBezTo>
                  <a:cubicBezTo>
                    <a:pt x="3575" y="2988"/>
                    <a:pt x="3758" y="2613"/>
                    <a:pt x="3758" y="2219"/>
                  </a:cubicBezTo>
                  <a:lnTo>
                    <a:pt x="3758" y="1290"/>
                  </a:lnTo>
                  <a:cubicBezTo>
                    <a:pt x="3758" y="578"/>
                    <a:pt x="3181" y="0"/>
                    <a:pt x="24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61"/>
            <p:cNvSpPr/>
            <p:nvPr/>
          </p:nvSpPr>
          <p:spPr>
            <a:xfrm>
              <a:off x="7610609" y="1545563"/>
              <a:ext cx="260229" cy="158204"/>
            </a:xfrm>
            <a:custGeom>
              <a:rect b="b" l="l" r="r" t="t"/>
              <a:pathLst>
                <a:path extrusionOk="0" h="6032" w="9922">
                  <a:moveTo>
                    <a:pt x="4926" y="1"/>
                  </a:moveTo>
                  <a:cubicBezTo>
                    <a:pt x="4889" y="1"/>
                    <a:pt x="4853" y="11"/>
                    <a:pt x="4822" y="30"/>
                  </a:cubicBezTo>
                  <a:cubicBezTo>
                    <a:pt x="4793" y="44"/>
                    <a:pt x="2233" y="1570"/>
                    <a:pt x="303" y="1570"/>
                  </a:cubicBezTo>
                  <a:cubicBezTo>
                    <a:pt x="202" y="1570"/>
                    <a:pt x="116" y="1642"/>
                    <a:pt x="101" y="1743"/>
                  </a:cubicBezTo>
                  <a:cubicBezTo>
                    <a:pt x="29" y="2258"/>
                    <a:pt x="0" y="2773"/>
                    <a:pt x="5" y="3292"/>
                  </a:cubicBezTo>
                  <a:cubicBezTo>
                    <a:pt x="5" y="3408"/>
                    <a:pt x="96" y="3499"/>
                    <a:pt x="207" y="3499"/>
                  </a:cubicBezTo>
                  <a:cubicBezTo>
                    <a:pt x="323" y="3499"/>
                    <a:pt x="414" y="3408"/>
                    <a:pt x="414" y="3292"/>
                  </a:cubicBezTo>
                  <a:cubicBezTo>
                    <a:pt x="409" y="2854"/>
                    <a:pt x="433" y="2412"/>
                    <a:pt x="486" y="1974"/>
                  </a:cubicBezTo>
                  <a:cubicBezTo>
                    <a:pt x="1314" y="1940"/>
                    <a:pt x="2310" y="1675"/>
                    <a:pt x="3450" y="1180"/>
                  </a:cubicBezTo>
                  <a:cubicBezTo>
                    <a:pt x="3955" y="958"/>
                    <a:pt x="4446" y="713"/>
                    <a:pt x="4923" y="444"/>
                  </a:cubicBezTo>
                  <a:cubicBezTo>
                    <a:pt x="5404" y="713"/>
                    <a:pt x="5895" y="958"/>
                    <a:pt x="6400" y="1180"/>
                  </a:cubicBezTo>
                  <a:cubicBezTo>
                    <a:pt x="7540" y="1675"/>
                    <a:pt x="8536" y="1940"/>
                    <a:pt x="9364" y="1974"/>
                  </a:cubicBezTo>
                  <a:cubicBezTo>
                    <a:pt x="9426" y="2484"/>
                    <a:pt x="9551" y="4072"/>
                    <a:pt x="9171" y="5780"/>
                  </a:cubicBezTo>
                  <a:cubicBezTo>
                    <a:pt x="9138" y="5936"/>
                    <a:pt x="9259" y="6031"/>
                    <a:pt x="9377" y="6031"/>
                  </a:cubicBezTo>
                  <a:cubicBezTo>
                    <a:pt x="9462" y="6031"/>
                    <a:pt x="9547" y="5982"/>
                    <a:pt x="9571" y="5871"/>
                  </a:cubicBezTo>
                  <a:cubicBezTo>
                    <a:pt x="9864" y="4514"/>
                    <a:pt x="9922" y="3119"/>
                    <a:pt x="9749" y="1743"/>
                  </a:cubicBezTo>
                  <a:cubicBezTo>
                    <a:pt x="9729" y="1642"/>
                    <a:pt x="9648" y="1570"/>
                    <a:pt x="9547" y="1570"/>
                  </a:cubicBezTo>
                  <a:cubicBezTo>
                    <a:pt x="7617" y="1570"/>
                    <a:pt x="5057" y="44"/>
                    <a:pt x="5033" y="30"/>
                  </a:cubicBezTo>
                  <a:cubicBezTo>
                    <a:pt x="5000" y="11"/>
                    <a:pt x="4962" y="1"/>
                    <a:pt x="492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61"/>
            <p:cNvSpPr/>
            <p:nvPr/>
          </p:nvSpPr>
          <p:spPr>
            <a:xfrm>
              <a:off x="7611081" y="1647168"/>
              <a:ext cx="246775" cy="193559"/>
            </a:xfrm>
            <a:custGeom>
              <a:rect b="b" l="l" r="r" t="t"/>
              <a:pathLst>
                <a:path extrusionOk="0" h="7380" w="9409">
                  <a:moveTo>
                    <a:pt x="216" y="1"/>
                  </a:moveTo>
                  <a:cubicBezTo>
                    <a:pt x="109" y="1"/>
                    <a:pt x="1" y="76"/>
                    <a:pt x="11" y="217"/>
                  </a:cubicBezTo>
                  <a:cubicBezTo>
                    <a:pt x="107" y="1742"/>
                    <a:pt x="459" y="3085"/>
                    <a:pt x="1055" y="4201"/>
                  </a:cubicBezTo>
                  <a:cubicBezTo>
                    <a:pt x="1883" y="5746"/>
                    <a:pt x="3153" y="6809"/>
                    <a:pt x="4842" y="7372"/>
                  </a:cubicBezTo>
                  <a:cubicBezTo>
                    <a:pt x="4864" y="7377"/>
                    <a:pt x="4885" y="7379"/>
                    <a:pt x="4907" y="7379"/>
                  </a:cubicBezTo>
                  <a:cubicBezTo>
                    <a:pt x="4929" y="7379"/>
                    <a:pt x="4950" y="7377"/>
                    <a:pt x="4972" y="7372"/>
                  </a:cubicBezTo>
                  <a:cubicBezTo>
                    <a:pt x="6064" y="7011"/>
                    <a:pt x="6993" y="6424"/>
                    <a:pt x="7729" y="5640"/>
                  </a:cubicBezTo>
                  <a:cubicBezTo>
                    <a:pt x="8465" y="4855"/>
                    <a:pt x="9023" y="3859"/>
                    <a:pt x="9375" y="2685"/>
                  </a:cubicBezTo>
                  <a:cubicBezTo>
                    <a:pt x="9408" y="2579"/>
                    <a:pt x="9346" y="2459"/>
                    <a:pt x="9240" y="2430"/>
                  </a:cubicBezTo>
                  <a:cubicBezTo>
                    <a:pt x="9220" y="2424"/>
                    <a:pt x="9199" y="2421"/>
                    <a:pt x="9179" y="2421"/>
                  </a:cubicBezTo>
                  <a:cubicBezTo>
                    <a:pt x="9090" y="2421"/>
                    <a:pt x="9008" y="2479"/>
                    <a:pt x="8985" y="2565"/>
                  </a:cubicBezTo>
                  <a:cubicBezTo>
                    <a:pt x="8648" y="3677"/>
                    <a:pt x="8128" y="4615"/>
                    <a:pt x="7431" y="5356"/>
                  </a:cubicBezTo>
                  <a:cubicBezTo>
                    <a:pt x="6757" y="6078"/>
                    <a:pt x="5905" y="6612"/>
                    <a:pt x="4905" y="6953"/>
                  </a:cubicBezTo>
                  <a:cubicBezTo>
                    <a:pt x="3355" y="6424"/>
                    <a:pt x="2181" y="5433"/>
                    <a:pt x="1416" y="4009"/>
                  </a:cubicBezTo>
                  <a:cubicBezTo>
                    <a:pt x="848" y="2940"/>
                    <a:pt x="511" y="1660"/>
                    <a:pt x="420" y="193"/>
                  </a:cubicBezTo>
                  <a:cubicBezTo>
                    <a:pt x="411" y="62"/>
                    <a:pt x="313" y="1"/>
                    <a:pt x="2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61"/>
            <p:cNvSpPr/>
            <p:nvPr/>
          </p:nvSpPr>
          <p:spPr>
            <a:xfrm>
              <a:off x="7573235" y="1510497"/>
              <a:ext cx="333089" cy="366792"/>
            </a:xfrm>
            <a:custGeom>
              <a:rect b="b" l="l" r="r" t="t"/>
              <a:pathLst>
                <a:path extrusionOk="0" h="13985" w="12700">
                  <a:moveTo>
                    <a:pt x="6348" y="448"/>
                  </a:moveTo>
                  <a:cubicBezTo>
                    <a:pt x="6954" y="789"/>
                    <a:pt x="7575" y="1102"/>
                    <a:pt x="8210" y="1381"/>
                  </a:cubicBezTo>
                  <a:cubicBezTo>
                    <a:pt x="9653" y="2007"/>
                    <a:pt x="10914" y="2344"/>
                    <a:pt x="11948" y="2377"/>
                  </a:cubicBezTo>
                  <a:cubicBezTo>
                    <a:pt x="12025" y="2945"/>
                    <a:pt x="12199" y="4894"/>
                    <a:pt x="11756" y="7030"/>
                  </a:cubicBezTo>
                  <a:cubicBezTo>
                    <a:pt x="11443" y="8512"/>
                    <a:pt x="10899" y="9792"/>
                    <a:pt x="10139" y="10831"/>
                  </a:cubicBezTo>
                  <a:cubicBezTo>
                    <a:pt x="9206" y="12107"/>
                    <a:pt x="7931" y="13026"/>
                    <a:pt x="6352" y="13565"/>
                  </a:cubicBezTo>
                  <a:cubicBezTo>
                    <a:pt x="4774" y="13026"/>
                    <a:pt x="3499" y="12107"/>
                    <a:pt x="2566" y="10836"/>
                  </a:cubicBezTo>
                  <a:cubicBezTo>
                    <a:pt x="1800" y="9797"/>
                    <a:pt x="1262" y="8522"/>
                    <a:pt x="949" y="7045"/>
                  </a:cubicBezTo>
                  <a:cubicBezTo>
                    <a:pt x="501" y="4908"/>
                    <a:pt x="675" y="2950"/>
                    <a:pt x="747" y="2377"/>
                  </a:cubicBezTo>
                  <a:cubicBezTo>
                    <a:pt x="1781" y="2339"/>
                    <a:pt x="3037" y="2007"/>
                    <a:pt x="4481" y="1381"/>
                  </a:cubicBezTo>
                  <a:cubicBezTo>
                    <a:pt x="5121" y="1102"/>
                    <a:pt x="5741" y="789"/>
                    <a:pt x="6348" y="448"/>
                  </a:cubicBezTo>
                  <a:close/>
                  <a:moveTo>
                    <a:pt x="6351" y="0"/>
                  </a:moveTo>
                  <a:cubicBezTo>
                    <a:pt x="6314" y="0"/>
                    <a:pt x="6278" y="10"/>
                    <a:pt x="6247" y="29"/>
                  </a:cubicBezTo>
                  <a:cubicBezTo>
                    <a:pt x="6213" y="48"/>
                    <a:pt x="2999" y="1963"/>
                    <a:pt x="564" y="1963"/>
                  </a:cubicBezTo>
                  <a:cubicBezTo>
                    <a:pt x="463" y="1963"/>
                    <a:pt x="376" y="2040"/>
                    <a:pt x="362" y="2137"/>
                  </a:cubicBezTo>
                  <a:cubicBezTo>
                    <a:pt x="347" y="2233"/>
                    <a:pt x="1" y="4509"/>
                    <a:pt x="545" y="7117"/>
                  </a:cubicBezTo>
                  <a:cubicBezTo>
                    <a:pt x="862" y="8657"/>
                    <a:pt x="1430" y="9985"/>
                    <a:pt x="2229" y="11072"/>
                  </a:cubicBezTo>
                  <a:cubicBezTo>
                    <a:pt x="3225" y="12434"/>
                    <a:pt x="4591" y="13411"/>
                    <a:pt x="6280" y="13974"/>
                  </a:cubicBezTo>
                  <a:cubicBezTo>
                    <a:pt x="6302" y="13981"/>
                    <a:pt x="6325" y="13984"/>
                    <a:pt x="6347" y="13984"/>
                  </a:cubicBezTo>
                  <a:cubicBezTo>
                    <a:pt x="6369" y="13984"/>
                    <a:pt x="6391" y="13981"/>
                    <a:pt x="6410" y="13974"/>
                  </a:cubicBezTo>
                  <a:cubicBezTo>
                    <a:pt x="8104" y="13411"/>
                    <a:pt x="9466" y="12434"/>
                    <a:pt x="10466" y="11072"/>
                  </a:cubicBezTo>
                  <a:cubicBezTo>
                    <a:pt x="11265" y="9985"/>
                    <a:pt x="11833" y="8652"/>
                    <a:pt x="12151" y="7117"/>
                  </a:cubicBezTo>
                  <a:cubicBezTo>
                    <a:pt x="12699" y="4504"/>
                    <a:pt x="12353" y="2233"/>
                    <a:pt x="12338" y="2137"/>
                  </a:cubicBezTo>
                  <a:cubicBezTo>
                    <a:pt x="12324" y="2040"/>
                    <a:pt x="12237" y="1963"/>
                    <a:pt x="12136" y="1963"/>
                  </a:cubicBezTo>
                  <a:cubicBezTo>
                    <a:pt x="9706" y="1963"/>
                    <a:pt x="6487" y="48"/>
                    <a:pt x="6458" y="29"/>
                  </a:cubicBezTo>
                  <a:cubicBezTo>
                    <a:pt x="6425" y="10"/>
                    <a:pt x="6387" y="0"/>
                    <a:pt x="63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9" name="Google Shape;2879;p61"/>
          <p:cNvGrpSpPr/>
          <p:nvPr/>
        </p:nvGrpSpPr>
        <p:grpSpPr>
          <a:xfrm>
            <a:off x="1150670" y="2306705"/>
            <a:ext cx="342793" cy="353389"/>
            <a:chOff x="6226558" y="2433390"/>
            <a:chExt cx="342793" cy="353389"/>
          </a:xfrm>
        </p:grpSpPr>
        <p:sp>
          <p:nvSpPr>
            <p:cNvPr id="2880" name="Google Shape;2880;p61"/>
            <p:cNvSpPr/>
            <p:nvPr/>
          </p:nvSpPr>
          <p:spPr>
            <a:xfrm>
              <a:off x="6362731" y="2444484"/>
              <a:ext cx="194765" cy="295348"/>
            </a:xfrm>
            <a:custGeom>
              <a:rect b="b" l="l" r="r" t="t"/>
              <a:pathLst>
                <a:path extrusionOk="0" h="11261" w="7426">
                  <a:moveTo>
                    <a:pt x="1" y="1"/>
                  </a:moveTo>
                  <a:lnTo>
                    <a:pt x="1" y="896"/>
                  </a:lnTo>
                  <a:lnTo>
                    <a:pt x="3200" y="896"/>
                  </a:lnTo>
                  <a:lnTo>
                    <a:pt x="3225" y="901"/>
                  </a:lnTo>
                  <a:cubicBezTo>
                    <a:pt x="3234" y="901"/>
                    <a:pt x="3244" y="901"/>
                    <a:pt x="3253" y="905"/>
                  </a:cubicBezTo>
                  <a:lnTo>
                    <a:pt x="3258" y="905"/>
                  </a:lnTo>
                  <a:lnTo>
                    <a:pt x="3282" y="915"/>
                  </a:lnTo>
                  <a:cubicBezTo>
                    <a:pt x="3292" y="920"/>
                    <a:pt x="3297" y="925"/>
                    <a:pt x="3306" y="930"/>
                  </a:cubicBezTo>
                  <a:lnTo>
                    <a:pt x="3311" y="934"/>
                  </a:lnTo>
                  <a:cubicBezTo>
                    <a:pt x="3321" y="939"/>
                    <a:pt x="3326" y="944"/>
                    <a:pt x="3335" y="954"/>
                  </a:cubicBezTo>
                  <a:lnTo>
                    <a:pt x="5881" y="3499"/>
                  </a:lnTo>
                  <a:cubicBezTo>
                    <a:pt x="5885" y="3504"/>
                    <a:pt x="5890" y="3513"/>
                    <a:pt x="5895" y="3518"/>
                  </a:cubicBezTo>
                  <a:lnTo>
                    <a:pt x="5900" y="3528"/>
                  </a:lnTo>
                  <a:cubicBezTo>
                    <a:pt x="5909" y="3533"/>
                    <a:pt x="5914" y="3542"/>
                    <a:pt x="5919" y="3552"/>
                  </a:cubicBezTo>
                  <a:cubicBezTo>
                    <a:pt x="5919" y="3557"/>
                    <a:pt x="5924" y="3566"/>
                    <a:pt x="5929" y="3576"/>
                  </a:cubicBezTo>
                  <a:lnTo>
                    <a:pt x="5929" y="3581"/>
                  </a:lnTo>
                  <a:cubicBezTo>
                    <a:pt x="5929" y="3590"/>
                    <a:pt x="5934" y="3600"/>
                    <a:pt x="5934" y="3605"/>
                  </a:cubicBezTo>
                  <a:cubicBezTo>
                    <a:pt x="5938" y="3614"/>
                    <a:pt x="5938" y="3624"/>
                    <a:pt x="5938" y="3634"/>
                  </a:cubicBezTo>
                  <a:lnTo>
                    <a:pt x="5938" y="3643"/>
                  </a:lnTo>
                  <a:lnTo>
                    <a:pt x="5938" y="3648"/>
                  </a:lnTo>
                  <a:lnTo>
                    <a:pt x="5938" y="11260"/>
                  </a:lnTo>
                  <a:lnTo>
                    <a:pt x="7425" y="11260"/>
                  </a:lnTo>
                  <a:lnTo>
                    <a:pt x="7425" y="2546"/>
                  </a:lnTo>
                  <a:lnTo>
                    <a:pt x="5096" y="2546"/>
                  </a:lnTo>
                  <a:cubicBezTo>
                    <a:pt x="4976" y="2546"/>
                    <a:pt x="4880" y="2450"/>
                    <a:pt x="4880" y="2330"/>
                  </a:cubicBezTo>
                  <a:lnTo>
                    <a:pt x="48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61"/>
            <p:cNvSpPr/>
            <p:nvPr/>
          </p:nvSpPr>
          <p:spPr>
            <a:xfrm>
              <a:off x="6312768" y="2479209"/>
              <a:ext cx="194503" cy="294823"/>
            </a:xfrm>
            <a:custGeom>
              <a:rect b="b" l="l" r="r" t="t"/>
              <a:pathLst>
                <a:path extrusionOk="0" h="11241" w="7416">
                  <a:moveTo>
                    <a:pt x="0" y="0"/>
                  </a:moveTo>
                  <a:lnTo>
                    <a:pt x="10" y="4191"/>
                  </a:lnTo>
                  <a:lnTo>
                    <a:pt x="24" y="4191"/>
                  </a:lnTo>
                  <a:lnTo>
                    <a:pt x="63" y="4186"/>
                  </a:lnTo>
                  <a:lnTo>
                    <a:pt x="116" y="4177"/>
                  </a:lnTo>
                  <a:lnTo>
                    <a:pt x="120" y="4177"/>
                  </a:lnTo>
                  <a:lnTo>
                    <a:pt x="159" y="4172"/>
                  </a:lnTo>
                  <a:lnTo>
                    <a:pt x="207" y="4167"/>
                  </a:lnTo>
                  <a:lnTo>
                    <a:pt x="804" y="4167"/>
                  </a:lnTo>
                  <a:lnTo>
                    <a:pt x="852" y="4172"/>
                  </a:lnTo>
                  <a:lnTo>
                    <a:pt x="905" y="4172"/>
                  </a:lnTo>
                  <a:lnTo>
                    <a:pt x="953" y="4177"/>
                  </a:lnTo>
                  <a:lnTo>
                    <a:pt x="991" y="4182"/>
                  </a:lnTo>
                  <a:lnTo>
                    <a:pt x="996" y="4182"/>
                  </a:lnTo>
                  <a:lnTo>
                    <a:pt x="1049" y="4186"/>
                  </a:lnTo>
                  <a:lnTo>
                    <a:pt x="1088" y="4191"/>
                  </a:lnTo>
                  <a:lnTo>
                    <a:pt x="1092" y="4191"/>
                  </a:lnTo>
                  <a:lnTo>
                    <a:pt x="1145" y="4201"/>
                  </a:lnTo>
                  <a:lnTo>
                    <a:pt x="1189" y="4206"/>
                  </a:lnTo>
                  <a:lnTo>
                    <a:pt x="1242" y="4215"/>
                  </a:lnTo>
                  <a:lnTo>
                    <a:pt x="1285" y="4225"/>
                  </a:lnTo>
                  <a:lnTo>
                    <a:pt x="1338" y="4234"/>
                  </a:lnTo>
                  <a:lnTo>
                    <a:pt x="1381" y="4244"/>
                  </a:lnTo>
                  <a:lnTo>
                    <a:pt x="1434" y="4258"/>
                  </a:lnTo>
                  <a:lnTo>
                    <a:pt x="1477" y="4268"/>
                  </a:lnTo>
                  <a:lnTo>
                    <a:pt x="1526" y="4278"/>
                  </a:lnTo>
                  <a:lnTo>
                    <a:pt x="1569" y="4292"/>
                  </a:lnTo>
                  <a:lnTo>
                    <a:pt x="1617" y="4307"/>
                  </a:lnTo>
                  <a:lnTo>
                    <a:pt x="1660" y="4316"/>
                  </a:lnTo>
                  <a:lnTo>
                    <a:pt x="1708" y="4335"/>
                  </a:lnTo>
                  <a:lnTo>
                    <a:pt x="1718" y="4335"/>
                  </a:lnTo>
                  <a:lnTo>
                    <a:pt x="1752" y="4345"/>
                  </a:lnTo>
                  <a:lnTo>
                    <a:pt x="1805" y="4360"/>
                  </a:lnTo>
                  <a:lnTo>
                    <a:pt x="1809" y="4360"/>
                  </a:lnTo>
                  <a:lnTo>
                    <a:pt x="1843" y="4374"/>
                  </a:lnTo>
                  <a:lnTo>
                    <a:pt x="1882" y="4388"/>
                  </a:lnTo>
                  <a:lnTo>
                    <a:pt x="1906" y="4398"/>
                  </a:lnTo>
                  <a:lnTo>
                    <a:pt x="1930" y="4408"/>
                  </a:lnTo>
                  <a:lnTo>
                    <a:pt x="1978" y="4427"/>
                  </a:lnTo>
                  <a:lnTo>
                    <a:pt x="1992" y="4432"/>
                  </a:lnTo>
                  <a:lnTo>
                    <a:pt x="2016" y="4441"/>
                  </a:lnTo>
                  <a:lnTo>
                    <a:pt x="2074" y="4465"/>
                  </a:lnTo>
                  <a:lnTo>
                    <a:pt x="2088" y="4470"/>
                  </a:lnTo>
                  <a:lnTo>
                    <a:pt x="2103" y="4480"/>
                  </a:lnTo>
                  <a:lnTo>
                    <a:pt x="2190" y="4518"/>
                  </a:lnTo>
                  <a:lnTo>
                    <a:pt x="2199" y="4523"/>
                  </a:lnTo>
                  <a:lnTo>
                    <a:pt x="2276" y="4562"/>
                  </a:lnTo>
                  <a:lnTo>
                    <a:pt x="2295" y="4571"/>
                  </a:lnTo>
                  <a:lnTo>
                    <a:pt x="2305" y="4576"/>
                  </a:lnTo>
                  <a:lnTo>
                    <a:pt x="2358" y="4605"/>
                  </a:lnTo>
                  <a:lnTo>
                    <a:pt x="2382" y="4619"/>
                  </a:lnTo>
                  <a:lnTo>
                    <a:pt x="2392" y="4624"/>
                  </a:lnTo>
                  <a:lnTo>
                    <a:pt x="2440" y="4653"/>
                  </a:lnTo>
                  <a:lnTo>
                    <a:pt x="2469" y="4667"/>
                  </a:lnTo>
                  <a:lnTo>
                    <a:pt x="2478" y="4672"/>
                  </a:lnTo>
                  <a:lnTo>
                    <a:pt x="2522" y="4701"/>
                  </a:lnTo>
                  <a:lnTo>
                    <a:pt x="2546" y="4716"/>
                  </a:lnTo>
                  <a:lnTo>
                    <a:pt x="2555" y="4720"/>
                  </a:lnTo>
                  <a:lnTo>
                    <a:pt x="2599" y="4749"/>
                  </a:lnTo>
                  <a:lnTo>
                    <a:pt x="2632" y="4769"/>
                  </a:lnTo>
                  <a:lnTo>
                    <a:pt x="2676" y="4802"/>
                  </a:lnTo>
                  <a:lnTo>
                    <a:pt x="2709" y="4821"/>
                  </a:lnTo>
                  <a:lnTo>
                    <a:pt x="2714" y="4821"/>
                  </a:lnTo>
                  <a:lnTo>
                    <a:pt x="2753" y="4850"/>
                  </a:lnTo>
                  <a:lnTo>
                    <a:pt x="2786" y="4874"/>
                  </a:lnTo>
                  <a:lnTo>
                    <a:pt x="2830" y="4908"/>
                  </a:lnTo>
                  <a:lnTo>
                    <a:pt x="2863" y="4932"/>
                  </a:lnTo>
                  <a:lnTo>
                    <a:pt x="2902" y="4966"/>
                  </a:lnTo>
                  <a:lnTo>
                    <a:pt x="2935" y="4990"/>
                  </a:lnTo>
                  <a:lnTo>
                    <a:pt x="2979" y="5024"/>
                  </a:lnTo>
                  <a:lnTo>
                    <a:pt x="3008" y="5052"/>
                  </a:lnTo>
                  <a:lnTo>
                    <a:pt x="3046" y="5086"/>
                  </a:lnTo>
                  <a:lnTo>
                    <a:pt x="3051" y="5091"/>
                  </a:lnTo>
                  <a:lnTo>
                    <a:pt x="3056" y="5096"/>
                  </a:lnTo>
                  <a:lnTo>
                    <a:pt x="3075" y="5110"/>
                  </a:lnTo>
                  <a:lnTo>
                    <a:pt x="3113" y="5144"/>
                  </a:lnTo>
                  <a:lnTo>
                    <a:pt x="3123" y="5153"/>
                  </a:lnTo>
                  <a:lnTo>
                    <a:pt x="3133" y="5163"/>
                  </a:lnTo>
                  <a:lnTo>
                    <a:pt x="3142" y="5173"/>
                  </a:lnTo>
                  <a:lnTo>
                    <a:pt x="3181" y="5211"/>
                  </a:lnTo>
                  <a:lnTo>
                    <a:pt x="3186" y="5216"/>
                  </a:lnTo>
                  <a:lnTo>
                    <a:pt x="3200" y="5230"/>
                  </a:lnTo>
                  <a:lnTo>
                    <a:pt x="3205" y="5235"/>
                  </a:lnTo>
                  <a:lnTo>
                    <a:pt x="3248" y="5279"/>
                  </a:lnTo>
                  <a:lnTo>
                    <a:pt x="3253" y="5283"/>
                  </a:lnTo>
                  <a:lnTo>
                    <a:pt x="3272" y="5298"/>
                  </a:lnTo>
                  <a:lnTo>
                    <a:pt x="3311" y="5346"/>
                  </a:lnTo>
                  <a:lnTo>
                    <a:pt x="3320" y="5351"/>
                  </a:lnTo>
                  <a:lnTo>
                    <a:pt x="3330" y="5365"/>
                  </a:lnTo>
                  <a:cubicBezTo>
                    <a:pt x="3580" y="5639"/>
                    <a:pt x="3787" y="5947"/>
                    <a:pt x="3951" y="6284"/>
                  </a:cubicBezTo>
                  <a:lnTo>
                    <a:pt x="3951" y="6289"/>
                  </a:lnTo>
                  <a:lnTo>
                    <a:pt x="3951" y="6294"/>
                  </a:lnTo>
                  <a:lnTo>
                    <a:pt x="3951" y="6299"/>
                  </a:lnTo>
                  <a:lnTo>
                    <a:pt x="3951" y="6303"/>
                  </a:lnTo>
                  <a:cubicBezTo>
                    <a:pt x="3960" y="6328"/>
                    <a:pt x="3970" y="6347"/>
                    <a:pt x="3980" y="6371"/>
                  </a:cubicBezTo>
                  <a:cubicBezTo>
                    <a:pt x="4191" y="6842"/>
                    <a:pt x="4302" y="7357"/>
                    <a:pt x="4307" y="7872"/>
                  </a:cubicBezTo>
                  <a:lnTo>
                    <a:pt x="4307" y="7901"/>
                  </a:lnTo>
                  <a:lnTo>
                    <a:pt x="4307" y="8021"/>
                  </a:lnTo>
                  <a:lnTo>
                    <a:pt x="4307" y="8055"/>
                  </a:lnTo>
                  <a:cubicBezTo>
                    <a:pt x="4307" y="8089"/>
                    <a:pt x="4302" y="8122"/>
                    <a:pt x="4297" y="8156"/>
                  </a:cubicBezTo>
                  <a:lnTo>
                    <a:pt x="4297" y="8175"/>
                  </a:lnTo>
                  <a:cubicBezTo>
                    <a:pt x="4297" y="8219"/>
                    <a:pt x="4292" y="8257"/>
                    <a:pt x="4287" y="8296"/>
                  </a:cubicBezTo>
                  <a:lnTo>
                    <a:pt x="4287" y="8320"/>
                  </a:lnTo>
                  <a:cubicBezTo>
                    <a:pt x="4283" y="8353"/>
                    <a:pt x="4283" y="8387"/>
                    <a:pt x="4278" y="8421"/>
                  </a:cubicBezTo>
                  <a:lnTo>
                    <a:pt x="4273" y="8450"/>
                  </a:lnTo>
                  <a:cubicBezTo>
                    <a:pt x="4259" y="8531"/>
                    <a:pt x="4244" y="8608"/>
                    <a:pt x="4230" y="8685"/>
                  </a:cubicBezTo>
                  <a:lnTo>
                    <a:pt x="4225" y="8709"/>
                  </a:lnTo>
                  <a:cubicBezTo>
                    <a:pt x="4215" y="8743"/>
                    <a:pt x="4210" y="8777"/>
                    <a:pt x="4201" y="8806"/>
                  </a:cubicBezTo>
                  <a:lnTo>
                    <a:pt x="4196" y="8830"/>
                  </a:lnTo>
                  <a:cubicBezTo>
                    <a:pt x="4186" y="8868"/>
                    <a:pt x="4177" y="8907"/>
                    <a:pt x="4162" y="8945"/>
                  </a:cubicBezTo>
                  <a:lnTo>
                    <a:pt x="4162" y="8960"/>
                  </a:lnTo>
                  <a:cubicBezTo>
                    <a:pt x="4153" y="8993"/>
                    <a:pt x="4138" y="9027"/>
                    <a:pt x="4129" y="9061"/>
                  </a:cubicBezTo>
                  <a:lnTo>
                    <a:pt x="4124" y="9085"/>
                  </a:lnTo>
                  <a:cubicBezTo>
                    <a:pt x="4095" y="9157"/>
                    <a:pt x="4071" y="9234"/>
                    <a:pt x="4042" y="9306"/>
                  </a:cubicBezTo>
                  <a:lnTo>
                    <a:pt x="4032" y="9325"/>
                  </a:lnTo>
                  <a:cubicBezTo>
                    <a:pt x="4018" y="9359"/>
                    <a:pt x="4004" y="9388"/>
                    <a:pt x="3989" y="9421"/>
                  </a:cubicBezTo>
                  <a:lnTo>
                    <a:pt x="3984" y="9436"/>
                  </a:lnTo>
                  <a:cubicBezTo>
                    <a:pt x="3970" y="9474"/>
                    <a:pt x="3951" y="9508"/>
                    <a:pt x="3931" y="9547"/>
                  </a:cubicBezTo>
                  <a:lnTo>
                    <a:pt x="3931" y="9551"/>
                  </a:lnTo>
                  <a:cubicBezTo>
                    <a:pt x="3917" y="9585"/>
                    <a:pt x="3898" y="9619"/>
                    <a:pt x="3883" y="9652"/>
                  </a:cubicBezTo>
                  <a:lnTo>
                    <a:pt x="3874" y="9667"/>
                  </a:lnTo>
                  <a:cubicBezTo>
                    <a:pt x="3835" y="9739"/>
                    <a:pt x="3797" y="9806"/>
                    <a:pt x="3753" y="9879"/>
                  </a:cubicBezTo>
                  <a:lnTo>
                    <a:pt x="3744" y="9888"/>
                  </a:lnTo>
                  <a:cubicBezTo>
                    <a:pt x="3724" y="9922"/>
                    <a:pt x="3705" y="9951"/>
                    <a:pt x="3686" y="9984"/>
                  </a:cubicBezTo>
                  <a:lnTo>
                    <a:pt x="3681" y="9989"/>
                  </a:lnTo>
                  <a:cubicBezTo>
                    <a:pt x="3633" y="10057"/>
                    <a:pt x="3585" y="10124"/>
                    <a:pt x="3537" y="10187"/>
                  </a:cubicBezTo>
                  <a:lnTo>
                    <a:pt x="3532" y="10196"/>
                  </a:lnTo>
                  <a:cubicBezTo>
                    <a:pt x="3479" y="10264"/>
                    <a:pt x="3431" y="10326"/>
                    <a:pt x="3373" y="10389"/>
                  </a:cubicBezTo>
                  <a:lnTo>
                    <a:pt x="3373" y="10393"/>
                  </a:lnTo>
                  <a:cubicBezTo>
                    <a:pt x="3344" y="10422"/>
                    <a:pt x="3315" y="10451"/>
                    <a:pt x="3291" y="10480"/>
                  </a:cubicBezTo>
                  <a:cubicBezTo>
                    <a:pt x="3234" y="10543"/>
                    <a:pt x="3176" y="10600"/>
                    <a:pt x="3113" y="10658"/>
                  </a:cubicBezTo>
                  <a:lnTo>
                    <a:pt x="3109" y="10658"/>
                  </a:lnTo>
                  <a:cubicBezTo>
                    <a:pt x="2955" y="10802"/>
                    <a:pt x="2791" y="10932"/>
                    <a:pt x="2618" y="11048"/>
                  </a:cubicBezTo>
                  <a:cubicBezTo>
                    <a:pt x="2512" y="11120"/>
                    <a:pt x="2401" y="11183"/>
                    <a:pt x="2291" y="11240"/>
                  </a:cubicBezTo>
                  <a:lnTo>
                    <a:pt x="7415" y="11240"/>
                  </a:lnTo>
                  <a:lnTo>
                    <a:pt x="7415" y="2546"/>
                  </a:lnTo>
                  <a:lnTo>
                    <a:pt x="5091" y="2546"/>
                  </a:lnTo>
                  <a:cubicBezTo>
                    <a:pt x="4976" y="2546"/>
                    <a:pt x="4879" y="2449"/>
                    <a:pt x="4879" y="2329"/>
                  </a:cubicBezTo>
                  <a:lnTo>
                    <a:pt x="48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61"/>
            <p:cNvSpPr/>
            <p:nvPr/>
          </p:nvSpPr>
          <p:spPr>
            <a:xfrm>
              <a:off x="6501947" y="2452457"/>
              <a:ext cx="47603" cy="47603"/>
            </a:xfrm>
            <a:custGeom>
              <a:rect b="b" l="l" r="r" t="t"/>
              <a:pathLst>
                <a:path extrusionOk="0" h="1815" w="1815">
                  <a:moveTo>
                    <a:pt x="0" y="0"/>
                  </a:moveTo>
                  <a:lnTo>
                    <a:pt x="0" y="1814"/>
                  </a:lnTo>
                  <a:lnTo>
                    <a:pt x="1814" y="1814"/>
                  </a:lnTo>
                  <a:lnTo>
                    <a:pt x="0"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61"/>
            <p:cNvSpPr/>
            <p:nvPr/>
          </p:nvSpPr>
          <p:spPr>
            <a:xfrm>
              <a:off x="6451957" y="2487156"/>
              <a:ext cx="47603" cy="47603"/>
            </a:xfrm>
            <a:custGeom>
              <a:rect b="b" l="l" r="r" t="t"/>
              <a:pathLst>
                <a:path extrusionOk="0" h="1815" w="1815">
                  <a:moveTo>
                    <a:pt x="1" y="0"/>
                  </a:moveTo>
                  <a:lnTo>
                    <a:pt x="1" y="1814"/>
                  </a:lnTo>
                  <a:lnTo>
                    <a:pt x="1815" y="1814"/>
                  </a:lnTo>
                  <a:lnTo>
                    <a:pt x="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61"/>
            <p:cNvSpPr/>
            <p:nvPr/>
          </p:nvSpPr>
          <p:spPr>
            <a:xfrm>
              <a:off x="6446921" y="2468089"/>
              <a:ext cx="80781" cy="271743"/>
            </a:xfrm>
            <a:custGeom>
              <a:rect b="b" l="l" r="r" t="t"/>
              <a:pathLst>
                <a:path extrusionOk="0" h="10361" w="3080">
                  <a:moveTo>
                    <a:pt x="0" y="1"/>
                  </a:moveTo>
                  <a:lnTo>
                    <a:pt x="24" y="5"/>
                  </a:lnTo>
                  <a:cubicBezTo>
                    <a:pt x="34" y="5"/>
                    <a:pt x="43" y="10"/>
                    <a:pt x="48" y="10"/>
                  </a:cubicBezTo>
                  <a:lnTo>
                    <a:pt x="58" y="10"/>
                  </a:lnTo>
                  <a:lnTo>
                    <a:pt x="82" y="20"/>
                  </a:lnTo>
                  <a:cubicBezTo>
                    <a:pt x="87" y="25"/>
                    <a:pt x="96" y="30"/>
                    <a:pt x="106" y="34"/>
                  </a:cubicBezTo>
                  <a:lnTo>
                    <a:pt x="111" y="39"/>
                  </a:lnTo>
                  <a:cubicBezTo>
                    <a:pt x="116" y="44"/>
                    <a:pt x="125" y="54"/>
                    <a:pt x="130" y="58"/>
                  </a:cubicBezTo>
                  <a:lnTo>
                    <a:pt x="2675" y="2604"/>
                  </a:lnTo>
                  <a:cubicBezTo>
                    <a:pt x="2685" y="2613"/>
                    <a:pt x="2690" y="2618"/>
                    <a:pt x="2695" y="2628"/>
                  </a:cubicBezTo>
                  <a:lnTo>
                    <a:pt x="2699" y="2633"/>
                  </a:lnTo>
                  <a:cubicBezTo>
                    <a:pt x="2704" y="2638"/>
                    <a:pt x="2709" y="2647"/>
                    <a:pt x="2714" y="2657"/>
                  </a:cubicBezTo>
                  <a:cubicBezTo>
                    <a:pt x="2719" y="2662"/>
                    <a:pt x="2724" y="2671"/>
                    <a:pt x="2728" y="2681"/>
                  </a:cubicBezTo>
                  <a:lnTo>
                    <a:pt x="2728" y="2686"/>
                  </a:lnTo>
                  <a:cubicBezTo>
                    <a:pt x="2728" y="2695"/>
                    <a:pt x="2733" y="2705"/>
                    <a:pt x="2733" y="2714"/>
                  </a:cubicBezTo>
                  <a:cubicBezTo>
                    <a:pt x="2733" y="2719"/>
                    <a:pt x="2738" y="2729"/>
                    <a:pt x="2738" y="2739"/>
                  </a:cubicBezTo>
                  <a:lnTo>
                    <a:pt x="2738" y="2748"/>
                  </a:lnTo>
                  <a:lnTo>
                    <a:pt x="2738" y="2753"/>
                  </a:lnTo>
                  <a:lnTo>
                    <a:pt x="2738" y="10360"/>
                  </a:lnTo>
                  <a:lnTo>
                    <a:pt x="3080" y="10360"/>
                  </a:lnTo>
                  <a:lnTo>
                    <a:pt x="3080" y="2753"/>
                  </a:lnTo>
                  <a:lnTo>
                    <a:pt x="3080" y="2748"/>
                  </a:lnTo>
                  <a:lnTo>
                    <a:pt x="3080" y="2739"/>
                  </a:lnTo>
                  <a:cubicBezTo>
                    <a:pt x="3080" y="2729"/>
                    <a:pt x="3075" y="2719"/>
                    <a:pt x="3075" y="2714"/>
                  </a:cubicBezTo>
                  <a:cubicBezTo>
                    <a:pt x="3075" y="2705"/>
                    <a:pt x="3070" y="2695"/>
                    <a:pt x="3070" y="2686"/>
                  </a:cubicBezTo>
                  <a:lnTo>
                    <a:pt x="3070" y="2681"/>
                  </a:lnTo>
                  <a:cubicBezTo>
                    <a:pt x="3065" y="2671"/>
                    <a:pt x="3060" y="2662"/>
                    <a:pt x="3056" y="2657"/>
                  </a:cubicBezTo>
                  <a:cubicBezTo>
                    <a:pt x="3051" y="2647"/>
                    <a:pt x="3046" y="2638"/>
                    <a:pt x="3041" y="2633"/>
                  </a:cubicBezTo>
                  <a:lnTo>
                    <a:pt x="3036" y="2628"/>
                  </a:lnTo>
                  <a:cubicBezTo>
                    <a:pt x="3031" y="2618"/>
                    <a:pt x="3027" y="2613"/>
                    <a:pt x="3022" y="2604"/>
                  </a:cubicBezTo>
                  <a:lnTo>
                    <a:pt x="2060" y="1646"/>
                  </a:lnTo>
                  <a:lnTo>
                    <a:pt x="1886" y="1646"/>
                  </a:lnTo>
                  <a:cubicBezTo>
                    <a:pt x="1771" y="1646"/>
                    <a:pt x="1675" y="1550"/>
                    <a:pt x="1675" y="1435"/>
                  </a:cubicBezTo>
                  <a:lnTo>
                    <a:pt x="1675" y="1257"/>
                  </a:lnTo>
                  <a:lnTo>
                    <a:pt x="476" y="58"/>
                  </a:lnTo>
                  <a:cubicBezTo>
                    <a:pt x="467" y="54"/>
                    <a:pt x="462" y="44"/>
                    <a:pt x="452" y="39"/>
                  </a:cubicBezTo>
                  <a:lnTo>
                    <a:pt x="448" y="34"/>
                  </a:lnTo>
                  <a:cubicBezTo>
                    <a:pt x="438" y="30"/>
                    <a:pt x="433" y="25"/>
                    <a:pt x="424" y="20"/>
                  </a:cubicBezTo>
                  <a:cubicBezTo>
                    <a:pt x="414" y="20"/>
                    <a:pt x="409" y="15"/>
                    <a:pt x="399" y="10"/>
                  </a:cubicBezTo>
                  <a:lnTo>
                    <a:pt x="395" y="10"/>
                  </a:lnTo>
                  <a:cubicBezTo>
                    <a:pt x="385" y="10"/>
                    <a:pt x="375" y="5"/>
                    <a:pt x="366" y="5"/>
                  </a:cubicBezTo>
                  <a:cubicBezTo>
                    <a:pt x="356" y="1"/>
                    <a:pt x="351" y="1"/>
                    <a:pt x="3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61"/>
            <p:cNvSpPr/>
            <p:nvPr/>
          </p:nvSpPr>
          <p:spPr>
            <a:xfrm>
              <a:off x="6362731" y="2444484"/>
              <a:ext cx="8996" cy="23500"/>
            </a:xfrm>
            <a:custGeom>
              <a:rect b="b" l="l" r="r" t="t"/>
              <a:pathLst>
                <a:path extrusionOk="0" h="896" w="343">
                  <a:moveTo>
                    <a:pt x="1" y="1"/>
                  </a:moveTo>
                  <a:lnTo>
                    <a:pt x="1" y="896"/>
                  </a:lnTo>
                  <a:lnTo>
                    <a:pt x="342" y="896"/>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61"/>
            <p:cNvSpPr/>
            <p:nvPr/>
          </p:nvSpPr>
          <p:spPr>
            <a:xfrm>
              <a:off x="6312768" y="2479209"/>
              <a:ext cx="9232" cy="109946"/>
            </a:xfrm>
            <a:custGeom>
              <a:rect b="b" l="l" r="r" t="t"/>
              <a:pathLst>
                <a:path extrusionOk="0" h="4192" w="352">
                  <a:moveTo>
                    <a:pt x="0" y="0"/>
                  </a:moveTo>
                  <a:lnTo>
                    <a:pt x="10" y="4191"/>
                  </a:lnTo>
                  <a:lnTo>
                    <a:pt x="24" y="4191"/>
                  </a:lnTo>
                  <a:lnTo>
                    <a:pt x="63" y="4186"/>
                  </a:lnTo>
                  <a:lnTo>
                    <a:pt x="116" y="4177"/>
                  </a:lnTo>
                  <a:lnTo>
                    <a:pt x="120" y="4177"/>
                  </a:lnTo>
                  <a:lnTo>
                    <a:pt x="159" y="4172"/>
                  </a:lnTo>
                  <a:lnTo>
                    <a:pt x="207" y="4167"/>
                  </a:lnTo>
                  <a:lnTo>
                    <a:pt x="351" y="4167"/>
                  </a:lnTo>
                  <a:lnTo>
                    <a:pt x="342" y="1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61"/>
            <p:cNvSpPr/>
            <p:nvPr/>
          </p:nvSpPr>
          <p:spPr>
            <a:xfrm>
              <a:off x="6234767" y="2588604"/>
              <a:ext cx="192484" cy="192484"/>
            </a:xfrm>
            <a:custGeom>
              <a:rect b="b" l="l" r="r" t="t"/>
              <a:pathLst>
                <a:path extrusionOk="0" h="7339" w="7339">
                  <a:moveTo>
                    <a:pt x="3427" y="1"/>
                  </a:moveTo>
                  <a:lnTo>
                    <a:pt x="3374" y="6"/>
                  </a:lnTo>
                  <a:lnTo>
                    <a:pt x="3330" y="11"/>
                  </a:lnTo>
                  <a:lnTo>
                    <a:pt x="3277" y="15"/>
                  </a:lnTo>
                  <a:lnTo>
                    <a:pt x="3234" y="20"/>
                  </a:lnTo>
                  <a:lnTo>
                    <a:pt x="3181" y="25"/>
                  </a:lnTo>
                  <a:lnTo>
                    <a:pt x="3138" y="30"/>
                  </a:lnTo>
                  <a:lnTo>
                    <a:pt x="3085" y="39"/>
                  </a:lnTo>
                  <a:lnTo>
                    <a:pt x="3042" y="44"/>
                  </a:lnTo>
                  <a:lnTo>
                    <a:pt x="2993" y="54"/>
                  </a:lnTo>
                  <a:lnTo>
                    <a:pt x="2950" y="63"/>
                  </a:lnTo>
                  <a:lnTo>
                    <a:pt x="2902" y="73"/>
                  </a:lnTo>
                  <a:lnTo>
                    <a:pt x="2859" y="83"/>
                  </a:lnTo>
                  <a:lnTo>
                    <a:pt x="2811" y="92"/>
                  </a:lnTo>
                  <a:lnTo>
                    <a:pt x="2767" y="102"/>
                  </a:lnTo>
                  <a:lnTo>
                    <a:pt x="2719" y="116"/>
                  </a:lnTo>
                  <a:lnTo>
                    <a:pt x="2676" y="126"/>
                  </a:lnTo>
                  <a:lnTo>
                    <a:pt x="2628" y="140"/>
                  </a:lnTo>
                  <a:lnTo>
                    <a:pt x="2584" y="155"/>
                  </a:lnTo>
                  <a:lnTo>
                    <a:pt x="2541" y="169"/>
                  </a:lnTo>
                  <a:lnTo>
                    <a:pt x="2498" y="184"/>
                  </a:lnTo>
                  <a:lnTo>
                    <a:pt x="2450" y="198"/>
                  </a:lnTo>
                  <a:lnTo>
                    <a:pt x="2411" y="213"/>
                  </a:lnTo>
                  <a:lnTo>
                    <a:pt x="2363" y="232"/>
                  </a:lnTo>
                  <a:lnTo>
                    <a:pt x="2325" y="246"/>
                  </a:lnTo>
                  <a:lnTo>
                    <a:pt x="2277" y="266"/>
                  </a:lnTo>
                  <a:lnTo>
                    <a:pt x="2238" y="280"/>
                  </a:lnTo>
                  <a:lnTo>
                    <a:pt x="2190" y="299"/>
                  </a:lnTo>
                  <a:lnTo>
                    <a:pt x="2151" y="318"/>
                  </a:lnTo>
                  <a:lnTo>
                    <a:pt x="2094" y="343"/>
                  </a:lnTo>
                  <a:lnTo>
                    <a:pt x="2036" y="371"/>
                  </a:lnTo>
                  <a:lnTo>
                    <a:pt x="1988" y="395"/>
                  </a:lnTo>
                  <a:lnTo>
                    <a:pt x="1949" y="415"/>
                  </a:lnTo>
                  <a:lnTo>
                    <a:pt x="1906" y="439"/>
                  </a:lnTo>
                  <a:lnTo>
                    <a:pt x="1868" y="463"/>
                  </a:lnTo>
                  <a:lnTo>
                    <a:pt x="1829" y="482"/>
                  </a:lnTo>
                  <a:lnTo>
                    <a:pt x="1791" y="506"/>
                  </a:lnTo>
                  <a:lnTo>
                    <a:pt x="1747" y="530"/>
                  </a:lnTo>
                  <a:lnTo>
                    <a:pt x="1709" y="554"/>
                  </a:lnTo>
                  <a:lnTo>
                    <a:pt x="1670" y="578"/>
                  </a:lnTo>
                  <a:lnTo>
                    <a:pt x="1632" y="602"/>
                  </a:lnTo>
                  <a:lnTo>
                    <a:pt x="1598" y="631"/>
                  </a:lnTo>
                  <a:lnTo>
                    <a:pt x="1560" y="655"/>
                  </a:lnTo>
                  <a:lnTo>
                    <a:pt x="1521" y="684"/>
                  </a:lnTo>
                  <a:lnTo>
                    <a:pt x="1483" y="708"/>
                  </a:lnTo>
                  <a:lnTo>
                    <a:pt x="1449" y="737"/>
                  </a:lnTo>
                  <a:lnTo>
                    <a:pt x="1410" y="766"/>
                  </a:lnTo>
                  <a:lnTo>
                    <a:pt x="1377" y="790"/>
                  </a:lnTo>
                  <a:lnTo>
                    <a:pt x="1343" y="819"/>
                  </a:lnTo>
                  <a:lnTo>
                    <a:pt x="1305" y="848"/>
                  </a:lnTo>
                  <a:lnTo>
                    <a:pt x="1271" y="877"/>
                  </a:lnTo>
                  <a:lnTo>
                    <a:pt x="1237" y="910"/>
                  </a:lnTo>
                  <a:lnTo>
                    <a:pt x="1203" y="939"/>
                  </a:lnTo>
                  <a:lnTo>
                    <a:pt x="1170" y="968"/>
                  </a:lnTo>
                  <a:lnTo>
                    <a:pt x="1136" y="1002"/>
                  </a:lnTo>
                  <a:lnTo>
                    <a:pt x="1107" y="1031"/>
                  </a:lnTo>
                  <a:lnTo>
                    <a:pt x="1074" y="1064"/>
                  </a:lnTo>
                  <a:lnTo>
                    <a:pt x="1040" y="1098"/>
                  </a:lnTo>
                  <a:lnTo>
                    <a:pt x="1011" y="1127"/>
                  </a:lnTo>
                  <a:lnTo>
                    <a:pt x="977" y="1165"/>
                  </a:lnTo>
                  <a:lnTo>
                    <a:pt x="953" y="1189"/>
                  </a:lnTo>
                  <a:cubicBezTo>
                    <a:pt x="708" y="1459"/>
                    <a:pt x="501" y="1762"/>
                    <a:pt x="347" y="2094"/>
                  </a:cubicBezTo>
                  <a:lnTo>
                    <a:pt x="337" y="2113"/>
                  </a:lnTo>
                  <a:lnTo>
                    <a:pt x="309" y="2171"/>
                  </a:lnTo>
                  <a:lnTo>
                    <a:pt x="299" y="2200"/>
                  </a:lnTo>
                  <a:lnTo>
                    <a:pt x="275" y="2258"/>
                  </a:lnTo>
                  <a:lnTo>
                    <a:pt x="260" y="2291"/>
                  </a:lnTo>
                  <a:lnTo>
                    <a:pt x="236" y="2349"/>
                  </a:lnTo>
                  <a:lnTo>
                    <a:pt x="227" y="2383"/>
                  </a:lnTo>
                  <a:lnTo>
                    <a:pt x="203" y="2436"/>
                  </a:lnTo>
                  <a:lnTo>
                    <a:pt x="193" y="2469"/>
                  </a:lnTo>
                  <a:lnTo>
                    <a:pt x="174" y="2532"/>
                  </a:lnTo>
                  <a:lnTo>
                    <a:pt x="164" y="2566"/>
                  </a:lnTo>
                  <a:cubicBezTo>
                    <a:pt x="155" y="2585"/>
                    <a:pt x="150" y="2609"/>
                    <a:pt x="145" y="2628"/>
                  </a:cubicBezTo>
                  <a:lnTo>
                    <a:pt x="135" y="2657"/>
                  </a:lnTo>
                  <a:cubicBezTo>
                    <a:pt x="126" y="2686"/>
                    <a:pt x="116" y="2720"/>
                    <a:pt x="111" y="2748"/>
                  </a:cubicBezTo>
                  <a:lnTo>
                    <a:pt x="111" y="2753"/>
                  </a:lnTo>
                  <a:cubicBezTo>
                    <a:pt x="102" y="2782"/>
                    <a:pt x="97" y="2811"/>
                    <a:pt x="87" y="2845"/>
                  </a:cubicBezTo>
                  <a:lnTo>
                    <a:pt x="82" y="2878"/>
                  </a:lnTo>
                  <a:cubicBezTo>
                    <a:pt x="78" y="2898"/>
                    <a:pt x="73" y="2917"/>
                    <a:pt x="68" y="2936"/>
                  </a:cubicBezTo>
                  <a:cubicBezTo>
                    <a:pt x="63" y="2955"/>
                    <a:pt x="63" y="2965"/>
                    <a:pt x="58" y="2975"/>
                  </a:cubicBezTo>
                  <a:cubicBezTo>
                    <a:pt x="58" y="2989"/>
                    <a:pt x="53" y="3013"/>
                    <a:pt x="49" y="3032"/>
                  </a:cubicBezTo>
                  <a:cubicBezTo>
                    <a:pt x="49" y="3052"/>
                    <a:pt x="44" y="3061"/>
                    <a:pt x="44" y="3076"/>
                  </a:cubicBezTo>
                  <a:cubicBezTo>
                    <a:pt x="39" y="3090"/>
                    <a:pt x="39" y="3109"/>
                    <a:pt x="34" y="3129"/>
                  </a:cubicBezTo>
                  <a:cubicBezTo>
                    <a:pt x="29" y="3143"/>
                    <a:pt x="29" y="3157"/>
                    <a:pt x="29" y="3172"/>
                  </a:cubicBezTo>
                  <a:cubicBezTo>
                    <a:pt x="25" y="3186"/>
                    <a:pt x="25" y="3205"/>
                    <a:pt x="20" y="3225"/>
                  </a:cubicBezTo>
                  <a:cubicBezTo>
                    <a:pt x="20" y="3239"/>
                    <a:pt x="20" y="3254"/>
                    <a:pt x="15" y="3268"/>
                  </a:cubicBezTo>
                  <a:cubicBezTo>
                    <a:pt x="15" y="3282"/>
                    <a:pt x="10" y="3307"/>
                    <a:pt x="10" y="3321"/>
                  </a:cubicBezTo>
                  <a:cubicBezTo>
                    <a:pt x="10" y="3340"/>
                    <a:pt x="10" y="3355"/>
                    <a:pt x="5" y="3369"/>
                  </a:cubicBezTo>
                  <a:cubicBezTo>
                    <a:pt x="1" y="3384"/>
                    <a:pt x="5" y="3403"/>
                    <a:pt x="1" y="3422"/>
                  </a:cubicBezTo>
                  <a:cubicBezTo>
                    <a:pt x="1" y="3441"/>
                    <a:pt x="1" y="3451"/>
                    <a:pt x="1" y="3465"/>
                  </a:cubicBezTo>
                  <a:lnTo>
                    <a:pt x="1" y="3528"/>
                  </a:lnTo>
                  <a:lnTo>
                    <a:pt x="1" y="3566"/>
                  </a:lnTo>
                  <a:lnTo>
                    <a:pt x="1" y="3643"/>
                  </a:lnTo>
                  <a:lnTo>
                    <a:pt x="1" y="3667"/>
                  </a:lnTo>
                  <a:cubicBezTo>
                    <a:pt x="1" y="5693"/>
                    <a:pt x="1646" y="7339"/>
                    <a:pt x="3672" y="7339"/>
                  </a:cubicBezTo>
                  <a:cubicBezTo>
                    <a:pt x="5698" y="7339"/>
                    <a:pt x="7338" y="5693"/>
                    <a:pt x="7338" y="3667"/>
                  </a:cubicBezTo>
                  <a:cubicBezTo>
                    <a:pt x="7319" y="3658"/>
                    <a:pt x="7319" y="3653"/>
                    <a:pt x="7319" y="3643"/>
                  </a:cubicBezTo>
                  <a:lnTo>
                    <a:pt x="7319" y="3571"/>
                  </a:lnTo>
                  <a:lnTo>
                    <a:pt x="7319" y="3528"/>
                  </a:lnTo>
                  <a:lnTo>
                    <a:pt x="7319" y="3465"/>
                  </a:lnTo>
                  <a:lnTo>
                    <a:pt x="7319" y="3422"/>
                  </a:lnTo>
                  <a:cubicBezTo>
                    <a:pt x="7319" y="3408"/>
                    <a:pt x="7319" y="3388"/>
                    <a:pt x="7314" y="3369"/>
                  </a:cubicBezTo>
                  <a:cubicBezTo>
                    <a:pt x="7310" y="3350"/>
                    <a:pt x="7314" y="3340"/>
                    <a:pt x="7310" y="3326"/>
                  </a:cubicBezTo>
                  <a:cubicBezTo>
                    <a:pt x="7305" y="3307"/>
                    <a:pt x="7310" y="3287"/>
                    <a:pt x="7305" y="3273"/>
                  </a:cubicBezTo>
                  <a:cubicBezTo>
                    <a:pt x="7305" y="3254"/>
                    <a:pt x="7300" y="3239"/>
                    <a:pt x="7300" y="3225"/>
                  </a:cubicBezTo>
                  <a:cubicBezTo>
                    <a:pt x="7300" y="3210"/>
                    <a:pt x="7295" y="3191"/>
                    <a:pt x="7295" y="3172"/>
                  </a:cubicBezTo>
                  <a:cubicBezTo>
                    <a:pt x="7290" y="3157"/>
                    <a:pt x="7290" y="3143"/>
                    <a:pt x="7286" y="3129"/>
                  </a:cubicBezTo>
                  <a:cubicBezTo>
                    <a:pt x="7286" y="3114"/>
                    <a:pt x="7281" y="3095"/>
                    <a:pt x="7281" y="3076"/>
                  </a:cubicBezTo>
                  <a:cubicBezTo>
                    <a:pt x="7276" y="3056"/>
                    <a:pt x="7276" y="3047"/>
                    <a:pt x="7271" y="3032"/>
                  </a:cubicBezTo>
                  <a:cubicBezTo>
                    <a:pt x="7271" y="3018"/>
                    <a:pt x="7266" y="2994"/>
                    <a:pt x="7261" y="2979"/>
                  </a:cubicBezTo>
                  <a:cubicBezTo>
                    <a:pt x="7257" y="2960"/>
                    <a:pt x="7257" y="2950"/>
                    <a:pt x="7252" y="2936"/>
                  </a:cubicBezTo>
                  <a:cubicBezTo>
                    <a:pt x="7252" y="2926"/>
                    <a:pt x="7247" y="2898"/>
                    <a:pt x="7242" y="2878"/>
                  </a:cubicBezTo>
                  <a:lnTo>
                    <a:pt x="7233" y="2845"/>
                  </a:lnTo>
                  <a:cubicBezTo>
                    <a:pt x="7228" y="2811"/>
                    <a:pt x="7218" y="2782"/>
                    <a:pt x="7213" y="2753"/>
                  </a:cubicBezTo>
                  <a:lnTo>
                    <a:pt x="7213" y="2748"/>
                  </a:lnTo>
                  <a:cubicBezTo>
                    <a:pt x="7204" y="2720"/>
                    <a:pt x="7194" y="2686"/>
                    <a:pt x="7184" y="2657"/>
                  </a:cubicBezTo>
                  <a:lnTo>
                    <a:pt x="7180" y="2628"/>
                  </a:lnTo>
                  <a:cubicBezTo>
                    <a:pt x="7170" y="2609"/>
                    <a:pt x="7165" y="2585"/>
                    <a:pt x="7160" y="2566"/>
                  </a:cubicBezTo>
                  <a:lnTo>
                    <a:pt x="7146" y="2532"/>
                  </a:lnTo>
                  <a:cubicBezTo>
                    <a:pt x="7141" y="2513"/>
                    <a:pt x="7136" y="2493"/>
                    <a:pt x="7127" y="2474"/>
                  </a:cubicBezTo>
                  <a:lnTo>
                    <a:pt x="7117" y="2436"/>
                  </a:lnTo>
                  <a:lnTo>
                    <a:pt x="7098" y="2383"/>
                  </a:lnTo>
                  <a:lnTo>
                    <a:pt x="7083" y="2349"/>
                  </a:lnTo>
                  <a:lnTo>
                    <a:pt x="7059" y="2291"/>
                  </a:lnTo>
                  <a:lnTo>
                    <a:pt x="7050" y="2258"/>
                  </a:lnTo>
                  <a:lnTo>
                    <a:pt x="7026" y="2200"/>
                  </a:lnTo>
                  <a:lnTo>
                    <a:pt x="7011" y="2171"/>
                  </a:lnTo>
                  <a:cubicBezTo>
                    <a:pt x="7002" y="2152"/>
                    <a:pt x="6992" y="2132"/>
                    <a:pt x="6982" y="2113"/>
                  </a:cubicBezTo>
                  <a:lnTo>
                    <a:pt x="6978" y="2094"/>
                  </a:lnTo>
                  <a:cubicBezTo>
                    <a:pt x="6819" y="1762"/>
                    <a:pt x="6617" y="1459"/>
                    <a:pt x="6371" y="1189"/>
                  </a:cubicBezTo>
                  <a:lnTo>
                    <a:pt x="6342" y="1165"/>
                  </a:lnTo>
                  <a:lnTo>
                    <a:pt x="6309" y="1127"/>
                  </a:lnTo>
                  <a:lnTo>
                    <a:pt x="6280" y="1098"/>
                  </a:lnTo>
                  <a:lnTo>
                    <a:pt x="6246" y="1064"/>
                  </a:lnTo>
                  <a:lnTo>
                    <a:pt x="6217" y="1031"/>
                  </a:lnTo>
                  <a:lnTo>
                    <a:pt x="6184" y="1002"/>
                  </a:lnTo>
                  <a:lnTo>
                    <a:pt x="6150" y="968"/>
                  </a:lnTo>
                  <a:lnTo>
                    <a:pt x="6116" y="939"/>
                  </a:lnTo>
                  <a:lnTo>
                    <a:pt x="6083" y="910"/>
                  </a:lnTo>
                  <a:lnTo>
                    <a:pt x="6049" y="877"/>
                  </a:lnTo>
                  <a:lnTo>
                    <a:pt x="6015" y="848"/>
                  </a:lnTo>
                  <a:lnTo>
                    <a:pt x="5982" y="819"/>
                  </a:lnTo>
                  <a:lnTo>
                    <a:pt x="5943" y="790"/>
                  </a:lnTo>
                  <a:lnTo>
                    <a:pt x="5909" y="766"/>
                  </a:lnTo>
                  <a:lnTo>
                    <a:pt x="5871" y="737"/>
                  </a:lnTo>
                  <a:lnTo>
                    <a:pt x="5837" y="708"/>
                  </a:lnTo>
                  <a:lnTo>
                    <a:pt x="5799" y="684"/>
                  </a:lnTo>
                  <a:lnTo>
                    <a:pt x="5760" y="655"/>
                  </a:lnTo>
                  <a:lnTo>
                    <a:pt x="5722" y="631"/>
                  </a:lnTo>
                  <a:lnTo>
                    <a:pt x="5688" y="602"/>
                  </a:lnTo>
                  <a:lnTo>
                    <a:pt x="5650" y="578"/>
                  </a:lnTo>
                  <a:lnTo>
                    <a:pt x="5611" y="554"/>
                  </a:lnTo>
                  <a:lnTo>
                    <a:pt x="5573" y="530"/>
                  </a:lnTo>
                  <a:lnTo>
                    <a:pt x="5534" y="506"/>
                  </a:lnTo>
                  <a:lnTo>
                    <a:pt x="5491" y="482"/>
                  </a:lnTo>
                  <a:lnTo>
                    <a:pt x="5452" y="463"/>
                  </a:lnTo>
                  <a:lnTo>
                    <a:pt x="5414" y="439"/>
                  </a:lnTo>
                  <a:lnTo>
                    <a:pt x="5370" y="415"/>
                  </a:lnTo>
                  <a:lnTo>
                    <a:pt x="5332" y="395"/>
                  </a:lnTo>
                  <a:lnTo>
                    <a:pt x="5284" y="371"/>
                  </a:lnTo>
                  <a:lnTo>
                    <a:pt x="5226" y="343"/>
                  </a:lnTo>
                  <a:lnTo>
                    <a:pt x="5168" y="318"/>
                  </a:lnTo>
                  <a:lnTo>
                    <a:pt x="5130" y="299"/>
                  </a:lnTo>
                  <a:lnTo>
                    <a:pt x="5082" y="280"/>
                  </a:lnTo>
                  <a:lnTo>
                    <a:pt x="5043" y="266"/>
                  </a:lnTo>
                  <a:lnTo>
                    <a:pt x="5000" y="246"/>
                  </a:lnTo>
                  <a:lnTo>
                    <a:pt x="4957" y="232"/>
                  </a:lnTo>
                  <a:lnTo>
                    <a:pt x="4913" y="213"/>
                  </a:lnTo>
                  <a:lnTo>
                    <a:pt x="4870" y="198"/>
                  </a:lnTo>
                  <a:lnTo>
                    <a:pt x="4827" y="184"/>
                  </a:lnTo>
                  <a:lnTo>
                    <a:pt x="4783" y="169"/>
                  </a:lnTo>
                  <a:lnTo>
                    <a:pt x="4735" y="155"/>
                  </a:lnTo>
                  <a:lnTo>
                    <a:pt x="4692" y="140"/>
                  </a:lnTo>
                  <a:lnTo>
                    <a:pt x="4649" y="126"/>
                  </a:lnTo>
                  <a:lnTo>
                    <a:pt x="4605" y="116"/>
                  </a:lnTo>
                  <a:lnTo>
                    <a:pt x="4557" y="102"/>
                  </a:lnTo>
                  <a:lnTo>
                    <a:pt x="4514" y="92"/>
                  </a:lnTo>
                  <a:lnTo>
                    <a:pt x="4466" y="83"/>
                  </a:lnTo>
                  <a:lnTo>
                    <a:pt x="4423" y="73"/>
                  </a:lnTo>
                  <a:lnTo>
                    <a:pt x="4374" y="63"/>
                  </a:lnTo>
                  <a:lnTo>
                    <a:pt x="4326" y="54"/>
                  </a:lnTo>
                  <a:lnTo>
                    <a:pt x="4278" y="44"/>
                  </a:lnTo>
                  <a:lnTo>
                    <a:pt x="4235" y="39"/>
                  </a:lnTo>
                  <a:lnTo>
                    <a:pt x="4187" y="30"/>
                  </a:lnTo>
                  <a:lnTo>
                    <a:pt x="4143" y="25"/>
                  </a:lnTo>
                  <a:lnTo>
                    <a:pt x="4091" y="20"/>
                  </a:lnTo>
                  <a:lnTo>
                    <a:pt x="4047" y="15"/>
                  </a:lnTo>
                  <a:lnTo>
                    <a:pt x="3994" y="11"/>
                  </a:lnTo>
                  <a:lnTo>
                    <a:pt x="3951" y="6"/>
                  </a:lnTo>
                  <a:lnTo>
                    <a:pt x="389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61"/>
            <p:cNvSpPr/>
            <p:nvPr/>
          </p:nvSpPr>
          <p:spPr>
            <a:xfrm>
              <a:off x="6234138" y="2588735"/>
              <a:ext cx="104517" cy="192352"/>
            </a:xfrm>
            <a:custGeom>
              <a:rect b="b" l="l" r="r" t="t"/>
              <a:pathLst>
                <a:path extrusionOk="0" h="7334" w="3985">
                  <a:moveTo>
                    <a:pt x="3431" y="1"/>
                  </a:moveTo>
                  <a:lnTo>
                    <a:pt x="3374" y="6"/>
                  </a:lnTo>
                  <a:lnTo>
                    <a:pt x="3330" y="10"/>
                  </a:lnTo>
                  <a:lnTo>
                    <a:pt x="3277" y="15"/>
                  </a:lnTo>
                  <a:lnTo>
                    <a:pt x="3234" y="20"/>
                  </a:lnTo>
                  <a:lnTo>
                    <a:pt x="3181" y="25"/>
                  </a:lnTo>
                  <a:lnTo>
                    <a:pt x="3138" y="30"/>
                  </a:lnTo>
                  <a:lnTo>
                    <a:pt x="3090" y="39"/>
                  </a:lnTo>
                  <a:lnTo>
                    <a:pt x="3046" y="44"/>
                  </a:lnTo>
                  <a:lnTo>
                    <a:pt x="2993" y="54"/>
                  </a:lnTo>
                  <a:lnTo>
                    <a:pt x="2950" y="63"/>
                  </a:lnTo>
                  <a:lnTo>
                    <a:pt x="2902" y="73"/>
                  </a:lnTo>
                  <a:lnTo>
                    <a:pt x="2859" y="82"/>
                  </a:lnTo>
                  <a:lnTo>
                    <a:pt x="2811" y="92"/>
                  </a:lnTo>
                  <a:lnTo>
                    <a:pt x="2767" y="102"/>
                  </a:lnTo>
                  <a:lnTo>
                    <a:pt x="2719" y="116"/>
                  </a:lnTo>
                  <a:lnTo>
                    <a:pt x="2676" y="126"/>
                  </a:lnTo>
                  <a:lnTo>
                    <a:pt x="2633" y="140"/>
                  </a:lnTo>
                  <a:lnTo>
                    <a:pt x="2589" y="155"/>
                  </a:lnTo>
                  <a:lnTo>
                    <a:pt x="2541" y="169"/>
                  </a:lnTo>
                  <a:lnTo>
                    <a:pt x="2498" y="179"/>
                  </a:lnTo>
                  <a:lnTo>
                    <a:pt x="2454" y="198"/>
                  </a:lnTo>
                  <a:lnTo>
                    <a:pt x="2411" y="212"/>
                  </a:lnTo>
                  <a:lnTo>
                    <a:pt x="2368" y="227"/>
                  </a:lnTo>
                  <a:lnTo>
                    <a:pt x="2325" y="246"/>
                  </a:lnTo>
                  <a:lnTo>
                    <a:pt x="2281" y="261"/>
                  </a:lnTo>
                  <a:lnTo>
                    <a:pt x="2238" y="280"/>
                  </a:lnTo>
                  <a:lnTo>
                    <a:pt x="2195" y="299"/>
                  </a:lnTo>
                  <a:lnTo>
                    <a:pt x="2156" y="313"/>
                  </a:lnTo>
                  <a:lnTo>
                    <a:pt x="2094" y="342"/>
                  </a:lnTo>
                  <a:lnTo>
                    <a:pt x="2041" y="371"/>
                  </a:lnTo>
                  <a:lnTo>
                    <a:pt x="1993" y="395"/>
                  </a:lnTo>
                  <a:lnTo>
                    <a:pt x="1954" y="415"/>
                  </a:lnTo>
                  <a:lnTo>
                    <a:pt x="1911" y="439"/>
                  </a:lnTo>
                  <a:lnTo>
                    <a:pt x="1872" y="458"/>
                  </a:lnTo>
                  <a:lnTo>
                    <a:pt x="1829" y="482"/>
                  </a:lnTo>
                  <a:lnTo>
                    <a:pt x="1790" y="506"/>
                  </a:lnTo>
                  <a:lnTo>
                    <a:pt x="1752" y="530"/>
                  </a:lnTo>
                  <a:lnTo>
                    <a:pt x="1713" y="554"/>
                  </a:lnTo>
                  <a:lnTo>
                    <a:pt x="1675" y="578"/>
                  </a:lnTo>
                  <a:lnTo>
                    <a:pt x="1636" y="602"/>
                  </a:lnTo>
                  <a:lnTo>
                    <a:pt x="1598" y="626"/>
                  </a:lnTo>
                  <a:lnTo>
                    <a:pt x="1559" y="655"/>
                  </a:lnTo>
                  <a:lnTo>
                    <a:pt x="1526" y="679"/>
                  </a:lnTo>
                  <a:lnTo>
                    <a:pt x="1487" y="708"/>
                  </a:lnTo>
                  <a:lnTo>
                    <a:pt x="1449" y="732"/>
                  </a:lnTo>
                  <a:lnTo>
                    <a:pt x="1415" y="761"/>
                  </a:lnTo>
                  <a:lnTo>
                    <a:pt x="1381" y="790"/>
                  </a:lnTo>
                  <a:lnTo>
                    <a:pt x="1343" y="819"/>
                  </a:lnTo>
                  <a:lnTo>
                    <a:pt x="1309" y="848"/>
                  </a:lnTo>
                  <a:lnTo>
                    <a:pt x="1276" y="876"/>
                  </a:lnTo>
                  <a:lnTo>
                    <a:pt x="1242" y="905"/>
                  </a:lnTo>
                  <a:lnTo>
                    <a:pt x="1208" y="939"/>
                  </a:lnTo>
                  <a:lnTo>
                    <a:pt x="1175" y="968"/>
                  </a:lnTo>
                  <a:lnTo>
                    <a:pt x="1141" y="1002"/>
                  </a:lnTo>
                  <a:lnTo>
                    <a:pt x="1107" y="1030"/>
                  </a:lnTo>
                  <a:lnTo>
                    <a:pt x="1074" y="1064"/>
                  </a:lnTo>
                  <a:lnTo>
                    <a:pt x="1045" y="1093"/>
                  </a:lnTo>
                  <a:lnTo>
                    <a:pt x="1011" y="1127"/>
                  </a:lnTo>
                  <a:lnTo>
                    <a:pt x="977" y="1160"/>
                  </a:lnTo>
                  <a:lnTo>
                    <a:pt x="953" y="1189"/>
                  </a:lnTo>
                  <a:cubicBezTo>
                    <a:pt x="708" y="1459"/>
                    <a:pt x="506" y="1762"/>
                    <a:pt x="347" y="2089"/>
                  </a:cubicBezTo>
                  <a:lnTo>
                    <a:pt x="337" y="2108"/>
                  </a:lnTo>
                  <a:lnTo>
                    <a:pt x="313" y="2171"/>
                  </a:lnTo>
                  <a:lnTo>
                    <a:pt x="299" y="2200"/>
                  </a:lnTo>
                  <a:lnTo>
                    <a:pt x="275" y="2257"/>
                  </a:lnTo>
                  <a:lnTo>
                    <a:pt x="260" y="2291"/>
                  </a:lnTo>
                  <a:lnTo>
                    <a:pt x="241" y="2344"/>
                  </a:lnTo>
                  <a:lnTo>
                    <a:pt x="227" y="2378"/>
                  </a:lnTo>
                  <a:lnTo>
                    <a:pt x="207" y="2435"/>
                  </a:lnTo>
                  <a:lnTo>
                    <a:pt x="193" y="2469"/>
                  </a:lnTo>
                  <a:lnTo>
                    <a:pt x="174" y="2532"/>
                  </a:lnTo>
                  <a:lnTo>
                    <a:pt x="164" y="2565"/>
                  </a:lnTo>
                  <a:cubicBezTo>
                    <a:pt x="159" y="2585"/>
                    <a:pt x="150" y="2604"/>
                    <a:pt x="145" y="2628"/>
                  </a:cubicBezTo>
                  <a:lnTo>
                    <a:pt x="135" y="2657"/>
                  </a:lnTo>
                  <a:cubicBezTo>
                    <a:pt x="126" y="2686"/>
                    <a:pt x="121" y="2715"/>
                    <a:pt x="111" y="2748"/>
                  </a:cubicBezTo>
                  <a:lnTo>
                    <a:pt x="111" y="2753"/>
                  </a:lnTo>
                  <a:cubicBezTo>
                    <a:pt x="102" y="2782"/>
                    <a:pt x="97" y="2811"/>
                    <a:pt x="87" y="2840"/>
                  </a:cubicBezTo>
                  <a:lnTo>
                    <a:pt x="82" y="2873"/>
                  </a:lnTo>
                  <a:cubicBezTo>
                    <a:pt x="77" y="2897"/>
                    <a:pt x="73" y="2917"/>
                    <a:pt x="68" y="2936"/>
                  </a:cubicBezTo>
                  <a:cubicBezTo>
                    <a:pt x="68" y="2955"/>
                    <a:pt x="63" y="2960"/>
                    <a:pt x="63" y="2974"/>
                  </a:cubicBezTo>
                  <a:cubicBezTo>
                    <a:pt x="58" y="2989"/>
                    <a:pt x="53" y="3013"/>
                    <a:pt x="53" y="3027"/>
                  </a:cubicBezTo>
                  <a:cubicBezTo>
                    <a:pt x="49" y="3047"/>
                    <a:pt x="49" y="3056"/>
                    <a:pt x="44" y="3071"/>
                  </a:cubicBezTo>
                  <a:cubicBezTo>
                    <a:pt x="44" y="3085"/>
                    <a:pt x="39" y="3109"/>
                    <a:pt x="34" y="3124"/>
                  </a:cubicBezTo>
                  <a:cubicBezTo>
                    <a:pt x="34" y="3143"/>
                    <a:pt x="29" y="3157"/>
                    <a:pt x="29" y="3172"/>
                  </a:cubicBezTo>
                  <a:cubicBezTo>
                    <a:pt x="29" y="3186"/>
                    <a:pt x="25" y="3205"/>
                    <a:pt x="25" y="3225"/>
                  </a:cubicBezTo>
                  <a:cubicBezTo>
                    <a:pt x="20" y="3239"/>
                    <a:pt x="20" y="3253"/>
                    <a:pt x="20" y="3268"/>
                  </a:cubicBezTo>
                  <a:cubicBezTo>
                    <a:pt x="15" y="3282"/>
                    <a:pt x="15" y="3302"/>
                    <a:pt x="10" y="3321"/>
                  </a:cubicBezTo>
                  <a:cubicBezTo>
                    <a:pt x="10" y="3340"/>
                    <a:pt x="10" y="3350"/>
                    <a:pt x="10" y="3364"/>
                  </a:cubicBezTo>
                  <a:cubicBezTo>
                    <a:pt x="5" y="3383"/>
                    <a:pt x="10" y="3403"/>
                    <a:pt x="5" y="3422"/>
                  </a:cubicBezTo>
                  <a:cubicBezTo>
                    <a:pt x="0" y="3436"/>
                    <a:pt x="5" y="3451"/>
                    <a:pt x="5" y="3465"/>
                  </a:cubicBezTo>
                  <a:lnTo>
                    <a:pt x="5" y="3523"/>
                  </a:lnTo>
                  <a:lnTo>
                    <a:pt x="5" y="3566"/>
                  </a:lnTo>
                  <a:lnTo>
                    <a:pt x="5" y="3643"/>
                  </a:lnTo>
                  <a:lnTo>
                    <a:pt x="5" y="3667"/>
                  </a:lnTo>
                  <a:cubicBezTo>
                    <a:pt x="5" y="5693"/>
                    <a:pt x="1646" y="7334"/>
                    <a:pt x="3672" y="7334"/>
                  </a:cubicBezTo>
                  <a:cubicBezTo>
                    <a:pt x="3778" y="7334"/>
                    <a:pt x="3879" y="7329"/>
                    <a:pt x="3985" y="7319"/>
                  </a:cubicBezTo>
                  <a:cubicBezTo>
                    <a:pt x="2079" y="7161"/>
                    <a:pt x="616" y="5573"/>
                    <a:pt x="621" y="3662"/>
                  </a:cubicBezTo>
                  <a:lnTo>
                    <a:pt x="621" y="3638"/>
                  </a:lnTo>
                  <a:lnTo>
                    <a:pt x="621" y="3561"/>
                  </a:lnTo>
                  <a:lnTo>
                    <a:pt x="621" y="3523"/>
                  </a:lnTo>
                  <a:lnTo>
                    <a:pt x="621" y="3460"/>
                  </a:lnTo>
                  <a:lnTo>
                    <a:pt x="621" y="3417"/>
                  </a:lnTo>
                  <a:cubicBezTo>
                    <a:pt x="621" y="3403"/>
                    <a:pt x="621" y="3379"/>
                    <a:pt x="626" y="3364"/>
                  </a:cubicBezTo>
                  <a:cubicBezTo>
                    <a:pt x="626" y="3345"/>
                    <a:pt x="626" y="3335"/>
                    <a:pt x="626" y="3316"/>
                  </a:cubicBezTo>
                  <a:cubicBezTo>
                    <a:pt x="631" y="3302"/>
                    <a:pt x="631" y="3282"/>
                    <a:pt x="636" y="3263"/>
                  </a:cubicBezTo>
                  <a:cubicBezTo>
                    <a:pt x="636" y="3249"/>
                    <a:pt x="636" y="3234"/>
                    <a:pt x="640" y="3220"/>
                  </a:cubicBezTo>
                  <a:cubicBezTo>
                    <a:pt x="640" y="3205"/>
                    <a:pt x="645" y="3181"/>
                    <a:pt x="645" y="3167"/>
                  </a:cubicBezTo>
                  <a:lnTo>
                    <a:pt x="650" y="3124"/>
                  </a:lnTo>
                  <a:cubicBezTo>
                    <a:pt x="650" y="3104"/>
                    <a:pt x="655" y="3085"/>
                    <a:pt x="660" y="3071"/>
                  </a:cubicBezTo>
                  <a:cubicBezTo>
                    <a:pt x="665" y="3051"/>
                    <a:pt x="665" y="3042"/>
                    <a:pt x="669" y="3027"/>
                  </a:cubicBezTo>
                  <a:cubicBezTo>
                    <a:pt x="669" y="3013"/>
                    <a:pt x="674" y="2989"/>
                    <a:pt x="679" y="2970"/>
                  </a:cubicBezTo>
                  <a:cubicBezTo>
                    <a:pt x="679" y="2955"/>
                    <a:pt x="684" y="2945"/>
                    <a:pt x="684" y="2931"/>
                  </a:cubicBezTo>
                  <a:cubicBezTo>
                    <a:pt x="689" y="2917"/>
                    <a:pt x="693" y="2893"/>
                    <a:pt x="698" y="2873"/>
                  </a:cubicBezTo>
                  <a:lnTo>
                    <a:pt x="708" y="2840"/>
                  </a:lnTo>
                  <a:cubicBezTo>
                    <a:pt x="713" y="2806"/>
                    <a:pt x="717" y="2777"/>
                    <a:pt x="727" y="2748"/>
                  </a:cubicBezTo>
                  <a:lnTo>
                    <a:pt x="727" y="2743"/>
                  </a:lnTo>
                  <a:cubicBezTo>
                    <a:pt x="737" y="2715"/>
                    <a:pt x="741" y="2686"/>
                    <a:pt x="751" y="2652"/>
                  </a:cubicBezTo>
                  <a:lnTo>
                    <a:pt x="761" y="2623"/>
                  </a:lnTo>
                  <a:cubicBezTo>
                    <a:pt x="766" y="2604"/>
                    <a:pt x="775" y="2580"/>
                    <a:pt x="780" y="2561"/>
                  </a:cubicBezTo>
                  <a:lnTo>
                    <a:pt x="790" y="2527"/>
                  </a:lnTo>
                  <a:lnTo>
                    <a:pt x="809" y="2464"/>
                  </a:lnTo>
                  <a:lnTo>
                    <a:pt x="823" y="2431"/>
                  </a:lnTo>
                  <a:lnTo>
                    <a:pt x="843" y="2378"/>
                  </a:lnTo>
                  <a:lnTo>
                    <a:pt x="857" y="2344"/>
                  </a:lnTo>
                  <a:lnTo>
                    <a:pt x="876" y="2286"/>
                  </a:lnTo>
                  <a:lnTo>
                    <a:pt x="891" y="2253"/>
                  </a:lnTo>
                  <a:lnTo>
                    <a:pt x="915" y="2195"/>
                  </a:lnTo>
                  <a:lnTo>
                    <a:pt x="929" y="2166"/>
                  </a:lnTo>
                  <a:lnTo>
                    <a:pt x="958" y="2108"/>
                  </a:lnTo>
                  <a:lnTo>
                    <a:pt x="963" y="2089"/>
                  </a:lnTo>
                  <a:cubicBezTo>
                    <a:pt x="1122" y="1757"/>
                    <a:pt x="1324" y="1454"/>
                    <a:pt x="1569" y="1184"/>
                  </a:cubicBezTo>
                  <a:lnTo>
                    <a:pt x="1593" y="1160"/>
                  </a:lnTo>
                  <a:lnTo>
                    <a:pt x="1627" y="1122"/>
                  </a:lnTo>
                  <a:lnTo>
                    <a:pt x="1661" y="1093"/>
                  </a:lnTo>
                  <a:lnTo>
                    <a:pt x="1689" y="1059"/>
                  </a:lnTo>
                  <a:lnTo>
                    <a:pt x="1723" y="1026"/>
                  </a:lnTo>
                  <a:lnTo>
                    <a:pt x="1757" y="997"/>
                  </a:lnTo>
                  <a:lnTo>
                    <a:pt x="1790" y="963"/>
                  </a:lnTo>
                  <a:lnTo>
                    <a:pt x="1824" y="934"/>
                  </a:lnTo>
                  <a:lnTo>
                    <a:pt x="1858" y="905"/>
                  </a:lnTo>
                  <a:lnTo>
                    <a:pt x="1892" y="872"/>
                  </a:lnTo>
                  <a:lnTo>
                    <a:pt x="1925" y="843"/>
                  </a:lnTo>
                  <a:lnTo>
                    <a:pt x="1959" y="814"/>
                  </a:lnTo>
                  <a:lnTo>
                    <a:pt x="1997" y="785"/>
                  </a:lnTo>
                  <a:lnTo>
                    <a:pt x="2031" y="761"/>
                  </a:lnTo>
                  <a:lnTo>
                    <a:pt x="2065" y="732"/>
                  </a:lnTo>
                  <a:lnTo>
                    <a:pt x="2103" y="703"/>
                  </a:lnTo>
                  <a:lnTo>
                    <a:pt x="2142" y="679"/>
                  </a:lnTo>
                  <a:lnTo>
                    <a:pt x="2175" y="650"/>
                  </a:lnTo>
                  <a:lnTo>
                    <a:pt x="2214" y="626"/>
                  </a:lnTo>
                  <a:lnTo>
                    <a:pt x="2252" y="597"/>
                  </a:lnTo>
                  <a:lnTo>
                    <a:pt x="2291" y="573"/>
                  </a:lnTo>
                  <a:lnTo>
                    <a:pt x="2329" y="549"/>
                  </a:lnTo>
                  <a:lnTo>
                    <a:pt x="2368" y="525"/>
                  </a:lnTo>
                  <a:lnTo>
                    <a:pt x="2406" y="501"/>
                  </a:lnTo>
                  <a:lnTo>
                    <a:pt x="2445" y="477"/>
                  </a:lnTo>
                  <a:lnTo>
                    <a:pt x="2488" y="458"/>
                  </a:lnTo>
                  <a:lnTo>
                    <a:pt x="2527" y="434"/>
                  </a:lnTo>
                  <a:lnTo>
                    <a:pt x="2570" y="410"/>
                  </a:lnTo>
                  <a:lnTo>
                    <a:pt x="2608" y="390"/>
                  </a:lnTo>
                  <a:lnTo>
                    <a:pt x="2657" y="366"/>
                  </a:lnTo>
                  <a:lnTo>
                    <a:pt x="2709" y="338"/>
                  </a:lnTo>
                  <a:lnTo>
                    <a:pt x="2772" y="313"/>
                  </a:lnTo>
                  <a:lnTo>
                    <a:pt x="2811" y="294"/>
                  </a:lnTo>
                  <a:lnTo>
                    <a:pt x="2854" y="275"/>
                  </a:lnTo>
                  <a:lnTo>
                    <a:pt x="2897" y="261"/>
                  </a:lnTo>
                  <a:lnTo>
                    <a:pt x="2940" y="241"/>
                  </a:lnTo>
                  <a:lnTo>
                    <a:pt x="2984" y="227"/>
                  </a:lnTo>
                  <a:lnTo>
                    <a:pt x="3027" y="208"/>
                  </a:lnTo>
                  <a:lnTo>
                    <a:pt x="3070" y="193"/>
                  </a:lnTo>
                  <a:lnTo>
                    <a:pt x="3114" y="179"/>
                  </a:lnTo>
                  <a:lnTo>
                    <a:pt x="3157" y="164"/>
                  </a:lnTo>
                  <a:lnTo>
                    <a:pt x="3205" y="150"/>
                  </a:lnTo>
                  <a:lnTo>
                    <a:pt x="3248" y="135"/>
                  </a:lnTo>
                  <a:lnTo>
                    <a:pt x="3292" y="121"/>
                  </a:lnTo>
                  <a:lnTo>
                    <a:pt x="3335" y="111"/>
                  </a:lnTo>
                  <a:lnTo>
                    <a:pt x="3383" y="97"/>
                  </a:lnTo>
                  <a:lnTo>
                    <a:pt x="3426" y="87"/>
                  </a:lnTo>
                  <a:lnTo>
                    <a:pt x="3475" y="78"/>
                  </a:lnTo>
                  <a:lnTo>
                    <a:pt x="3518" y="68"/>
                  </a:lnTo>
                  <a:lnTo>
                    <a:pt x="3566" y="58"/>
                  </a:lnTo>
                  <a:lnTo>
                    <a:pt x="3609" y="49"/>
                  </a:lnTo>
                  <a:lnTo>
                    <a:pt x="3662" y="39"/>
                  </a:lnTo>
                  <a:lnTo>
                    <a:pt x="3706" y="34"/>
                  </a:lnTo>
                  <a:lnTo>
                    <a:pt x="3754" y="25"/>
                  </a:lnTo>
                  <a:lnTo>
                    <a:pt x="3797" y="20"/>
                  </a:lnTo>
                  <a:lnTo>
                    <a:pt x="3850" y="15"/>
                  </a:lnTo>
                  <a:lnTo>
                    <a:pt x="3893" y="10"/>
                  </a:lnTo>
                  <a:lnTo>
                    <a:pt x="3946" y="6"/>
                  </a:lnTo>
                  <a:lnTo>
                    <a:pt x="3951" y="6"/>
                  </a:lnTo>
                  <a:lnTo>
                    <a:pt x="3898"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61"/>
            <p:cNvSpPr/>
            <p:nvPr/>
          </p:nvSpPr>
          <p:spPr>
            <a:xfrm>
              <a:off x="6290422" y="2615251"/>
              <a:ext cx="80545" cy="50383"/>
            </a:xfrm>
            <a:custGeom>
              <a:rect b="b" l="l" r="r" t="t"/>
              <a:pathLst>
                <a:path extrusionOk="0" h="1921" w="3071">
                  <a:moveTo>
                    <a:pt x="1468" y="0"/>
                  </a:moveTo>
                  <a:cubicBezTo>
                    <a:pt x="660" y="0"/>
                    <a:pt x="1" y="655"/>
                    <a:pt x="1" y="1468"/>
                  </a:cubicBezTo>
                  <a:lnTo>
                    <a:pt x="1" y="1920"/>
                  </a:lnTo>
                  <a:lnTo>
                    <a:pt x="130" y="1877"/>
                  </a:lnTo>
                  <a:cubicBezTo>
                    <a:pt x="150" y="1867"/>
                    <a:pt x="169" y="1862"/>
                    <a:pt x="188" y="1862"/>
                  </a:cubicBezTo>
                  <a:cubicBezTo>
                    <a:pt x="203" y="1862"/>
                    <a:pt x="1425" y="1857"/>
                    <a:pt x="1973" y="1092"/>
                  </a:cubicBezTo>
                  <a:cubicBezTo>
                    <a:pt x="2014" y="1038"/>
                    <a:pt x="2073" y="1012"/>
                    <a:pt x="2132" y="1012"/>
                  </a:cubicBezTo>
                  <a:cubicBezTo>
                    <a:pt x="2217" y="1012"/>
                    <a:pt x="2302" y="1067"/>
                    <a:pt x="2325" y="1165"/>
                  </a:cubicBezTo>
                  <a:cubicBezTo>
                    <a:pt x="2329" y="1189"/>
                    <a:pt x="2474" y="1766"/>
                    <a:pt x="2931" y="1867"/>
                  </a:cubicBezTo>
                  <a:lnTo>
                    <a:pt x="2945" y="1872"/>
                  </a:lnTo>
                  <a:lnTo>
                    <a:pt x="3070" y="1910"/>
                  </a:lnTo>
                  <a:lnTo>
                    <a:pt x="3070" y="1468"/>
                  </a:lnTo>
                  <a:cubicBezTo>
                    <a:pt x="3070" y="659"/>
                    <a:pt x="2416"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61"/>
            <p:cNvSpPr/>
            <p:nvPr/>
          </p:nvSpPr>
          <p:spPr>
            <a:xfrm>
              <a:off x="6321711" y="2717329"/>
              <a:ext cx="18333" cy="17336"/>
            </a:xfrm>
            <a:custGeom>
              <a:rect b="b" l="l" r="r" t="t"/>
              <a:pathLst>
                <a:path extrusionOk="0" h="661" w="699">
                  <a:moveTo>
                    <a:pt x="1" y="1"/>
                  </a:moveTo>
                  <a:lnTo>
                    <a:pt x="1" y="328"/>
                  </a:lnTo>
                  <a:lnTo>
                    <a:pt x="342" y="660"/>
                  </a:lnTo>
                  <a:lnTo>
                    <a:pt x="699" y="294"/>
                  </a:lnTo>
                  <a:lnTo>
                    <a:pt x="699" y="6"/>
                  </a:lnTo>
                  <a:lnTo>
                    <a:pt x="607" y="10"/>
                  </a:lnTo>
                  <a:cubicBezTo>
                    <a:pt x="564" y="15"/>
                    <a:pt x="530" y="15"/>
                    <a:pt x="492" y="15"/>
                  </a:cubicBezTo>
                  <a:lnTo>
                    <a:pt x="203" y="15"/>
                  </a:lnTo>
                  <a:cubicBezTo>
                    <a:pt x="169" y="15"/>
                    <a:pt x="131" y="15"/>
                    <a:pt x="87" y="10"/>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61"/>
            <p:cNvSpPr/>
            <p:nvPr/>
          </p:nvSpPr>
          <p:spPr>
            <a:xfrm>
              <a:off x="6282606" y="2649059"/>
              <a:ext cx="96045" cy="59851"/>
            </a:xfrm>
            <a:custGeom>
              <a:rect b="b" l="l" r="r" t="t"/>
              <a:pathLst>
                <a:path extrusionOk="0" h="2282" w="3662">
                  <a:moveTo>
                    <a:pt x="2291" y="1"/>
                  </a:moveTo>
                  <a:lnTo>
                    <a:pt x="2214" y="58"/>
                  </a:lnTo>
                  <a:cubicBezTo>
                    <a:pt x="1607" y="564"/>
                    <a:pt x="732" y="573"/>
                    <a:pt x="693" y="573"/>
                  </a:cubicBezTo>
                  <a:lnTo>
                    <a:pt x="688" y="573"/>
                  </a:lnTo>
                  <a:cubicBezTo>
                    <a:pt x="669" y="568"/>
                    <a:pt x="650" y="568"/>
                    <a:pt x="631" y="564"/>
                  </a:cubicBezTo>
                  <a:lnTo>
                    <a:pt x="520" y="520"/>
                  </a:lnTo>
                  <a:lnTo>
                    <a:pt x="520" y="703"/>
                  </a:lnTo>
                  <a:lnTo>
                    <a:pt x="0" y="703"/>
                  </a:lnTo>
                  <a:lnTo>
                    <a:pt x="0" y="1305"/>
                  </a:lnTo>
                  <a:lnTo>
                    <a:pt x="534" y="1305"/>
                  </a:lnTo>
                  <a:cubicBezTo>
                    <a:pt x="631" y="1868"/>
                    <a:pt x="1117" y="2281"/>
                    <a:pt x="1694" y="2281"/>
                  </a:cubicBezTo>
                  <a:lnTo>
                    <a:pt x="1983" y="2281"/>
                  </a:lnTo>
                  <a:cubicBezTo>
                    <a:pt x="2555" y="2281"/>
                    <a:pt x="3041" y="1872"/>
                    <a:pt x="3142" y="1309"/>
                  </a:cubicBezTo>
                  <a:lnTo>
                    <a:pt x="3662" y="1309"/>
                  </a:lnTo>
                  <a:lnTo>
                    <a:pt x="3662" y="708"/>
                  </a:lnTo>
                  <a:lnTo>
                    <a:pt x="3162" y="708"/>
                  </a:lnTo>
                  <a:lnTo>
                    <a:pt x="3162" y="525"/>
                  </a:lnTo>
                  <a:lnTo>
                    <a:pt x="3051" y="564"/>
                  </a:lnTo>
                  <a:cubicBezTo>
                    <a:pt x="3030" y="570"/>
                    <a:pt x="3011" y="574"/>
                    <a:pt x="2993" y="574"/>
                  </a:cubicBezTo>
                  <a:cubicBezTo>
                    <a:pt x="2981" y="574"/>
                    <a:pt x="2970" y="572"/>
                    <a:pt x="2959" y="568"/>
                  </a:cubicBezTo>
                  <a:cubicBezTo>
                    <a:pt x="2700" y="511"/>
                    <a:pt x="2493" y="347"/>
                    <a:pt x="2339" y="82"/>
                  </a:cubicBezTo>
                  <a:lnTo>
                    <a:pt x="22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61"/>
            <p:cNvSpPr/>
            <p:nvPr/>
          </p:nvSpPr>
          <p:spPr>
            <a:xfrm>
              <a:off x="6273269" y="2730207"/>
              <a:ext cx="114483" cy="46528"/>
            </a:xfrm>
            <a:custGeom>
              <a:rect b="b" l="l" r="r" t="t"/>
              <a:pathLst>
                <a:path extrusionOk="0" h="1774" w="4365">
                  <a:moveTo>
                    <a:pt x="2820" y="1"/>
                  </a:moveTo>
                  <a:lnTo>
                    <a:pt x="2310" y="525"/>
                  </a:lnTo>
                  <a:cubicBezTo>
                    <a:pt x="2281" y="559"/>
                    <a:pt x="2238" y="573"/>
                    <a:pt x="2189" y="573"/>
                  </a:cubicBezTo>
                  <a:cubicBezTo>
                    <a:pt x="2146" y="573"/>
                    <a:pt x="2108" y="559"/>
                    <a:pt x="2074" y="530"/>
                  </a:cubicBezTo>
                  <a:lnTo>
                    <a:pt x="1540" y="10"/>
                  </a:lnTo>
                  <a:lnTo>
                    <a:pt x="558" y="395"/>
                  </a:lnTo>
                  <a:lnTo>
                    <a:pt x="549" y="395"/>
                  </a:lnTo>
                  <a:cubicBezTo>
                    <a:pt x="313" y="496"/>
                    <a:pt x="125" y="679"/>
                    <a:pt x="24" y="915"/>
                  </a:cubicBezTo>
                  <a:lnTo>
                    <a:pt x="0" y="973"/>
                  </a:lnTo>
                  <a:lnTo>
                    <a:pt x="48" y="1016"/>
                  </a:lnTo>
                  <a:cubicBezTo>
                    <a:pt x="669" y="1521"/>
                    <a:pt x="1424" y="1774"/>
                    <a:pt x="2180" y="1774"/>
                  </a:cubicBezTo>
                  <a:cubicBezTo>
                    <a:pt x="2935" y="1774"/>
                    <a:pt x="3691" y="1521"/>
                    <a:pt x="4311" y="1016"/>
                  </a:cubicBezTo>
                  <a:lnTo>
                    <a:pt x="4364" y="973"/>
                  </a:lnTo>
                  <a:lnTo>
                    <a:pt x="4336" y="910"/>
                  </a:lnTo>
                  <a:cubicBezTo>
                    <a:pt x="4234" y="674"/>
                    <a:pt x="4042" y="491"/>
                    <a:pt x="3806" y="395"/>
                  </a:cubicBezTo>
                  <a:lnTo>
                    <a:pt x="3801" y="395"/>
                  </a:lnTo>
                  <a:lnTo>
                    <a:pt x="28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61"/>
            <p:cNvSpPr/>
            <p:nvPr/>
          </p:nvSpPr>
          <p:spPr>
            <a:xfrm>
              <a:off x="6290422" y="2615251"/>
              <a:ext cx="46475" cy="50383"/>
            </a:xfrm>
            <a:custGeom>
              <a:rect b="b" l="l" r="r" t="t"/>
              <a:pathLst>
                <a:path extrusionOk="0" h="1921" w="1772">
                  <a:moveTo>
                    <a:pt x="1468" y="0"/>
                  </a:moveTo>
                  <a:cubicBezTo>
                    <a:pt x="660" y="0"/>
                    <a:pt x="1" y="659"/>
                    <a:pt x="1" y="1468"/>
                  </a:cubicBezTo>
                  <a:lnTo>
                    <a:pt x="1" y="1920"/>
                  </a:lnTo>
                  <a:lnTo>
                    <a:pt x="130" y="1877"/>
                  </a:lnTo>
                  <a:cubicBezTo>
                    <a:pt x="150" y="1867"/>
                    <a:pt x="169" y="1867"/>
                    <a:pt x="188" y="1867"/>
                  </a:cubicBezTo>
                  <a:cubicBezTo>
                    <a:pt x="280" y="1862"/>
                    <a:pt x="376" y="1857"/>
                    <a:pt x="467" y="1843"/>
                  </a:cubicBezTo>
                  <a:lnTo>
                    <a:pt x="467" y="1468"/>
                  </a:lnTo>
                  <a:cubicBezTo>
                    <a:pt x="467" y="722"/>
                    <a:pt x="1030" y="92"/>
                    <a:pt x="1771" y="10"/>
                  </a:cubicBezTo>
                  <a:cubicBezTo>
                    <a:pt x="1718" y="5"/>
                    <a:pt x="1661"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61"/>
            <p:cNvSpPr/>
            <p:nvPr/>
          </p:nvSpPr>
          <p:spPr>
            <a:xfrm>
              <a:off x="6336110" y="2717329"/>
              <a:ext cx="3934" cy="420"/>
            </a:xfrm>
            <a:custGeom>
              <a:rect b="b" l="l" r="r" t="t"/>
              <a:pathLst>
                <a:path extrusionOk="0" h="16" w="150">
                  <a:moveTo>
                    <a:pt x="150" y="1"/>
                  </a:moveTo>
                  <a:lnTo>
                    <a:pt x="58" y="10"/>
                  </a:lnTo>
                  <a:lnTo>
                    <a:pt x="0" y="15"/>
                  </a:lnTo>
                  <a:lnTo>
                    <a:pt x="150" y="15"/>
                  </a:lnTo>
                  <a:lnTo>
                    <a:pt x="150" y="1"/>
                  </a:lnTo>
                  <a:close/>
                </a:path>
              </a:pathLst>
            </a:custGeom>
            <a:solidFill>
              <a:srgbClr val="BBC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61"/>
            <p:cNvSpPr/>
            <p:nvPr/>
          </p:nvSpPr>
          <p:spPr>
            <a:xfrm>
              <a:off x="6308598" y="2651708"/>
              <a:ext cx="39394" cy="15946"/>
            </a:xfrm>
            <a:custGeom>
              <a:rect b="b" l="l" r="r" t="t"/>
              <a:pathLst>
                <a:path extrusionOk="0" h="608" w="1502">
                  <a:moveTo>
                    <a:pt x="1367" y="1"/>
                  </a:moveTo>
                  <a:lnTo>
                    <a:pt x="1290" y="68"/>
                  </a:lnTo>
                  <a:cubicBezTo>
                    <a:pt x="871" y="415"/>
                    <a:pt x="337" y="535"/>
                    <a:pt x="0" y="583"/>
                  </a:cubicBezTo>
                  <a:lnTo>
                    <a:pt x="39" y="597"/>
                  </a:lnTo>
                  <a:cubicBezTo>
                    <a:pt x="58" y="602"/>
                    <a:pt x="77" y="607"/>
                    <a:pt x="101" y="607"/>
                  </a:cubicBezTo>
                  <a:lnTo>
                    <a:pt x="106" y="607"/>
                  </a:lnTo>
                  <a:cubicBezTo>
                    <a:pt x="145" y="607"/>
                    <a:pt x="891" y="602"/>
                    <a:pt x="1502" y="217"/>
                  </a:cubicBezTo>
                  <a:cubicBezTo>
                    <a:pt x="1473" y="174"/>
                    <a:pt x="1444" y="135"/>
                    <a:pt x="1420" y="92"/>
                  </a:cubicBezTo>
                  <a:lnTo>
                    <a:pt x="13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61"/>
            <p:cNvSpPr/>
            <p:nvPr/>
          </p:nvSpPr>
          <p:spPr>
            <a:xfrm>
              <a:off x="6296218" y="2666238"/>
              <a:ext cx="39918" cy="42803"/>
            </a:xfrm>
            <a:custGeom>
              <a:rect b="b" l="l" r="r" t="t"/>
              <a:pathLst>
                <a:path extrusionOk="0" h="1632" w="1522">
                  <a:moveTo>
                    <a:pt x="1" y="0"/>
                  </a:moveTo>
                  <a:lnTo>
                    <a:pt x="1" y="457"/>
                  </a:lnTo>
                  <a:cubicBezTo>
                    <a:pt x="1" y="1107"/>
                    <a:pt x="525" y="1631"/>
                    <a:pt x="1175" y="1631"/>
                  </a:cubicBezTo>
                  <a:lnTo>
                    <a:pt x="1521" y="1631"/>
                  </a:lnTo>
                  <a:cubicBezTo>
                    <a:pt x="891" y="1602"/>
                    <a:pt x="400" y="1083"/>
                    <a:pt x="400" y="457"/>
                  </a:cubicBezTo>
                  <a:lnTo>
                    <a:pt x="400" y="39"/>
                  </a:lnTo>
                  <a:cubicBezTo>
                    <a:pt x="270" y="48"/>
                    <a:pt x="184" y="53"/>
                    <a:pt x="174" y="53"/>
                  </a:cubicBezTo>
                  <a:lnTo>
                    <a:pt x="164" y="53"/>
                  </a:lnTo>
                  <a:cubicBezTo>
                    <a:pt x="145" y="48"/>
                    <a:pt x="131" y="48"/>
                    <a:pt x="112" y="43"/>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61"/>
            <p:cNvSpPr/>
            <p:nvPr/>
          </p:nvSpPr>
          <p:spPr>
            <a:xfrm>
              <a:off x="6273269" y="2730338"/>
              <a:ext cx="62474" cy="46213"/>
            </a:xfrm>
            <a:custGeom>
              <a:rect b="b" l="l" r="r" t="t"/>
              <a:pathLst>
                <a:path extrusionOk="0" h="1762" w="2382">
                  <a:moveTo>
                    <a:pt x="1540" y="0"/>
                  </a:moveTo>
                  <a:lnTo>
                    <a:pt x="558" y="385"/>
                  </a:lnTo>
                  <a:lnTo>
                    <a:pt x="549" y="385"/>
                  </a:lnTo>
                  <a:cubicBezTo>
                    <a:pt x="313" y="486"/>
                    <a:pt x="125" y="669"/>
                    <a:pt x="24" y="905"/>
                  </a:cubicBezTo>
                  <a:lnTo>
                    <a:pt x="0" y="963"/>
                  </a:lnTo>
                  <a:lnTo>
                    <a:pt x="48" y="1006"/>
                  </a:lnTo>
                  <a:cubicBezTo>
                    <a:pt x="650" y="1492"/>
                    <a:pt x="1405" y="1762"/>
                    <a:pt x="2180" y="1762"/>
                  </a:cubicBezTo>
                  <a:cubicBezTo>
                    <a:pt x="2247" y="1762"/>
                    <a:pt x="2315" y="1762"/>
                    <a:pt x="2382" y="1757"/>
                  </a:cubicBezTo>
                  <a:cubicBezTo>
                    <a:pt x="1675" y="1713"/>
                    <a:pt x="996" y="1449"/>
                    <a:pt x="448" y="1006"/>
                  </a:cubicBezTo>
                  <a:lnTo>
                    <a:pt x="400" y="963"/>
                  </a:lnTo>
                  <a:lnTo>
                    <a:pt x="424" y="905"/>
                  </a:lnTo>
                  <a:cubicBezTo>
                    <a:pt x="525" y="669"/>
                    <a:pt x="712" y="486"/>
                    <a:pt x="948" y="385"/>
                  </a:cubicBezTo>
                  <a:lnTo>
                    <a:pt x="958" y="385"/>
                  </a:lnTo>
                  <a:lnTo>
                    <a:pt x="1655" y="111"/>
                  </a:lnTo>
                  <a:lnTo>
                    <a:pt x="1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61"/>
            <p:cNvSpPr/>
            <p:nvPr/>
          </p:nvSpPr>
          <p:spPr>
            <a:xfrm>
              <a:off x="6226558" y="2433390"/>
              <a:ext cx="342793" cy="353389"/>
            </a:xfrm>
            <a:custGeom>
              <a:rect b="b" l="l" r="r" t="t"/>
              <a:pathLst>
                <a:path extrusionOk="0" h="13474" w="13070">
                  <a:moveTo>
                    <a:pt x="10500" y="727"/>
                  </a:moveTo>
                  <a:lnTo>
                    <a:pt x="12314" y="2541"/>
                  </a:lnTo>
                  <a:lnTo>
                    <a:pt x="10500" y="2541"/>
                  </a:lnTo>
                  <a:lnTo>
                    <a:pt x="10500" y="727"/>
                  </a:lnTo>
                  <a:close/>
                  <a:moveTo>
                    <a:pt x="8595" y="2050"/>
                  </a:moveTo>
                  <a:lnTo>
                    <a:pt x="10409" y="3864"/>
                  </a:lnTo>
                  <a:lnTo>
                    <a:pt x="8595" y="3864"/>
                  </a:lnTo>
                  <a:lnTo>
                    <a:pt x="8595" y="3859"/>
                  </a:lnTo>
                  <a:lnTo>
                    <a:pt x="8595" y="2050"/>
                  </a:lnTo>
                  <a:close/>
                  <a:moveTo>
                    <a:pt x="4023" y="7030"/>
                  </a:moveTo>
                  <a:cubicBezTo>
                    <a:pt x="4721" y="7030"/>
                    <a:pt x="5294" y="7666"/>
                    <a:pt x="5294" y="8440"/>
                  </a:cubicBezTo>
                  <a:lnTo>
                    <a:pt x="5294" y="8536"/>
                  </a:lnTo>
                  <a:cubicBezTo>
                    <a:pt x="5279" y="8541"/>
                    <a:pt x="5265" y="8541"/>
                    <a:pt x="5250" y="8546"/>
                  </a:cubicBezTo>
                  <a:lnTo>
                    <a:pt x="5246" y="8546"/>
                  </a:lnTo>
                  <a:cubicBezTo>
                    <a:pt x="4846" y="8450"/>
                    <a:pt x="4716" y="7868"/>
                    <a:pt x="4716" y="7863"/>
                  </a:cubicBezTo>
                  <a:cubicBezTo>
                    <a:pt x="4694" y="7752"/>
                    <a:pt x="4599" y="7690"/>
                    <a:pt x="4504" y="7690"/>
                  </a:cubicBezTo>
                  <a:cubicBezTo>
                    <a:pt x="4437" y="7690"/>
                    <a:pt x="4370" y="7721"/>
                    <a:pt x="4327" y="7786"/>
                  </a:cubicBezTo>
                  <a:cubicBezTo>
                    <a:pt x="3836" y="8532"/>
                    <a:pt x="2748" y="8536"/>
                    <a:pt x="2734" y="8536"/>
                  </a:cubicBezTo>
                  <a:cubicBezTo>
                    <a:pt x="2717" y="8544"/>
                    <a:pt x="2699" y="8547"/>
                    <a:pt x="2681" y="8547"/>
                  </a:cubicBezTo>
                  <a:cubicBezTo>
                    <a:pt x="2663" y="8547"/>
                    <a:pt x="2645" y="8544"/>
                    <a:pt x="2628" y="8536"/>
                  </a:cubicBezTo>
                  <a:lnTo>
                    <a:pt x="2628" y="8440"/>
                  </a:lnTo>
                  <a:cubicBezTo>
                    <a:pt x="2628" y="7666"/>
                    <a:pt x="3201" y="7030"/>
                    <a:pt x="3898" y="7030"/>
                  </a:cubicBezTo>
                  <a:close/>
                  <a:moveTo>
                    <a:pt x="2325" y="9090"/>
                  </a:moveTo>
                  <a:cubicBezTo>
                    <a:pt x="2344" y="9099"/>
                    <a:pt x="2368" y="9104"/>
                    <a:pt x="2392" y="9109"/>
                  </a:cubicBezTo>
                  <a:lnTo>
                    <a:pt x="2392" y="9335"/>
                  </a:lnTo>
                  <a:cubicBezTo>
                    <a:pt x="2392" y="9403"/>
                    <a:pt x="2397" y="9470"/>
                    <a:pt x="2407" y="9532"/>
                  </a:cubicBezTo>
                  <a:cubicBezTo>
                    <a:pt x="2301" y="9499"/>
                    <a:pt x="2229" y="9403"/>
                    <a:pt x="2233" y="9292"/>
                  </a:cubicBezTo>
                  <a:cubicBezTo>
                    <a:pt x="2233" y="9215"/>
                    <a:pt x="2267" y="9138"/>
                    <a:pt x="2325" y="9090"/>
                  </a:cubicBezTo>
                  <a:close/>
                  <a:moveTo>
                    <a:pt x="5597" y="9090"/>
                  </a:moveTo>
                  <a:cubicBezTo>
                    <a:pt x="5655" y="9143"/>
                    <a:pt x="5693" y="9215"/>
                    <a:pt x="5688" y="9297"/>
                  </a:cubicBezTo>
                  <a:cubicBezTo>
                    <a:pt x="5693" y="9403"/>
                    <a:pt x="5626" y="9499"/>
                    <a:pt x="5525" y="9532"/>
                  </a:cubicBezTo>
                  <a:cubicBezTo>
                    <a:pt x="5534" y="9465"/>
                    <a:pt x="5534" y="9403"/>
                    <a:pt x="5534" y="9335"/>
                  </a:cubicBezTo>
                  <a:lnTo>
                    <a:pt x="5534" y="9109"/>
                  </a:lnTo>
                  <a:cubicBezTo>
                    <a:pt x="5558" y="9104"/>
                    <a:pt x="5578" y="9099"/>
                    <a:pt x="5597" y="9090"/>
                  </a:cubicBezTo>
                  <a:close/>
                  <a:moveTo>
                    <a:pt x="4432" y="8325"/>
                  </a:moveTo>
                  <a:cubicBezTo>
                    <a:pt x="4553" y="8565"/>
                    <a:pt x="4755" y="8849"/>
                    <a:pt x="5106" y="8950"/>
                  </a:cubicBezTo>
                  <a:lnTo>
                    <a:pt x="5106" y="9335"/>
                  </a:lnTo>
                  <a:cubicBezTo>
                    <a:pt x="5106" y="9956"/>
                    <a:pt x="4654" y="10461"/>
                    <a:pt x="4096" y="10461"/>
                  </a:cubicBezTo>
                  <a:lnTo>
                    <a:pt x="3831" y="10461"/>
                  </a:lnTo>
                  <a:cubicBezTo>
                    <a:pt x="3273" y="10461"/>
                    <a:pt x="2816" y="9956"/>
                    <a:pt x="2816" y="9335"/>
                  </a:cubicBezTo>
                  <a:lnTo>
                    <a:pt x="2816" y="8965"/>
                  </a:lnTo>
                  <a:cubicBezTo>
                    <a:pt x="3080" y="8950"/>
                    <a:pt x="3874" y="8864"/>
                    <a:pt x="4432" y="8325"/>
                  </a:cubicBezTo>
                  <a:close/>
                  <a:moveTo>
                    <a:pt x="4274" y="10876"/>
                  </a:moveTo>
                  <a:lnTo>
                    <a:pt x="4274" y="11101"/>
                  </a:lnTo>
                  <a:lnTo>
                    <a:pt x="3966" y="11419"/>
                  </a:lnTo>
                  <a:lnTo>
                    <a:pt x="3672" y="11135"/>
                  </a:lnTo>
                  <a:lnTo>
                    <a:pt x="3672" y="10880"/>
                  </a:lnTo>
                  <a:cubicBezTo>
                    <a:pt x="3725" y="10885"/>
                    <a:pt x="3778" y="10889"/>
                    <a:pt x="3831" y="10889"/>
                  </a:cubicBezTo>
                  <a:lnTo>
                    <a:pt x="4096" y="10889"/>
                  </a:lnTo>
                  <a:cubicBezTo>
                    <a:pt x="4157" y="10889"/>
                    <a:pt x="4213" y="10885"/>
                    <a:pt x="4274" y="10876"/>
                  </a:cubicBezTo>
                  <a:close/>
                  <a:moveTo>
                    <a:pt x="10072" y="429"/>
                  </a:moveTo>
                  <a:lnTo>
                    <a:pt x="10072" y="2758"/>
                  </a:lnTo>
                  <a:cubicBezTo>
                    <a:pt x="10072" y="2878"/>
                    <a:pt x="10163" y="2974"/>
                    <a:pt x="10283" y="2974"/>
                  </a:cubicBezTo>
                  <a:lnTo>
                    <a:pt x="12617" y="2974"/>
                  </a:lnTo>
                  <a:lnTo>
                    <a:pt x="12617" y="11683"/>
                  </a:lnTo>
                  <a:lnTo>
                    <a:pt x="11140" y="11679"/>
                  </a:lnTo>
                  <a:lnTo>
                    <a:pt x="11140" y="4076"/>
                  </a:lnTo>
                  <a:lnTo>
                    <a:pt x="11140" y="4071"/>
                  </a:lnTo>
                  <a:lnTo>
                    <a:pt x="11140" y="4062"/>
                  </a:lnTo>
                  <a:cubicBezTo>
                    <a:pt x="11140" y="4052"/>
                    <a:pt x="11135" y="4042"/>
                    <a:pt x="11135" y="4037"/>
                  </a:cubicBezTo>
                  <a:cubicBezTo>
                    <a:pt x="11135" y="4028"/>
                    <a:pt x="11130" y="4018"/>
                    <a:pt x="11130" y="4009"/>
                  </a:cubicBezTo>
                  <a:lnTo>
                    <a:pt x="11130" y="4004"/>
                  </a:lnTo>
                  <a:cubicBezTo>
                    <a:pt x="11126" y="3994"/>
                    <a:pt x="11121" y="3985"/>
                    <a:pt x="11116" y="3980"/>
                  </a:cubicBezTo>
                  <a:cubicBezTo>
                    <a:pt x="11111" y="3970"/>
                    <a:pt x="11106" y="3961"/>
                    <a:pt x="11101" y="3956"/>
                  </a:cubicBezTo>
                  <a:lnTo>
                    <a:pt x="11097" y="3951"/>
                  </a:lnTo>
                  <a:cubicBezTo>
                    <a:pt x="11092" y="3941"/>
                    <a:pt x="11087" y="3936"/>
                    <a:pt x="11077" y="3927"/>
                  </a:cubicBezTo>
                  <a:lnTo>
                    <a:pt x="8532" y="1381"/>
                  </a:lnTo>
                  <a:cubicBezTo>
                    <a:pt x="8527" y="1377"/>
                    <a:pt x="8518" y="1367"/>
                    <a:pt x="8513" y="1362"/>
                  </a:cubicBezTo>
                  <a:lnTo>
                    <a:pt x="8508" y="1357"/>
                  </a:lnTo>
                  <a:cubicBezTo>
                    <a:pt x="8498" y="1353"/>
                    <a:pt x="8494" y="1348"/>
                    <a:pt x="8484" y="1343"/>
                  </a:cubicBezTo>
                  <a:cubicBezTo>
                    <a:pt x="8474" y="1338"/>
                    <a:pt x="8469" y="1338"/>
                    <a:pt x="8460" y="1333"/>
                  </a:cubicBezTo>
                  <a:lnTo>
                    <a:pt x="8450" y="1333"/>
                  </a:lnTo>
                  <a:cubicBezTo>
                    <a:pt x="8445" y="1333"/>
                    <a:pt x="8436" y="1328"/>
                    <a:pt x="8426" y="1328"/>
                  </a:cubicBezTo>
                  <a:lnTo>
                    <a:pt x="8402" y="1324"/>
                  </a:lnTo>
                  <a:lnTo>
                    <a:pt x="5197" y="1324"/>
                  </a:lnTo>
                  <a:lnTo>
                    <a:pt x="5197" y="429"/>
                  </a:lnTo>
                  <a:close/>
                  <a:moveTo>
                    <a:pt x="8171" y="1747"/>
                  </a:moveTo>
                  <a:lnTo>
                    <a:pt x="8171" y="4076"/>
                  </a:lnTo>
                  <a:cubicBezTo>
                    <a:pt x="8171" y="4196"/>
                    <a:pt x="8267" y="4293"/>
                    <a:pt x="8383" y="4293"/>
                  </a:cubicBezTo>
                  <a:lnTo>
                    <a:pt x="10717" y="4293"/>
                  </a:lnTo>
                  <a:lnTo>
                    <a:pt x="10717" y="13007"/>
                  </a:lnTo>
                  <a:lnTo>
                    <a:pt x="5794" y="13007"/>
                  </a:lnTo>
                  <a:cubicBezTo>
                    <a:pt x="6992" y="12367"/>
                    <a:pt x="7767" y="11140"/>
                    <a:pt x="7839" y="9783"/>
                  </a:cubicBezTo>
                  <a:lnTo>
                    <a:pt x="7839" y="9759"/>
                  </a:lnTo>
                  <a:lnTo>
                    <a:pt x="7839" y="9677"/>
                  </a:lnTo>
                  <a:lnTo>
                    <a:pt x="7839" y="9638"/>
                  </a:lnTo>
                  <a:lnTo>
                    <a:pt x="7839" y="9624"/>
                  </a:lnTo>
                  <a:lnTo>
                    <a:pt x="7839" y="9571"/>
                  </a:lnTo>
                  <a:lnTo>
                    <a:pt x="7839" y="9537"/>
                  </a:lnTo>
                  <a:lnTo>
                    <a:pt x="7839" y="9523"/>
                  </a:lnTo>
                  <a:lnTo>
                    <a:pt x="7839" y="9465"/>
                  </a:lnTo>
                  <a:lnTo>
                    <a:pt x="7839" y="9436"/>
                  </a:lnTo>
                  <a:lnTo>
                    <a:pt x="7839" y="9417"/>
                  </a:lnTo>
                  <a:lnTo>
                    <a:pt x="7839" y="9359"/>
                  </a:lnTo>
                  <a:lnTo>
                    <a:pt x="7839" y="9311"/>
                  </a:lnTo>
                  <a:cubicBezTo>
                    <a:pt x="7839" y="9297"/>
                    <a:pt x="7839" y="9277"/>
                    <a:pt x="7834" y="9253"/>
                  </a:cubicBezTo>
                  <a:lnTo>
                    <a:pt x="7834" y="9249"/>
                  </a:lnTo>
                  <a:cubicBezTo>
                    <a:pt x="7834" y="9234"/>
                    <a:pt x="7834" y="9220"/>
                    <a:pt x="7829" y="9205"/>
                  </a:cubicBezTo>
                  <a:cubicBezTo>
                    <a:pt x="7829" y="9196"/>
                    <a:pt x="7829" y="9167"/>
                    <a:pt x="7825" y="9148"/>
                  </a:cubicBezTo>
                  <a:lnTo>
                    <a:pt x="7825" y="9138"/>
                  </a:lnTo>
                  <a:cubicBezTo>
                    <a:pt x="7825" y="9128"/>
                    <a:pt x="7825" y="9114"/>
                    <a:pt x="7820" y="9099"/>
                  </a:cubicBezTo>
                  <a:cubicBezTo>
                    <a:pt x="7815" y="9090"/>
                    <a:pt x="7815" y="9061"/>
                    <a:pt x="7810" y="9042"/>
                  </a:cubicBezTo>
                  <a:lnTo>
                    <a:pt x="7810" y="9027"/>
                  </a:lnTo>
                  <a:lnTo>
                    <a:pt x="7810" y="8998"/>
                  </a:lnTo>
                  <a:cubicBezTo>
                    <a:pt x="7810" y="8979"/>
                    <a:pt x="7801" y="8960"/>
                    <a:pt x="7801" y="8941"/>
                  </a:cubicBezTo>
                  <a:lnTo>
                    <a:pt x="7791" y="8897"/>
                  </a:lnTo>
                  <a:cubicBezTo>
                    <a:pt x="7786" y="8864"/>
                    <a:pt x="7781" y="8830"/>
                    <a:pt x="7772" y="8801"/>
                  </a:cubicBezTo>
                  <a:lnTo>
                    <a:pt x="7772" y="8811"/>
                  </a:lnTo>
                  <a:cubicBezTo>
                    <a:pt x="7767" y="8777"/>
                    <a:pt x="7762" y="8743"/>
                    <a:pt x="7752" y="8710"/>
                  </a:cubicBezTo>
                  <a:lnTo>
                    <a:pt x="7743" y="8676"/>
                  </a:lnTo>
                  <a:cubicBezTo>
                    <a:pt x="7738" y="8652"/>
                    <a:pt x="7733" y="8633"/>
                    <a:pt x="7728" y="8609"/>
                  </a:cubicBezTo>
                  <a:lnTo>
                    <a:pt x="7724" y="8585"/>
                  </a:lnTo>
                  <a:lnTo>
                    <a:pt x="7724" y="8575"/>
                  </a:lnTo>
                  <a:cubicBezTo>
                    <a:pt x="7714" y="8551"/>
                    <a:pt x="7709" y="8532"/>
                    <a:pt x="7704" y="8512"/>
                  </a:cubicBezTo>
                  <a:lnTo>
                    <a:pt x="7695" y="8474"/>
                  </a:lnTo>
                  <a:cubicBezTo>
                    <a:pt x="7685" y="8455"/>
                    <a:pt x="7680" y="8435"/>
                    <a:pt x="7676" y="8416"/>
                  </a:cubicBezTo>
                  <a:lnTo>
                    <a:pt x="7661" y="8378"/>
                  </a:lnTo>
                  <a:lnTo>
                    <a:pt x="7642" y="8320"/>
                  </a:lnTo>
                  <a:lnTo>
                    <a:pt x="7632" y="8281"/>
                  </a:lnTo>
                  <a:cubicBezTo>
                    <a:pt x="7623" y="8262"/>
                    <a:pt x="7613" y="8243"/>
                    <a:pt x="7608" y="8224"/>
                  </a:cubicBezTo>
                  <a:lnTo>
                    <a:pt x="7594" y="8190"/>
                  </a:lnTo>
                  <a:lnTo>
                    <a:pt x="7570" y="8127"/>
                  </a:lnTo>
                  <a:lnTo>
                    <a:pt x="7560" y="8103"/>
                  </a:lnTo>
                  <a:lnTo>
                    <a:pt x="7560" y="8099"/>
                  </a:lnTo>
                  <a:cubicBezTo>
                    <a:pt x="7502" y="7954"/>
                    <a:pt x="7435" y="7815"/>
                    <a:pt x="7358" y="7680"/>
                  </a:cubicBezTo>
                  <a:cubicBezTo>
                    <a:pt x="7313" y="7608"/>
                    <a:pt x="7247" y="7577"/>
                    <a:pt x="7182" y="7577"/>
                  </a:cubicBezTo>
                  <a:cubicBezTo>
                    <a:pt x="7040" y="7577"/>
                    <a:pt x="6902" y="7723"/>
                    <a:pt x="6987" y="7892"/>
                  </a:cubicBezTo>
                  <a:cubicBezTo>
                    <a:pt x="7055" y="8012"/>
                    <a:pt x="7113" y="8137"/>
                    <a:pt x="7165" y="8267"/>
                  </a:cubicBezTo>
                  <a:lnTo>
                    <a:pt x="7165" y="8272"/>
                  </a:lnTo>
                  <a:lnTo>
                    <a:pt x="7170" y="8286"/>
                  </a:lnTo>
                  <a:lnTo>
                    <a:pt x="7194" y="8344"/>
                  </a:lnTo>
                  <a:lnTo>
                    <a:pt x="7204" y="8373"/>
                  </a:lnTo>
                  <a:cubicBezTo>
                    <a:pt x="7214" y="8392"/>
                    <a:pt x="7218" y="8411"/>
                    <a:pt x="7228" y="8431"/>
                  </a:cubicBezTo>
                  <a:lnTo>
                    <a:pt x="7238" y="8459"/>
                  </a:lnTo>
                  <a:lnTo>
                    <a:pt x="7257" y="8512"/>
                  </a:lnTo>
                  <a:lnTo>
                    <a:pt x="7267" y="8546"/>
                  </a:lnTo>
                  <a:lnTo>
                    <a:pt x="7281" y="8599"/>
                  </a:lnTo>
                  <a:lnTo>
                    <a:pt x="7291" y="8633"/>
                  </a:lnTo>
                  <a:cubicBezTo>
                    <a:pt x="7295" y="8647"/>
                    <a:pt x="7300" y="8666"/>
                    <a:pt x="7305" y="8686"/>
                  </a:cubicBezTo>
                  <a:lnTo>
                    <a:pt x="7315" y="8719"/>
                  </a:lnTo>
                  <a:cubicBezTo>
                    <a:pt x="7319" y="8739"/>
                    <a:pt x="7324" y="8758"/>
                    <a:pt x="7329" y="8777"/>
                  </a:cubicBezTo>
                  <a:lnTo>
                    <a:pt x="7339" y="8811"/>
                  </a:lnTo>
                  <a:cubicBezTo>
                    <a:pt x="7344" y="8840"/>
                    <a:pt x="7348" y="8868"/>
                    <a:pt x="7358" y="8897"/>
                  </a:cubicBezTo>
                  <a:lnTo>
                    <a:pt x="7358" y="8902"/>
                  </a:lnTo>
                  <a:cubicBezTo>
                    <a:pt x="7363" y="8931"/>
                    <a:pt x="7368" y="8955"/>
                    <a:pt x="7372" y="8984"/>
                  </a:cubicBezTo>
                  <a:lnTo>
                    <a:pt x="7377" y="9027"/>
                  </a:lnTo>
                  <a:cubicBezTo>
                    <a:pt x="7377" y="9042"/>
                    <a:pt x="7382" y="9056"/>
                    <a:pt x="7387" y="9075"/>
                  </a:cubicBezTo>
                  <a:lnTo>
                    <a:pt x="7392" y="9099"/>
                  </a:lnTo>
                  <a:lnTo>
                    <a:pt x="7392" y="9114"/>
                  </a:lnTo>
                  <a:cubicBezTo>
                    <a:pt x="7392" y="9133"/>
                    <a:pt x="7396" y="9148"/>
                    <a:pt x="7396" y="9167"/>
                  </a:cubicBezTo>
                  <a:cubicBezTo>
                    <a:pt x="7401" y="9186"/>
                    <a:pt x="7396" y="9186"/>
                    <a:pt x="7401" y="9196"/>
                  </a:cubicBezTo>
                  <a:lnTo>
                    <a:pt x="7401" y="9205"/>
                  </a:lnTo>
                  <a:cubicBezTo>
                    <a:pt x="7401" y="9225"/>
                    <a:pt x="7406" y="9239"/>
                    <a:pt x="7406" y="9258"/>
                  </a:cubicBezTo>
                  <a:cubicBezTo>
                    <a:pt x="7406" y="9273"/>
                    <a:pt x="7406" y="9282"/>
                    <a:pt x="7411" y="9292"/>
                  </a:cubicBezTo>
                  <a:lnTo>
                    <a:pt x="7411" y="9297"/>
                  </a:lnTo>
                  <a:cubicBezTo>
                    <a:pt x="7411" y="9316"/>
                    <a:pt x="7411" y="9330"/>
                    <a:pt x="7411" y="9350"/>
                  </a:cubicBezTo>
                  <a:cubicBezTo>
                    <a:pt x="7416" y="9364"/>
                    <a:pt x="7411" y="9379"/>
                    <a:pt x="7411" y="9393"/>
                  </a:cubicBezTo>
                  <a:lnTo>
                    <a:pt x="7411" y="9441"/>
                  </a:lnTo>
                  <a:lnTo>
                    <a:pt x="7411" y="9484"/>
                  </a:lnTo>
                  <a:lnTo>
                    <a:pt x="7411" y="9537"/>
                  </a:lnTo>
                  <a:lnTo>
                    <a:pt x="7411" y="9547"/>
                  </a:lnTo>
                  <a:lnTo>
                    <a:pt x="7411" y="9576"/>
                  </a:lnTo>
                  <a:lnTo>
                    <a:pt x="7411" y="9624"/>
                  </a:lnTo>
                  <a:lnTo>
                    <a:pt x="7411" y="9643"/>
                  </a:lnTo>
                  <a:lnTo>
                    <a:pt x="7411" y="9672"/>
                  </a:lnTo>
                  <a:lnTo>
                    <a:pt x="7411" y="9739"/>
                  </a:lnTo>
                  <a:lnTo>
                    <a:pt x="7411" y="9759"/>
                  </a:lnTo>
                  <a:lnTo>
                    <a:pt x="7411" y="9763"/>
                  </a:lnTo>
                  <a:cubicBezTo>
                    <a:pt x="7372" y="10606"/>
                    <a:pt x="7021" y="11404"/>
                    <a:pt x="6429" y="12006"/>
                  </a:cubicBezTo>
                  <a:cubicBezTo>
                    <a:pt x="6280" y="11707"/>
                    <a:pt x="6025" y="11481"/>
                    <a:pt x="5717" y="11356"/>
                  </a:cubicBezTo>
                  <a:lnTo>
                    <a:pt x="4707" y="10952"/>
                  </a:lnTo>
                  <a:lnTo>
                    <a:pt x="4707" y="10745"/>
                  </a:lnTo>
                  <a:cubicBezTo>
                    <a:pt x="5029" y="10581"/>
                    <a:pt x="5279" y="10302"/>
                    <a:pt x="5414" y="9961"/>
                  </a:cubicBezTo>
                  <a:cubicBezTo>
                    <a:pt x="5433" y="9966"/>
                    <a:pt x="5457" y="9970"/>
                    <a:pt x="5477" y="9970"/>
                  </a:cubicBezTo>
                  <a:cubicBezTo>
                    <a:pt x="5842" y="9961"/>
                    <a:pt x="6131" y="9658"/>
                    <a:pt x="6121" y="9292"/>
                  </a:cubicBezTo>
                  <a:cubicBezTo>
                    <a:pt x="6121" y="9022"/>
                    <a:pt x="5967" y="8777"/>
                    <a:pt x="5722" y="8666"/>
                  </a:cubicBezTo>
                  <a:lnTo>
                    <a:pt x="5722" y="8435"/>
                  </a:lnTo>
                  <a:cubicBezTo>
                    <a:pt x="5722" y="7425"/>
                    <a:pt x="4962" y="6602"/>
                    <a:pt x="4023" y="6602"/>
                  </a:cubicBezTo>
                  <a:lnTo>
                    <a:pt x="3903" y="6602"/>
                  </a:lnTo>
                  <a:cubicBezTo>
                    <a:pt x="2965" y="6602"/>
                    <a:pt x="2205" y="7425"/>
                    <a:pt x="2205" y="8435"/>
                  </a:cubicBezTo>
                  <a:lnTo>
                    <a:pt x="2205" y="8666"/>
                  </a:lnTo>
                  <a:cubicBezTo>
                    <a:pt x="1959" y="8777"/>
                    <a:pt x="1800" y="9022"/>
                    <a:pt x="1805" y="9292"/>
                  </a:cubicBezTo>
                  <a:cubicBezTo>
                    <a:pt x="1796" y="9653"/>
                    <a:pt x="2084" y="9956"/>
                    <a:pt x="2450" y="9966"/>
                  </a:cubicBezTo>
                  <a:cubicBezTo>
                    <a:pt x="2469" y="9966"/>
                    <a:pt x="2493" y="9961"/>
                    <a:pt x="2513" y="9956"/>
                  </a:cubicBezTo>
                  <a:cubicBezTo>
                    <a:pt x="2652" y="10302"/>
                    <a:pt x="2912" y="10586"/>
                    <a:pt x="3249" y="10750"/>
                  </a:cubicBezTo>
                  <a:lnTo>
                    <a:pt x="3249" y="10942"/>
                  </a:lnTo>
                  <a:lnTo>
                    <a:pt x="2205" y="11351"/>
                  </a:lnTo>
                  <a:cubicBezTo>
                    <a:pt x="1897" y="11472"/>
                    <a:pt x="1642" y="11703"/>
                    <a:pt x="1492" y="12001"/>
                  </a:cubicBezTo>
                  <a:cubicBezTo>
                    <a:pt x="819" y="11313"/>
                    <a:pt x="463" y="10370"/>
                    <a:pt x="511" y="9412"/>
                  </a:cubicBezTo>
                  <a:lnTo>
                    <a:pt x="511" y="9403"/>
                  </a:lnTo>
                  <a:lnTo>
                    <a:pt x="511" y="9388"/>
                  </a:lnTo>
                  <a:lnTo>
                    <a:pt x="511" y="9379"/>
                  </a:lnTo>
                  <a:cubicBezTo>
                    <a:pt x="511" y="9359"/>
                    <a:pt x="511" y="9340"/>
                    <a:pt x="516" y="9316"/>
                  </a:cubicBezTo>
                  <a:lnTo>
                    <a:pt x="516" y="9292"/>
                  </a:lnTo>
                  <a:lnTo>
                    <a:pt x="516" y="9263"/>
                  </a:lnTo>
                  <a:cubicBezTo>
                    <a:pt x="516" y="9249"/>
                    <a:pt x="516" y="9234"/>
                    <a:pt x="520" y="9220"/>
                  </a:cubicBezTo>
                  <a:cubicBezTo>
                    <a:pt x="520" y="9210"/>
                    <a:pt x="520" y="9205"/>
                    <a:pt x="520" y="9196"/>
                  </a:cubicBezTo>
                  <a:lnTo>
                    <a:pt x="520" y="9181"/>
                  </a:lnTo>
                  <a:cubicBezTo>
                    <a:pt x="520" y="9162"/>
                    <a:pt x="525" y="9148"/>
                    <a:pt x="525" y="9128"/>
                  </a:cubicBezTo>
                  <a:lnTo>
                    <a:pt x="530" y="9099"/>
                  </a:lnTo>
                  <a:lnTo>
                    <a:pt x="530" y="9085"/>
                  </a:lnTo>
                  <a:cubicBezTo>
                    <a:pt x="530" y="9071"/>
                    <a:pt x="535" y="9051"/>
                    <a:pt x="540" y="9037"/>
                  </a:cubicBezTo>
                  <a:lnTo>
                    <a:pt x="545" y="8994"/>
                  </a:lnTo>
                  <a:cubicBezTo>
                    <a:pt x="545" y="8979"/>
                    <a:pt x="554" y="8960"/>
                    <a:pt x="554" y="8945"/>
                  </a:cubicBezTo>
                  <a:lnTo>
                    <a:pt x="564" y="8902"/>
                  </a:lnTo>
                  <a:cubicBezTo>
                    <a:pt x="569" y="8888"/>
                    <a:pt x="569" y="8873"/>
                    <a:pt x="573" y="8854"/>
                  </a:cubicBezTo>
                  <a:cubicBezTo>
                    <a:pt x="578" y="8835"/>
                    <a:pt x="578" y="8825"/>
                    <a:pt x="583" y="8816"/>
                  </a:cubicBezTo>
                  <a:cubicBezTo>
                    <a:pt x="583" y="8801"/>
                    <a:pt x="588" y="8782"/>
                    <a:pt x="593" y="8767"/>
                  </a:cubicBezTo>
                  <a:lnTo>
                    <a:pt x="597" y="8748"/>
                  </a:lnTo>
                  <a:lnTo>
                    <a:pt x="602" y="8724"/>
                  </a:lnTo>
                  <a:cubicBezTo>
                    <a:pt x="607" y="8710"/>
                    <a:pt x="612" y="8690"/>
                    <a:pt x="617" y="8671"/>
                  </a:cubicBezTo>
                  <a:lnTo>
                    <a:pt x="622" y="8657"/>
                  </a:lnTo>
                  <a:lnTo>
                    <a:pt x="626" y="8638"/>
                  </a:lnTo>
                  <a:cubicBezTo>
                    <a:pt x="636" y="8609"/>
                    <a:pt x="641" y="8585"/>
                    <a:pt x="650" y="8556"/>
                  </a:cubicBezTo>
                  <a:lnTo>
                    <a:pt x="650" y="8551"/>
                  </a:lnTo>
                  <a:cubicBezTo>
                    <a:pt x="660" y="8522"/>
                    <a:pt x="670" y="8493"/>
                    <a:pt x="679" y="8469"/>
                  </a:cubicBezTo>
                  <a:lnTo>
                    <a:pt x="689" y="8440"/>
                  </a:lnTo>
                  <a:cubicBezTo>
                    <a:pt x="694" y="8421"/>
                    <a:pt x="703" y="8402"/>
                    <a:pt x="708" y="8378"/>
                  </a:cubicBezTo>
                  <a:lnTo>
                    <a:pt x="723" y="8349"/>
                  </a:lnTo>
                  <a:lnTo>
                    <a:pt x="742" y="8296"/>
                  </a:lnTo>
                  <a:lnTo>
                    <a:pt x="756" y="8262"/>
                  </a:lnTo>
                  <a:lnTo>
                    <a:pt x="775" y="8209"/>
                  </a:lnTo>
                  <a:lnTo>
                    <a:pt x="790" y="8180"/>
                  </a:lnTo>
                  <a:lnTo>
                    <a:pt x="814" y="8127"/>
                  </a:lnTo>
                  <a:lnTo>
                    <a:pt x="828" y="8099"/>
                  </a:lnTo>
                  <a:lnTo>
                    <a:pt x="852" y="8046"/>
                  </a:lnTo>
                  <a:lnTo>
                    <a:pt x="867" y="8017"/>
                  </a:lnTo>
                  <a:lnTo>
                    <a:pt x="896" y="7964"/>
                  </a:lnTo>
                  <a:lnTo>
                    <a:pt x="905" y="7949"/>
                  </a:lnTo>
                  <a:lnTo>
                    <a:pt x="905" y="7945"/>
                  </a:lnTo>
                  <a:cubicBezTo>
                    <a:pt x="1064" y="7641"/>
                    <a:pt x="1271" y="7367"/>
                    <a:pt x="1516" y="7127"/>
                  </a:cubicBezTo>
                  <a:lnTo>
                    <a:pt x="1521" y="7122"/>
                  </a:lnTo>
                  <a:lnTo>
                    <a:pt x="1531" y="7107"/>
                  </a:lnTo>
                  <a:lnTo>
                    <a:pt x="1545" y="7098"/>
                  </a:lnTo>
                  <a:lnTo>
                    <a:pt x="1574" y="7069"/>
                  </a:lnTo>
                  <a:lnTo>
                    <a:pt x="1593" y="7050"/>
                  </a:lnTo>
                  <a:lnTo>
                    <a:pt x="1613" y="7035"/>
                  </a:lnTo>
                  <a:lnTo>
                    <a:pt x="1637" y="7011"/>
                  </a:lnTo>
                  <a:lnTo>
                    <a:pt x="1661" y="6992"/>
                  </a:lnTo>
                  <a:lnTo>
                    <a:pt x="1670" y="6982"/>
                  </a:lnTo>
                  <a:lnTo>
                    <a:pt x="1699" y="6953"/>
                  </a:lnTo>
                  <a:lnTo>
                    <a:pt x="1723" y="6934"/>
                  </a:lnTo>
                  <a:lnTo>
                    <a:pt x="1733" y="6929"/>
                  </a:lnTo>
                  <a:lnTo>
                    <a:pt x="1767" y="6900"/>
                  </a:lnTo>
                  <a:lnTo>
                    <a:pt x="1800" y="6872"/>
                  </a:lnTo>
                  <a:lnTo>
                    <a:pt x="1834" y="6848"/>
                  </a:lnTo>
                  <a:lnTo>
                    <a:pt x="1868" y="6823"/>
                  </a:lnTo>
                  <a:lnTo>
                    <a:pt x="1901" y="6795"/>
                  </a:lnTo>
                  <a:lnTo>
                    <a:pt x="1935" y="6771"/>
                  </a:lnTo>
                  <a:lnTo>
                    <a:pt x="1974" y="6746"/>
                  </a:lnTo>
                  <a:lnTo>
                    <a:pt x="2007" y="6722"/>
                  </a:lnTo>
                  <a:lnTo>
                    <a:pt x="2041" y="6698"/>
                  </a:lnTo>
                  <a:lnTo>
                    <a:pt x="2079" y="6674"/>
                  </a:lnTo>
                  <a:lnTo>
                    <a:pt x="2113" y="6650"/>
                  </a:lnTo>
                  <a:lnTo>
                    <a:pt x="2152" y="6626"/>
                  </a:lnTo>
                  <a:lnTo>
                    <a:pt x="2190" y="6607"/>
                  </a:lnTo>
                  <a:lnTo>
                    <a:pt x="2224" y="6583"/>
                  </a:lnTo>
                  <a:lnTo>
                    <a:pt x="2262" y="6564"/>
                  </a:lnTo>
                  <a:lnTo>
                    <a:pt x="2267" y="6564"/>
                  </a:lnTo>
                  <a:lnTo>
                    <a:pt x="2301" y="6544"/>
                  </a:lnTo>
                  <a:lnTo>
                    <a:pt x="2330" y="6530"/>
                  </a:lnTo>
                  <a:lnTo>
                    <a:pt x="2339" y="6525"/>
                  </a:lnTo>
                  <a:lnTo>
                    <a:pt x="2373" y="6506"/>
                  </a:lnTo>
                  <a:lnTo>
                    <a:pt x="2402" y="6491"/>
                  </a:lnTo>
                  <a:lnTo>
                    <a:pt x="2426" y="6482"/>
                  </a:lnTo>
                  <a:lnTo>
                    <a:pt x="2450" y="6467"/>
                  </a:lnTo>
                  <a:lnTo>
                    <a:pt x="2479" y="6453"/>
                  </a:lnTo>
                  <a:lnTo>
                    <a:pt x="2503" y="6443"/>
                  </a:lnTo>
                  <a:lnTo>
                    <a:pt x="2532" y="6429"/>
                  </a:lnTo>
                  <a:lnTo>
                    <a:pt x="2570" y="6414"/>
                  </a:lnTo>
                  <a:lnTo>
                    <a:pt x="2575" y="6414"/>
                  </a:lnTo>
                  <a:lnTo>
                    <a:pt x="2628" y="6390"/>
                  </a:lnTo>
                  <a:lnTo>
                    <a:pt x="2686" y="6366"/>
                  </a:lnTo>
                  <a:lnTo>
                    <a:pt x="2705" y="6357"/>
                  </a:lnTo>
                  <a:lnTo>
                    <a:pt x="2734" y="6347"/>
                  </a:lnTo>
                  <a:lnTo>
                    <a:pt x="2768" y="6338"/>
                  </a:lnTo>
                  <a:lnTo>
                    <a:pt x="2796" y="6328"/>
                  </a:lnTo>
                  <a:lnTo>
                    <a:pt x="2816" y="6318"/>
                  </a:lnTo>
                  <a:lnTo>
                    <a:pt x="2849" y="6309"/>
                  </a:lnTo>
                  <a:lnTo>
                    <a:pt x="2873" y="6299"/>
                  </a:lnTo>
                  <a:lnTo>
                    <a:pt x="2897" y="6294"/>
                  </a:lnTo>
                  <a:lnTo>
                    <a:pt x="2931" y="6280"/>
                  </a:lnTo>
                  <a:lnTo>
                    <a:pt x="2979" y="6265"/>
                  </a:lnTo>
                  <a:cubicBezTo>
                    <a:pt x="3008" y="6280"/>
                    <a:pt x="3037" y="6285"/>
                    <a:pt x="3066" y="6285"/>
                  </a:cubicBezTo>
                  <a:cubicBezTo>
                    <a:pt x="3128" y="6285"/>
                    <a:pt x="3191" y="6256"/>
                    <a:pt x="3229" y="6203"/>
                  </a:cubicBezTo>
                  <a:lnTo>
                    <a:pt x="3268" y="6198"/>
                  </a:lnTo>
                  <a:lnTo>
                    <a:pt x="3278" y="6198"/>
                  </a:lnTo>
                  <a:lnTo>
                    <a:pt x="3311" y="6188"/>
                  </a:lnTo>
                  <a:lnTo>
                    <a:pt x="3359" y="6179"/>
                  </a:lnTo>
                  <a:lnTo>
                    <a:pt x="3403" y="6174"/>
                  </a:lnTo>
                  <a:lnTo>
                    <a:pt x="3451" y="6169"/>
                  </a:lnTo>
                  <a:lnTo>
                    <a:pt x="3489" y="6159"/>
                  </a:lnTo>
                  <a:lnTo>
                    <a:pt x="3537" y="6155"/>
                  </a:lnTo>
                  <a:lnTo>
                    <a:pt x="3576" y="6150"/>
                  </a:lnTo>
                  <a:lnTo>
                    <a:pt x="3624" y="6145"/>
                  </a:lnTo>
                  <a:lnTo>
                    <a:pt x="3667" y="6145"/>
                  </a:lnTo>
                  <a:lnTo>
                    <a:pt x="3715" y="6140"/>
                  </a:lnTo>
                  <a:lnTo>
                    <a:pt x="4028" y="6140"/>
                  </a:lnTo>
                  <a:lnTo>
                    <a:pt x="4120" y="6145"/>
                  </a:lnTo>
                  <a:lnTo>
                    <a:pt x="4211" y="6150"/>
                  </a:lnTo>
                  <a:lnTo>
                    <a:pt x="4250" y="6150"/>
                  </a:lnTo>
                  <a:lnTo>
                    <a:pt x="4298" y="6155"/>
                  </a:lnTo>
                  <a:lnTo>
                    <a:pt x="4351" y="6159"/>
                  </a:lnTo>
                  <a:lnTo>
                    <a:pt x="4389" y="6164"/>
                  </a:lnTo>
                  <a:lnTo>
                    <a:pt x="4413" y="6169"/>
                  </a:lnTo>
                  <a:lnTo>
                    <a:pt x="4442" y="6169"/>
                  </a:lnTo>
                  <a:lnTo>
                    <a:pt x="4481" y="6179"/>
                  </a:lnTo>
                  <a:lnTo>
                    <a:pt x="4509" y="6184"/>
                  </a:lnTo>
                  <a:lnTo>
                    <a:pt x="4524" y="6184"/>
                  </a:lnTo>
                  <a:lnTo>
                    <a:pt x="4567" y="6188"/>
                  </a:lnTo>
                  <a:lnTo>
                    <a:pt x="4601" y="6198"/>
                  </a:lnTo>
                  <a:lnTo>
                    <a:pt x="4610" y="6198"/>
                  </a:lnTo>
                  <a:lnTo>
                    <a:pt x="4659" y="6208"/>
                  </a:lnTo>
                  <a:lnTo>
                    <a:pt x="4697" y="6217"/>
                  </a:lnTo>
                  <a:lnTo>
                    <a:pt x="4745" y="6227"/>
                  </a:lnTo>
                  <a:lnTo>
                    <a:pt x="4784" y="6236"/>
                  </a:lnTo>
                  <a:lnTo>
                    <a:pt x="4832" y="6246"/>
                  </a:lnTo>
                  <a:lnTo>
                    <a:pt x="4870" y="6261"/>
                  </a:lnTo>
                  <a:lnTo>
                    <a:pt x="4914" y="6270"/>
                  </a:lnTo>
                  <a:lnTo>
                    <a:pt x="4957" y="6285"/>
                  </a:lnTo>
                  <a:lnTo>
                    <a:pt x="5000" y="6299"/>
                  </a:lnTo>
                  <a:lnTo>
                    <a:pt x="5039" y="6309"/>
                  </a:lnTo>
                  <a:lnTo>
                    <a:pt x="5082" y="6323"/>
                  </a:lnTo>
                  <a:lnTo>
                    <a:pt x="5120" y="6338"/>
                  </a:lnTo>
                  <a:lnTo>
                    <a:pt x="5164" y="6352"/>
                  </a:lnTo>
                  <a:lnTo>
                    <a:pt x="5173" y="6357"/>
                  </a:lnTo>
                  <a:lnTo>
                    <a:pt x="5202" y="6371"/>
                  </a:lnTo>
                  <a:lnTo>
                    <a:pt x="5236" y="6381"/>
                  </a:lnTo>
                  <a:lnTo>
                    <a:pt x="5260" y="6390"/>
                  </a:lnTo>
                  <a:lnTo>
                    <a:pt x="5284" y="6400"/>
                  </a:lnTo>
                  <a:lnTo>
                    <a:pt x="5318" y="6419"/>
                  </a:lnTo>
                  <a:lnTo>
                    <a:pt x="5337" y="6424"/>
                  </a:lnTo>
                  <a:lnTo>
                    <a:pt x="5366" y="6439"/>
                  </a:lnTo>
                  <a:lnTo>
                    <a:pt x="5395" y="6453"/>
                  </a:lnTo>
                  <a:lnTo>
                    <a:pt x="5419" y="6463"/>
                  </a:lnTo>
                  <a:lnTo>
                    <a:pt x="5443" y="6472"/>
                  </a:lnTo>
                  <a:lnTo>
                    <a:pt x="5477" y="6491"/>
                  </a:lnTo>
                  <a:lnTo>
                    <a:pt x="5501" y="6501"/>
                  </a:lnTo>
                  <a:lnTo>
                    <a:pt x="5520" y="6511"/>
                  </a:lnTo>
                  <a:lnTo>
                    <a:pt x="5573" y="6540"/>
                  </a:lnTo>
                  <a:lnTo>
                    <a:pt x="5626" y="6568"/>
                  </a:lnTo>
                  <a:lnTo>
                    <a:pt x="5635" y="6573"/>
                  </a:lnTo>
                  <a:lnTo>
                    <a:pt x="5669" y="6593"/>
                  </a:lnTo>
                  <a:lnTo>
                    <a:pt x="5698" y="6612"/>
                  </a:lnTo>
                  <a:lnTo>
                    <a:pt x="5717" y="6621"/>
                  </a:lnTo>
                  <a:lnTo>
                    <a:pt x="5746" y="6641"/>
                  </a:lnTo>
                  <a:lnTo>
                    <a:pt x="5770" y="6655"/>
                  </a:lnTo>
                  <a:lnTo>
                    <a:pt x="5794" y="6670"/>
                  </a:lnTo>
                  <a:lnTo>
                    <a:pt x="5818" y="6684"/>
                  </a:lnTo>
                  <a:lnTo>
                    <a:pt x="5852" y="6708"/>
                  </a:lnTo>
                  <a:lnTo>
                    <a:pt x="5857" y="6713"/>
                  </a:lnTo>
                  <a:lnTo>
                    <a:pt x="5890" y="6732"/>
                  </a:lnTo>
                  <a:lnTo>
                    <a:pt x="5919" y="6751"/>
                  </a:lnTo>
                  <a:lnTo>
                    <a:pt x="5934" y="6761"/>
                  </a:lnTo>
                  <a:lnTo>
                    <a:pt x="5958" y="6780"/>
                  </a:lnTo>
                  <a:lnTo>
                    <a:pt x="5991" y="6804"/>
                  </a:lnTo>
                  <a:lnTo>
                    <a:pt x="5996" y="6809"/>
                  </a:lnTo>
                  <a:lnTo>
                    <a:pt x="6030" y="6833"/>
                  </a:lnTo>
                  <a:lnTo>
                    <a:pt x="6064" y="6857"/>
                  </a:lnTo>
                  <a:lnTo>
                    <a:pt x="6097" y="6886"/>
                  </a:lnTo>
                  <a:lnTo>
                    <a:pt x="6131" y="6910"/>
                  </a:lnTo>
                  <a:lnTo>
                    <a:pt x="6165" y="6939"/>
                  </a:lnTo>
                  <a:lnTo>
                    <a:pt x="6198" y="6968"/>
                  </a:lnTo>
                  <a:lnTo>
                    <a:pt x="6227" y="6997"/>
                  </a:lnTo>
                  <a:lnTo>
                    <a:pt x="6261" y="7026"/>
                  </a:lnTo>
                  <a:lnTo>
                    <a:pt x="6290" y="7050"/>
                  </a:lnTo>
                  <a:lnTo>
                    <a:pt x="6295" y="7050"/>
                  </a:lnTo>
                  <a:lnTo>
                    <a:pt x="6323" y="7079"/>
                  </a:lnTo>
                  <a:lnTo>
                    <a:pt x="6352" y="7107"/>
                  </a:lnTo>
                  <a:lnTo>
                    <a:pt x="6362" y="7117"/>
                  </a:lnTo>
                  <a:lnTo>
                    <a:pt x="6386" y="7141"/>
                  </a:lnTo>
                  <a:lnTo>
                    <a:pt x="6415" y="7170"/>
                  </a:lnTo>
                  <a:lnTo>
                    <a:pt x="6444" y="7199"/>
                  </a:lnTo>
                  <a:lnTo>
                    <a:pt x="6468" y="7223"/>
                  </a:lnTo>
                  <a:lnTo>
                    <a:pt x="6473" y="7232"/>
                  </a:lnTo>
                  <a:cubicBezTo>
                    <a:pt x="6518" y="7277"/>
                    <a:pt x="6568" y="7295"/>
                    <a:pt x="6617" y="7295"/>
                  </a:cubicBezTo>
                  <a:cubicBezTo>
                    <a:pt x="6777" y="7295"/>
                    <a:pt x="6918" y="7097"/>
                    <a:pt x="6785" y="6939"/>
                  </a:cubicBezTo>
                  <a:lnTo>
                    <a:pt x="6781" y="6934"/>
                  </a:lnTo>
                  <a:lnTo>
                    <a:pt x="6752" y="6905"/>
                  </a:lnTo>
                  <a:lnTo>
                    <a:pt x="6718" y="6872"/>
                  </a:lnTo>
                  <a:lnTo>
                    <a:pt x="6684" y="6838"/>
                  </a:lnTo>
                  <a:lnTo>
                    <a:pt x="6660" y="6814"/>
                  </a:lnTo>
                  <a:lnTo>
                    <a:pt x="6651" y="6804"/>
                  </a:lnTo>
                  <a:lnTo>
                    <a:pt x="6617" y="6771"/>
                  </a:lnTo>
                  <a:lnTo>
                    <a:pt x="6583" y="6737"/>
                  </a:lnTo>
                  <a:lnTo>
                    <a:pt x="6545" y="6703"/>
                  </a:lnTo>
                  <a:lnTo>
                    <a:pt x="6511" y="6670"/>
                  </a:lnTo>
                  <a:lnTo>
                    <a:pt x="6477" y="6641"/>
                  </a:lnTo>
                  <a:lnTo>
                    <a:pt x="6439" y="6612"/>
                  </a:lnTo>
                  <a:lnTo>
                    <a:pt x="6400" y="6578"/>
                  </a:lnTo>
                  <a:lnTo>
                    <a:pt x="6367" y="6549"/>
                  </a:lnTo>
                  <a:lnTo>
                    <a:pt x="6328" y="6520"/>
                  </a:lnTo>
                  <a:lnTo>
                    <a:pt x="6290" y="6491"/>
                  </a:lnTo>
                  <a:lnTo>
                    <a:pt x="6251" y="6463"/>
                  </a:lnTo>
                  <a:lnTo>
                    <a:pt x="6246" y="6458"/>
                  </a:lnTo>
                  <a:lnTo>
                    <a:pt x="6213" y="6434"/>
                  </a:lnTo>
                  <a:lnTo>
                    <a:pt x="6179" y="6410"/>
                  </a:lnTo>
                  <a:lnTo>
                    <a:pt x="6169" y="6400"/>
                  </a:lnTo>
                  <a:lnTo>
                    <a:pt x="6131" y="6376"/>
                  </a:lnTo>
                  <a:lnTo>
                    <a:pt x="6097" y="6352"/>
                  </a:lnTo>
                  <a:lnTo>
                    <a:pt x="6092" y="6352"/>
                  </a:lnTo>
                  <a:lnTo>
                    <a:pt x="6054" y="6328"/>
                  </a:lnTo>
                  <a:lnTo>
                    <a:pt x="6020" y="6309"/>
                  </a:lnTo>
                  <a:lnTo>
                    <a:pt x="6001" y="6294"/>
                  </a:lnTo>
                  <a:lnTo>
                    <a:pt x="5967" y="6275"/>
                  </a:lnTo>
                  <a:lnTo>
                    <a:pt x="5938" y="6256"/>
                  </a:lnTo>
                  <a:lnTo>
                    <a:pt x="5919" y="6246"/>
                  </a:lnTo>
                  <a:lnTo>
                    <a:pt x="5886" y="6227"/>
                  </a:lnTo>
                  <a:lnTo>
                    <a:pt x="5842" y="6203"/>
                  </a:lnTo>
                  <a:lnTo>
                    <a:pt x="5837" y="6198"/>
                  </a:lnTo>
                  <a:lnTo>
                    <a:pt x="5799" y="6164"/>
                  </a:lnTo>
                  <a:lnTo>
                    <a:pt x="5741" y="6131"/>
                  </a:lnTo>
                  <a:lnTo>
                    <a:pt x="5712" y="6116"/>
                  </a:lnTo>
                  <a:lnTo>
                    <a:pt x="5693" y="6107"/>
                  </a:lnTo>
                  <a:lnTo>
                    <a:pt x="5655" y="6087"/>
                  </a:lnTo>
                  <a:lnTo>
                    <a:pt x="5626" y="6073"/>
                  </a:lnTo>
                  <a:lnTo>
                    <a:pt x="5602" y="6063"/>
                  </a:lnTo>
                  <a:lnTo>
                    <a:pt x="5563" y="6044"/>
                  </a:lnTo>
                  <a:lnTo>
                    <a:pt x="5534" y="6030"/>
                  </a:lnTo>
                  <a:lnTo>
                    <a:pt x="5515" y="6025"/>
                  </a:lnTo>
                  <a:lnTo>
                    <a:pt x="5472" y="6005"/>
                  </a:lnTo>
                  <a:lnTo>
                    <a:pt x="5443" y="5996"/>
                  </a:lnTo>
                  <a:lnTo>
                    <a:pt x="5419" y="5981"/>
                  </a:lnTo>
                  <a:lnTo>
                    <a:pt x="5380" y="5972"/>
                  </a:lnTo>
                  <a:lnTo>
                    <a:pt x="5351" y="5957"/>
                  </a:lnTo>
                  <a:lnTo>
                    <a:pt x="5337" y="5953"/>
                  </a:lnTo>
                  <a:lnTo>
                    <a:pt x="5289" y="5933"/>
                  </a:lnTo>
                  <a:lnTo>
                    <a:pt x="5246" y="5919"/>
                  </a:lnTo>
                  <a:lnTo>
                    <a:pt x="5197" y="5904"/>
                  </a:lnTo>
                  <a:lnTo>
                    <a:pt x="5154" y="5890"/>
                  </a:lnTo>
                  <a:lnTo>
                    <a:pt x="5101" y="5871"/>
                  </a:lnTo>
                  <a:lnTo>
                    <a:pt x="5058" y="5856"/>
                  </a:lnTo>
                  <a:lnTo>
                    <a:pt x="5005" y="5842"/>
                  </a:lnTo>
                  <a:lnTo>
                    <a:pt x="4962" y="5832"/>
                  </a:lnTo>
                  <a:lnTo>
                    <a:pt x="4909" y="5818"/>
                  </a:lnTo>
                  <a:lnTo>
                    <a:pt x="4865" y="5808"/>
                  </a:lnTo>
                  <a:lnTo>
                    <a:pt x="4813" y="5794"/>
                  </a:lnTo>
                  <a:lnTo>
                    <a:pt x="4764" y="5784"/>
                  </a:lnTo>
                  <a:lnTo>
                    <a:pt x="4711" y="5775"/>
                  </a:lnTo>
                  <a:lnTo>
                    <a:pt x="4702" y="5775"/>
                  </a:lnTo>
                  <a:lnTo>
                    <a:pt x="4668" y="5765"/>
                  </a:lnTo>
                  <a:lnTo>
                    <a:pt x="4615" y="5760"/>
                  </a:lnTo>
                  <a:lnTo>
                    <a:pt x="4606" y="5760"/>
                  </a:lnTo>
                  <a:lnTo>
                    <a:pt x="4567" y="5750"/>
                  </a:lnTo>
                  <a:lnTo>
                    <a:pt x="4519" y="5746"/>
                  </a:lnTo>
                  <a:lnTo>
                    <a:pt x="4495" y="5741"/>
                  </a:lnTo>
                  <a:lnTo>
                    <a:pt x="4466" y="5736"/>
                  </a:lnTo>
                  <a:lnTo>
                    <a:pt x="4423" y="5731"/>
                  </a:lnTo>
                  <a:lnTo>
                    <a:pt x="4365" y="5726"/>
                  </a:lnTo>
                  <a:lnTo>
                    <a:pt x="4307" y="5722"/>
                  </a:lnTo>
                  <a:lnTo>
                    <a:pt x="4264" y="5722"/>
                  </a:lnTo>
                  <a:lnTo>
                    <a:pt x="4163" y="5712"/>
                  </a:lnTo>
                  <a:lnTo>
                    <a:pt x="3653" y="5712"/>
                  </a:lnTo>
                  <a:lnTo>
                    <a:pt x="3605" y="5717"/>
                  </a:lnTo>
                  <a:lnTo>
                    <a:pt x="3552" y="5722"/>
                  </a:lnTo>
                  <a:lnTo>
                    <a:pt x="3509" y="5726"/>
                  </a:lnTo>
                  <a:lnTo>
                    <a:pt x="3504" y="5726"/>
                  </a:lnTo>
                  <a:lnTo>
                    <a:pt x="3451" y="5736"/>
                  </a:lnTo>
                  <a:lnTo>
                    <a:pt x="3403" y="5741"/>
                  </a:lnTo>
                  <a:lnTo>
                    <a:pt x="3355" y="5750"/>
                  </a:lnTo>
                  <a:lnTo>
                    <a:pt x="3306" y="5755"/>
                  </a:lnTo>
                  <a:lnTo>
                    <a:pt x="3297" y="5755"/>
                  </a:lnTo>
                  <a:lnTo>
                    <a:pt x="3287" y="1747"/>
                  </a:lnTo>
                  <a:close/>
                  <a:moveTo>
                    <a:pt x="4606" y="11371"/>
                  </a:moveTo>
                  <a:lnTo>
                    <a:pt x="5558" y="11751"/>
                  </a:lnTo>
                  <a:lnTo>
                    <a:pt x="5568" y="11756"/>
                  </a:lnTo>
                  <a:cubicBezTo>
                    <a:pt x="5813" y="11857"/>
                    <a:pt x="6001" y="12054"/>
                    <a:pt x="6092" y="12299"/>
                  </a:cubicBezTo>
                  <a:cubicBezTo>
                    <a:pt x="5611" y="12679"/>
                    <a:pt x="5043" y="12920"/>
                    <a:pt x="4442" y="13007"/>
                  </a:cubicBezTo>
                  <a:lnTo>
                    <a:pt x="3841" y="13007"/>
                  </a:lnTo>
                  <a:cubicBezTo>
                    <a:pt x="3807" y="13007"/>
                    <a:pt x="3768" y="13016"/>
                    <a:pt x="3740" y="13035"/>
                  </a:cubicBezTo>
                  <a:cubicBezTo>
                    <a:pt x="3042" y="12992"/>
                    <a:pt x="2373" y="12732"/>
                    <a:pt x="1820" y="12299"/>
                  </a:cubicBezTo>
                  <a:cubicBezTo>
                    <a:pt x="1829" y="12290"/>
                    <a:pt x="1834" y="12280"/>
                    <a:pt x="1839" y="12270"/>
                  </a:cubicBezTo>
                  <a:cubicBezTo>
                    <a:pt x="1930" y="12035"/>
                    <a:pt x="2113" y="11852"/>
                    <a:pt x="2344" y="11756"/>
                  </a:cubicBezTo>
                  <a:lnTo>
                    <a:pt x="2354" y="11751"/>
                  </a:lnTo>
                  <a:lnTo>
                    <a:pt x="3311" y="11380"/>
                  </a:lnTo>
                  <a:lnTo>
                    <a:pt x="3821" y="11876"/>
                  </a:lnTo>
                  <a:cubicBezTo>
                    <a:pt x="3860" y="11914"/>
                    <a:pt x="3918" y="11938"/>
                    <a:pt x="3970" y="11938"/>
                  </a:cubicBezTo>
                  <a:lnTo>
                    <a:pt x="3975" y="11938"/>
                  </a:lnTo>
                  <a:cubicBezTo>
                    <a:pt x="4033" y="11938"/>
                    <a:pt x="4086" y="11914"/>
                    <a:pt x="4124" y="11871"/>
                  </a:cubicBezTo>
                  <a:lnTo>
                    <a:pt x="4606" y="11371"/>
                  </a:lnTo>
                  <a:close/>
                  <a:moveTo>
                    <a:pt x="4986" y="0"/>
                  </a:moveTo>
                  <a:cubicBezTo>
                    <a:pt x="4865" y="0"/>
                    <a:pt x="4769" y="97"/>
                    <a:pt x="4769" y="217"/>
                  </a:cubicBezTo>
                  <a:lnTo>
                    <a:pt x="4769" y="1324"/>
                  </a:lnTo>
                  <a:lnTo>
                    <a:pt x="3075" y="1324"/>
                  </a:lnTo>
                  <a:cubicBezTo>
                    <a:pt x="2960" y="1324"/>
                    <a:pt x="2864" y="1420"/>
                    <a:pt x="2864" y="1540"/>
                  </a:cubicBezTo>
                  <a:lnTo>
                    <a:pt x="2873" y="5861"/>
                  </a:lnTo>
                  <a:lnTo>
                    <a:pt x="2859" y="5866"/>
                  </a:lnTo>
                  <a:lnTo>
                    <a:pt x="2825" y="5876"/>
                  </a:lnTo>
                  <a:lnTo>
                    <a:pt x="2787" y="5890"/>
                  </a:lnTo>
                  <a:lnTo>
                    <a:pt x="2763" y="5895"/>
                  </a:lnTo>
                  <a:lnTo>
                    <a:pt x="2734" y="5904"/>
                  </a:lnTo>
                  <a:lnTo>
                    <a:pt x="2695" y="5919"/>
                  </a:lnTo>
                  <a:lnTo>
                    <a:pt x="2676" y="5929"/>
                  </a:lnTo>
                  <a:lnTo>
                    <a:pt x="2642" y="5938"/>
                  </a:lnTo>
                  <a:lnTo>
                    <a:pt x="2604" y="5953"/>
                  </a:lnTo>
                  <a:lnTo>
                    <a:pt x="2580" y="5962"/>
                  </a:lnTo>
                  <a:lnTo>
                    <a:pt x="2551" y="5972"/>
                  </a:lnTo>
                  <a:lnTo>
                    <a:pt x="2488" y="6001"/>
                  </a:lnTo>
                  <a:lnTo>
                    <a:pt x="2426" y="6025"/>
                  </a:lnTo>
                  <a:lnTo>
                    <a:pt x="2421" y="6025"/>
                  </a:lnTo>
                  <a:lnTo>
                    <a:pt x="2378" y="6044"/>
                  </a:lnTo>
                  <a:lnTo>
                    <a:pt x="2339" y="6063"/>
                  </a:lnTo>
                  <a:lnTo>
                    <a:pt x="2325" y="6068"/>
                  </a:lnTo>
                  <a:lnTo>
                    <a:pt x="2286" y="6087"/>
                  </a:lnTo>
                  <a:lnTo>
                    <a:pt x="2253" y="6102"/>
                  </a:lnTo>
                  <a:lnTo>
                    <a:pt x="2233" y="6111"/>
                  </a:lnTo>
                  <a:lnTo>
                    <a:pt x="2200" y="6131"/>
                  </a:lnTo>
                  <a:lnTo>
                    <a:pt x="2161" y="6150"/>
                  </a:lnTo>
                  <a:lnTo>
                    <a:pt x="2152" y="6155"/>
                  </a:lnTo>
                  <a:lnTo>
                    <a:pt x="2113" y="6174"/>
                  </a:lnTo>
                  <a:lnTo>
                    <a:pt x="2075" y="6198"/>
                  </a:lnTo>
                  <a:lnTo>
                    <a:pt x="2031" y="6222"/>
                  </a:lnTo>
                  <a:lnTo>
                    <a:pt x="1988" y="6246"/>
                  </a:lnTo>
                  <a:lnTo>
                    <a:pt x="1950" y="6270"/>
                  </a:lnTo>
                  <a:lnTo>
                    <a:pt x="1906" y="6294"/>
                  </a:lnTo>
                  <a:lnTo>
                    <a:pt x="1868" y="6318"/>
                  </a:lnTo>
                  <a:lnTo>
                    <a:pt x="1824" y="6347"/>
                  </a:lnTo>
                  <a:lnTo>
                    <a:pt x="1786" y="6371"/>
                  </a:lnTo>
                  <a:lnTo>
                    <a:pt x="1747" y="6400"/>
                  </a:lnTo>
                  <a:lnTo>
                    <a:pt x="1709" y="6429"/>
                  </a:lnTo>
                  <a:lnTo>
                    <a:pt x="1670" y="6458"/>
                  </a:lnTo>
                  <a:lnTo>
                    <a:pt x="1632" y="6487"/>
                  </a:lnTo>
                  <a:lnTo>
                    <a:pt x="1593" y="6516"/>
                  </a:lnTo>
                  <a:lnTo>
                    <a:pt x="1555" y="6544"/>
                  </a:lnTo>
                  <a:lnTo>
                    <a:pt x="1516" y="6573"/>
                  </a:lnTo>
                  <a:lnTo>
                    <a:pt x="1478" y="6607"/>
                  </a:lnTo>
                  <a:lnTo>
                    <a:pt x="1473" y="6612"/>
                  </a:lnTo>
                  <a:lnTo>
                    <a:pt x="1444" y="6636"/>
                  </a:lnTo>
                  <a:lnTo>
                    <a:pt x="1406" y="6670"/>
                  </a:lnTo>
                  <a:lnTo>
                    <a:pt x="1401" y="6674"/>
                  </a:lnTo>
                  <a:lnTo>
                    <a:pt x="1372" y="6698"/>
                  </a:lnTo>
                  <a:lnTo>
                    <a:pt x="1338" y="6727"/>
                  </a:lnTo>
                  <a:lnTo>
                    <a:pt x="1329" y="6742"/>
                  </a:lnTo>
                  <a:lnTo>
                    <a:pt x="1300" y="6766"/>
                  </a:lnTo>
                  <a:lnTo>
                    <a:pt x="1266" y="6795"/>
                  </a:lnTo>
                  <a:lnTo>
                    <a:pt x="1257" y="6804"/>
                  </a:lnTo>
                  <a:lnTo>
                    <a:pt x="1237" y="6828"/>
                  </a:lnTo>
                  <a:lnTo>
                    <a:pt x="1233" y="6833"/>
                  </a:lnTo>
                  <a:cubicBezTo>
                    <a:pt x="958" y="7103"/>
                    <a:pt x="732" y="7406"/>
                    <a:pt x="549" y="7743"/>
                  </a:cubicBezTo>
                  <a:lnTo>
                    <a:pt x="545" y="7747"/>
                  </a:lnTo>
                  <a:lnTo>
                    <a:pt x="540" y="7762"/>
                  </a:lnTo>
                  <a:lnTo>
                    <a:pt x="540" y="7767"/>
                  </a:lnTo>
                  <a:lnTo>
                    <a:pt x="506" y="7829"/>
                  </a:lnTo>
                  <a:lnTo>
                    <a:pt x="492" y="7858"/>
                  </a:lnTo>
                  <a:lnTo>
                    <a:pt x="463" y="7921"/>
                  </a:lnTo>
                  <a:lnTo>
                    <a:pt x="448" y="7954"/>
                  </a:lnTo>
                  <a:lnTo>
                    <a:pt x="419" y="8012"/>
                  </a:lnTo>
                  <a:lnTo>
                    <a:pt x="405" y="8046"/>
                  </a:lnTo>
                  <a:cubicBezTo>
                    <a:pt x="395" y="8065"/>
                    <a:pt x="386" y="8084"/>
                    <a:pt x="381" y="8108"/>
                  </a:cubicBezTo>
                  <a:lnTo>
                    <a:pt x="366" y="8142"/>
                  </a:lnTo>
                  <a:cubicBezTo>
                    <a:pt x="357" y="8161"/>
                    <a:pt x="352" y="8185"/>
                    <a:pt x="342" y="8204"/>
                  </a:cubicBezTo>
                  <a:lnTo>
                    <a:pt x="328" y="8238"/>
                  </a:lnTo>
                  <a:cubicBezTo>
                    <a:pt x="323" y="8262"/>
                    <a:pt x="314" y="8281"/>
                    <a:pt x="304" y="8305"/>
                  </a:cubicBezTo>
                  <a:lnTo>
                    <a:pt x="294" y="8334"/>
                  </a:lnTo>
                  <a:cubicBezTo>
                    <a:pt x="285" y="8368"/>
                    <a:pt x="275" y="8397"/>
                    <a:pt x="265" y="8431"/>
                  </a:cubicBezTo>
                  <a:lnTo>
                    <a:pt x="265" y="8435"/>
                  </a:lnTo>
                  <a:cubicBezTo>
                    <a:pt x="256" y="8464"/>
                    <a:pt x="246" y="8493"/>
                    <a:pt x="237" y="8527"/>
                  </a:cubicBezTo>
                  <a:lnTo>
                    <a:pt x="232" y="8551"/>
                  </a:lnTo>
                  <a:lnTo>
                    <a:pt x="232" y="8561"/>
                  </a:lnTo>
                  <a:cubicBezTo>
                    <a:pt x="222" y="8580"/>
                    <a:pt x="217" y="8604"/>
                    <a:pt x="213" y="8623"/>
                  </a:cubicBezTo>
                  <a:lnTo>
                    <a:pt x="208" y="8652"/>
                  </a:lnTo>
                  <a:lnTo>
                    <a:pt x="203" y="8666"/>
                  </a:lnTo>
                  <a:cubicBezTo>
                    <a:pt x="198" y="8686"/>
                    <a:pt x="193" y="8705"/>
                    <a:pt x="188" y="8719"/>
                  </a:cubicBezTo>
                  <a:lnTo>
                    <a:pt x="179" y="8767"/>
                  </a:lnTo>
                  <a:cubicBezTo>
                    <a:pt x="174" y="8782"/>
                    <a:pt x="174" y="8801"/>
                    <a:pt x="169" y="8825"/>
                  </a:cubicBezTo>
                  <a:lnTo>
                    <a:pt x="160" y="8873"/>
                  </a:lnTo>
                  <a:cubicBezTo>
                    <a:pt x="155" y="8888"/>
                    <a:pt x="150" y="8907"/>
                    <a:pt x="150" y="8926"/>
                  </a:cubicBezTo>
                  <a:cubicBezTo>
                    <a:pt x="145" y="8945"/>
                    <a:pt x="145" y="8960"/>
                    <a:pt x="140" y="8974"/>
                  </a:cubicBezTo>
                  <a:cubicBezTo>
                    <a:pt x="140" y="8994"/>
                    <a:pt x="136" y="9013"/>
                    <a:pt x="131" y="9032"/>
                  </a:cubicBezTo>
                  <a:lnTo>
                    <a:pt x="131" y="9047"/>
                  </a:lnTo>
                  <a:lnTo>
                    <a:pt x="126" y="9080"/>
                  </a:lnTo>
                  <a:cubicBezTo>
                    <a:pt x="126" y="9099"/>
                    <a:pt x="121" y="9114"/>
                    <a:pt x="121" y="9133"/>
                  </a:cubicBezTo>
                  <a:lnTo>
                    <a:pt x="121" y="9148"/>
                  </a:lnTo>
                  <a:cubicBezTo>
                    <a:pt x="121" y="9157"/>
                    <a:pt x="121" y="9172"/>
                    <a:pt x="116" y="9181"/>
                  </a:cubicBezTo>
                  <a:cubicBezTo>
                    <a:pt x="111" y="9196"/>
                    <a:pt x="116" y="9215"/>
                    <a:pt x="111" y="9229"/>
                  </a:cubicBezTo>
                  <a:lnTo>
                    <a:pt x="111" y="9258"/>
                  </a:lnTo>
                  <a:lnTo>
                    <a:pt x="111" y="9287"/>
                  </a:lnTo>
                  <a:cubicBezTo>
                    <a:pt x="111" y="9311"/>
                    <a:pt x="111" y="9335"/>
                    <a:pt x="107" y="9359"/>
                  </a:cubicBezTo>
                  <a:lnTo>
                    <a:pt x="107" y="9374"/>
                  </a:lnTo>
                  <a:lnTo>
                    <a:pt x="107" y="9393"/>
                  </a:lnTo>
                  <a:cubicBezTo>
                    <a:pt x="1" y="11534"/>
                    <a:pt x="1646" y="13353"/>
                    <a:pt x="3788" y="13468"/>
                  </a:cubicBezTo>
                  <a:cubicBezTo>
                    <a:pt x="3855" y="13468"/>
                    <a:pt x="3922" y="13473"/>
                    <a:pt x="3990" y="13473"/>
                  </a:cubicBezTo>
                  <a:cubicBezTo>
                    <a:pt x="4158" y="13473"/>
                    <a:pt x="4327" y="13459"/>
                    <a:pt x="4495" y="13440"/>
                  </a:cubicBezTo>
                  <a:lnTo>
                    <a:pt x="10952" y="13440"/>
                  </a:lnTo>
                  <a:cubicBezTo>
                    <a:pt x="11068" y="13440"/>
                    <a:pt x="11164" y="13343"/>
                    <a:pt x="11164" y="13223"/>
                  </a:cubicBezTo>
                  <a:lnTo>
                    <a:pt x="11164" y="12112"/>
                  </a:lnTo>
                  <a:lnTo>
                    <a:pt x="12858" y="12112"/>
                  </a:lnTo>
                  <a:cubicBezTo>
                    <a:pt x="12973" y="12112"/>
                    <a:pt x="13069" y="12015"/>
                    <a:pt x="13069" y="11900"/>
                  </a:cubicBezTo>
                  <a:lnTo>
                    <a:pt x="13069" y="2758"/>
                  </a:lnTo>
                  <a:cubicBezTo>
                    <a:pt x="13069" y="2758"/>
                    <a:pt x="13045" y="2748"/>
                    <a:pt x="13045" y="2748"/>
                  </a:cubicBezTo>
                  <a:lnTo>
                    <a:pt x="13045" y="2738"/>
                  </a:lnTo>
                  <a:cubicBezTo>
                    <a:pt x="13045" y="2729"/>
                    <a:pt x="13041" y="2719"/>
                    <a:pt x="13041" y="2714"/>
                  </a:cubicBezTo>
                  <a:cubicBezTo>
                    <a:pt x="13041" y="2705"/>
                    <a:pt x="13036" y="2695"/>
                    <a:pt x="13036" y="2685"/>
                  </a:cubicBezTo>
                  <a:lnTo>
                    <a:pt x="13036" y="2681"/>
                  </a:lnTo>
                  <a:cubicBezTo>
                    <a:pt x="13031" y="2671"/>
                    <a:pt x="13026" y="2661"/>
                    <a:pt x="13021" y="2657"/>
                  </a:cubicBezTo>
                  <a:cubicBezTo>
                    <a:pt x="13017" y="2647"/>
                    <a:pt x="13012" y="2637"/>
                    <a:pt x="13007" y="2632"/>
                  </a:cubicBezTo>
                  <a:lnTo>
                    <a:pt x="13002" y="2628"/>
                  </a:lnTo>
                  <a:cubicBezTo>
                    <a:pt x="12997" y="2618"/>
                    <a:pt x="12992" y="2613"/>
                    <a:pt x="12988" y="2604"/>
                  </a:cubicBezTo>
                  <a:lnTo>
                    <a:pt x="10442" y="58"/>
                  </a:lnTo>
                  <a:cubicBezTo>
                    <a:pt x="10433" y="53"/>
                    <a:pt x="10428" y="44"/>
                    <a:pt x="10418" y="39"/>
                  </a:cubicBezTo>
                  <a:lnTo>
                    <a:pt x="10413" y="34"/>
                  </a:lnTo>
                  <a:cubicBezTo>
                    <a:pt x="10404" y="29"/>
                    <a:pt x="10399" y="25"/>
                    <a:pt x="10389" y="20"/>
                  </a:cubicBezTo>
                  <a:lnTo>
                    <a:pt x="10365" y="10"/>
                  </a:lnTo>
                  <a:lnTo>
                    <a:pt x="10360" y="10"/>
                  </a:lnTo>
                  <a:cubicBezTo>
                    <a:pt x="10351" y="10"/>
                    <a:pt x="10341" y="5"/>
                    <a:pt x="10332" y="5"/>
                  </a:cubicBezTo>
                  <a:lnTo>
                    <a:pt x="103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9" name="Google Shape;2899;p61"/>
          <p:cNvGrpSpPr/>
          <p:nvPr/>
        </p:nvGrpSpPr>
        <p:grpSpPr>
          <a:xfrm>
            <a:off x="1171433" y="2959160"/>
            <a:ext cx="301275" cy="365480"/>
            <a:chOff x="8040058" y="3806321"/>
            <a:chExt cx="301275" cy="365480"/>
          </a:xfrm>
        </p:grpSpPr>
        <p:sp>
          <p:nvSpPr>
            <p:cNvPr id="2900" name="Google Shape;2900;p61"/>
            <p:cNvSpPr/>
            <p:nvPr/>
          </p:nvSpPr>
          <p:spPr>
            <a:xfrm>
              <a:off x="8045488" y="3842541"/>
              <a:ext cx="290417" cy="323962"/>
            </a:xfrm>
            <a:custGeom>
              <a:rect b="b" l="l" r="r" t="t"/>
              <a:pathLst>
                <a:path extrusionOk="0" h="12352" w="11073">
                  <a:moveTo>
                    <a:pt x="2454" y="0"/>
                  </a:moveTo>
                  <a:lnTo>
                    <a:pt x="0" y="1001"/>
                  </a:lnTo>
                  <a:lnTo>
                    <a:pt x="0" y="3171"/>
                  </a:lnTo>
                  <a:lnTo>
                    <a:pt x="0" y="3854"/>
                  </a:lnTo>
                  <a:lnTo>
                    <a:pt x="0" y="12352"/>
                  </a:lnTo>
                  <a:lnTo>
                    <a:pt x="11072" y="12352"/>
                  </a:lnTo>
                  <a:lnTo>
                    <a:pt x="11072" y="1001"/>
                  </a:lnTo>
                  <a:lnTo>
                    <a:pt x="8613" y="0"/>
                  </a:lnTo>
                  <a:lnTo>
                    <a:pt x="8589" y="0"/>
                  </a:lnTo>
                  <a:lnTo>
                    <a:pt x="7175" y="2262"/>
                  </a:lnTo>
                  <a:lnTo>
                    <a:pt x="6852" y="1925"/>
                  </a:lnTo>
                  <a:lnTo>
                    <a:pt x="6203" y="2685"/>
                  </a:lnTo>
                  <a:lnTo>
                    <a:pt x="7507" y="9397"/>
                  </a:lnTo>
                  <a:lnTo>
                    <a:pt x="5534" y="11313"/>
                  </a:lnTo>
                  <a:lnTo>
                    <a:pt x="3566" y="9397"/>
                  </a:lnTo>
                  <a:lnTo>
                    <a:pt x="4870" y="2685"/>
                  </a:lnTo>
                  <a:lnTo>
                    <a:pt x="4220" y="1925"/>
                  </a:lnTo>
                  <a:lnTo>
                    <a:pt x="3893" y="2262"/>
                  </a:lnTo>
                  <a:lnTo>
                    <a:pt x="24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61"/>
            <p:cNvSpPr/>
            <p:nvPr/>
          </p:nvSpPr>
          <p:spPr>
            <a:xfrm>
              <a:off x="8321480" y="3862972"/>
              <a:ext cx="14425" cy="303531"/>
            </a:xfrm>
            <a:custGeom>
              <a:rect b="b" l="l" r="r" t="t"/>
              <a:pathLst>
                <a:path extrusionOk="0" h="11573" w="550">
                  <a:moveTo>
                    <a:pt x="1" y="1"/>
                  </a:moveTo>
                  <a:lnTo>
                    <a:pt x="1" y="11573"/>
                  </a:lnTo>
                  <a:lnTo>
                    <a:pt x="549" y="11573"/>
                  </a:lnTo>
                  <a:lnTo>
                    <a:pt x="549" y="22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61"/>
            <p:cNvSpPr/>
            <p:nvPr/>
          </p:nvSpPr>
          <p:spPr>
            <a:xfrm>
              <a:off x="8156168" y="3857806"/>
              <a:ext cx="69057" cy="55183"/>
            </a:xfrm>
            <a:custGeom>
              <a:rect b="b" l="l" r="r" t="t"/>
              <a:pathLst>
                <a:path extrusionOk="0" h="2104" w="2633">
                  <a:moveTo>
                    <a:pt x="1314" y="0"/>
                  </a:moveTo>
                  <a:lnTo>
                    <a:pt x="0" y="1343"/>
                  </a:lnTo>
                  <a:lnTo>
                    <a:pt x="650" y="2103"/>
                  </a:lnTo>
                  <a:lnTo>
                    <a:pt x="1983" y="2103"/>
                  </a:lnTo>
                  <a:lnTo>
                    <a:pt x="2632" y="1343"/>
                  </a:lnTo>
                  <a:lnTo>
                    <a:pt x="1314"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61"/>
            <p:cNvSpPr/>
            <p:nvPr/>
          </p:nvSpPr>
          <p:spPr>
            <a:xfrm>
              <a:off x="8193778" y="3884426"/>
              <a:ext cx="31447" cy="28562"/>
            </a:xfrm>
            <a:custGeom>
              <a:rect b="b" l="l" r="r" t="t"/>
              <a:pathLst>
                <a:path extrusionOk="0" h="1089" w="1199">
                  <a:moveTo>
                    <a:pt x="871" y="1"/>
                  </a:moveTo>
                  <a:lnTo>
                    <a:pt x="0" y="1088"/>
                  </a:lnTo>
                  <a:lnTo>
                    <a:pt x="549" y="1088"/>
                  </a:lnTo>
                  <a:lnTo>
                    <a:pt x="1198" y="328"/>
                  </a:lnTo>
                  <a:lnTo>
                    <a:pt x="87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61"/>
            <p:cNvSpPr/>
            <p:nvPr/>
          </p:nvSpPr>
          <p:spPr>
            <a:xfrm>
              <a:off x="8138989" y="3912962"/>
              <a:ext cx="103389" cy="226291"/>
            </a:xfrm>
            <a:custGeom>
              <a:rect b="b" l="l" r="r" t="t"/>
              <a:pathLst>
                <a:path extrusionOk="0" h="8628" w="3942">
                  <a:moveTo>
                    <a:pt x="1305" y="0"/>
                  </a:moveTo>
                  <a:lnTo>
                    <a:pt x="727" y="2969"/>
                  </a:lnTo>
                  <a:lnTo>
                    <a:pt x="602" y="3599"/>
                  </a:lnTo>
                  <a:lnTo>
                    <a:pt x="1" y="6712"/>
                  </a:lnTo>
                  <a:lnTo>
                    <a:pt x="1969" y="8628"/>
                  </a:lnTo>
                  <a:lnTo>
                    <a:pt x="3942" y="6712"/>
                  </a:lnTo>
                  <a:lnTo>
                    <a:pt x="2638"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61"/>
            <p:cNvSpPr/>
            <p:nvPr/>
          </p:nvSpPr>
          <p:spPr>
            <a:xfrm>
              <a:off x="8183549" y="3912962"/>
              <a:ext cx="58828" cy="226291"/>
            </a:xfrm>
            <a:custGeom>
              <a:rect b="b" l="l" r="r" t="t"/>
              <a:pathLst>
                <a:path extrusionOk="0" h="8628" w="2243">
                  <a:moveTo>
                    <a:pt x="390" y="0"/>
                  </a:moveTo>
                  <a:lnTo>
                    <a:pt x="1694" y="6712"/>
                  </a:lnTo>
                  <a:lnTo>
                    <a:pt x="0" y="8363"/>
                  </a:lnTo>
                  <a:lnTo>
                    <a:pt x="270" y="8628"/>
                  </a:lnTo>
                  <a:lnTo>
                    <a:pt x="2243" y="6712"/>
                  </a:lnTo>
                  <a:lnTo>
                    <a:pt x="939"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61"/>
            <p:cNvSpPr/>
            <p:nvPr/>
          </p:nvSpPr>
          <p:spPr>
            <a:xfrm>
              <a:off x="8109850" y="3811488"/>
              <a:ext cx="80781" cy="90380"/>
            </a:xfrm>
            <a:custGeom>
              <a:rect b="b" l="l" r="r" t="t"/>
              <a:pathLst>
                <a:path extrusionOk="0" h="3446" w="3080">
                  <a:moveTo>
                    <a:pt x="458" y="1"/>
                  </a:moveTo>
                  <a:lnTo>
                    <a:pt x="0" y="1141"/>
                  </a:lnTo>
                  <a:lnTo>
                    <a:pt x="1439" y="3446"/>
                  </a:lnTo>
                  <a:lnTo>
                    <a:pt x="3080" y="1766"/>
                  </a:lnTo>
                  <a:lnTo>
                    <a:pt x="4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61"/>
            <p:cNvSpPr/>
            <p:nvPr/>
          </p:nvSpPr>
          <p:spPr>
            <a:xfrm>
              <a:off x="8190604" y="3811488"/>
              <a:ext cx="80807" cy="90380"/>
            </a:xfrm>
            <a:custGeom>
              <a:rect b="b" l="l" r="r" t="t"/>
              <a:pathLst>
                <a:path extrusionOk="0" h="3446" w="3081">
                  <a:moveTo>
                    <a:pt x="2628" y="1"/>
                  </a:moveTo>
                  <a:lnTo>
                    <a:pt x="1" y="1766"/>
                  </a:lnTo>
                  <a:lnTo>
                    <a:pt x="1642" y="3446"/>
                  </a:lnTo>
                  <a:lnTo>
                    <a:pt x="3080" y="1141"/>
                  </a:lnTo>
                  <a:lnTo>
                    <a:pt x="262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61"/>
            <p:cNvSpPr/>
            <p:nvPr/>
          </p:nvSpPr>
          <p:spPr>
            <a:xfrm>
              <a:off x="8121836" y="3811488"/>
              <a:ext cx="137721" cy="46344"/>
            </a:xfrm>
            <a:custGeom>
              <a:rect b="b" l="l" r="r" t="t"/>
              <a:pathLst>
                <a:path extrusionOk="0" h="1767" w="5251">
                  <a:moveTo>
                    <a:pt x="1" y="1"/>
                  </a:moveTo>
                  <a:lnTo>
                    <a:pt x="2623" y="1766"/>
                  </a:lnTo>
                  <a:lnTo>
                    <a:pt x="525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61"/>
            <p:cNvSpPr/>
            <p:nvPr/>
          </p:nvSpPr>
          <p:spPr>
            <a:xfrm>
              <a:off x="8040321" y="3806321"/>
              <a:ext cx="301013" cy="338728"/>
            </a:xfrm>
            <a:custGeom>
              <a:rect b="b" l="l" r="r" t="t"/>
              <a:pathLst>
                <a:path extrusionOk="0" h="12915" w="11477">
                  <a:moveTo>
                    <a:pt x="7689" y="400"/>
                  </a:moveTo>
                  <a:lnTo>
                    <a:pt x="5736" y="1718"/>
                  </a:lnTo>
                  <a:lnTo>
                    <a:pt x="3782" y="400"/>
                  </a:lnTo>
                  <a:close/>
                  <a:moveTo>
                    <a:pt x="3205" y="510"/>
                  </a:moveTo>
                  <a:lnTo>
                    <a:pt x="4682" y="1501"/>
                  </a:lnTo>
                  <a:lnTo>
                    <a:pt x="5413" y="1997"/>
                  </a:lnTo>
                  <a:lnTo>
                    <a:pt x="5178" y="2238"/>
                  </a:lnTo>
                  <a:lnTo>
                    <a:pt x="4129" y="3311"/>
                  </a:lnTo>
                  <a:lnTo>
                    <a:pt x="2882" y="1319"/>
                  </a:lnTo>
                  <a:lnTo>
                    <a:pt x="3205" y="510"/>
                  </a:lnTo>
                  <a:close/>
                  <a:moveTo>
                    <a:pt x="8262" y="505"/>
                  </a:moveTo>
                  <a:lnTo>
                    <a:pt x="8584" y="1319"/>
                  </a:lnTo>
                  <a:lnTo>
                    <a:pt x="7338" y="3311"/>
                  </a:lnTo>
                  <a:lnTo>
                    <a:pt x="7194" y="3162"/>
                  </a:lnTo>
                  <a:lnTo>
                    <a:pt x="6053" y="1997"/>
                  </a:lnTo>
                  <a:lnTo>
                    <a:pt x="6785" y="1501"/>
                  </a:lnTo>
                  <a:lnTo>
                    <a:pt x="8262" y="505"/>
                  </a:lnTo>
                  <a:close/>
                  <a:moveTo>
                    <a:pt x="5736" y="2257"/>
                  </a:moveTo>
                  <a:lnTo>
                    <a:pt x="5919" y="2445"/>
                  </a:lnTo>
                  <a:lnTo>
                    <a:pt x="6770" y="3316"/>
                  </a:lnTo>
                  <a:lnTo>
                    <a:pt x="6308" y="3859"/>
                  </a:lnTo>
                  <a:lnTo>
                    <a:pt x="5163" y="3859"/>
                  </a:lnTo>
                  <a:lnTo>
                    <a:pt x="5043" y="3720"/>
                  </a:lnTo>
                  <a:lnTo>
                    <a:pt x="4696" y="3316"/>
                  </a:lnTo>
                  <a:lnTo>
                    <a:pt x="5033" y="2969"/>
                  </a:lnTo>
                  <a:lnTo>
                    <a:pt x="5736" y="2257"/>
                  </a:lnTo>
                  <a:close/>
                  <a:moveTo>
                    <a:pt x="3075" y="0"/>
                  </a:moveTo>
                  <a:cubicBezTo>
                    <a:pt x="3065" y="0"/>
                    <a:pt x="3060" y="0"/>
                    <a:pt x="3051" y="5"/>
                  </a:cubicBezTo>
                  <a:lnTo>
                    <a:pt x="3046" y="5"/>
                  </a:lnTo>
                  <a:lnTo>
                    <a:pt x="3022" y="15"/>
                  </a:lnTo>
                  <a:lnTo>
                    <a:pt x="3017" y="19"/>
                  </a:lnTo>
                  <a:cubicBezTo>
                    <a:pt x="3007" y="19"/>
                    <a:pt x="2998" y="24"/>
                    <a:pt x="2993" y="34"/>
                  </a:cubicBezTo>
                  <a:cubicBezTo>
                    <a:pt x="2983" y="39"/>
                    <a:pt x="2979" y="44"/>
                    <a:pt x="2974" y="48"/>
                  </a:cubicBezTo>
                  <a:lnTo>
                    <a:pt x="2964" y="58"/>
                  </a:lnTo>
                  <a:cubicBezTo>
                    <a:pt x="2959" y="63"/>
                    <a:pt x="2955" y="68"/>
                    <a:pt x="2950" y="72"/>
                  </a:cubicBezTo>
                  <a:lnTo>
                    <a:pt x="2950" y="77"/>
                  </a:lnTo>
                  <a:cubicBezTo>
                    <a:pt x="2945" y="87"/>
                    <a:pt x="2940" y="92"/>
                    <a:pt x="2935" y="101"/>
                  </a:cubicBezTo>
                  <a:lnTo>
                    <a:pt x="2930" y="111"/>
                  </a:lnTo>
                  <a:lnTo>
                    <a:pt x="2926" y="121"/>
                  </a:lnTo>
                  <a:lnTo>
                    <a:pt x="2483" y="1232"/>
                  </a:lnTo>
                  <a:lnTo>
                    <a:pt x="125" y="2194"/>
                  </a:lnTo>
                  <a:cubicBezTo>
                    <a:pt x="48" y="2223"/>
                    <a:pt x="0" y="2300"/>
                    <a:pt x="0" y="2382"/>
                  </a:cubicBezTo>
                  <a:lnTo>
                    <a:pt x="0" y="4552"/>
                  </a:lnTo>
                  <a:cubicBezTo>
                    <a:pt x="0" y="4689"/>
                    <a:pt x="102" y="4758"/>
                    <a:pt x="205" y="4758"/>
                  </a:cubicBezTo>
                  <a:cubicBezTo>
                    <a:pt x="307" y="4758"/>
                    <a:pt x="409" y="4689"/>
                    <a:pt x="409" y="4552"/>
                  </a:cubicBezTo>
                  <a:lnTo>
                    <a:pt x="409" y="2522"/>
                  </a:lnTo>
                  <a:lnTo>
                    <a:pt x="2598" y="1627"/>
                  </a:lnTo>
                  <a:lnTo>
                    <a:pt x="3922" y="3749"/>
                  </a:lnTo>
                  <a:cubicBezTo>
                    <a:pt x="3955" y="3801"/>
                    <a:pt x="4013" y="3835"/>
                    <a:pt x="4076" y="3845"/>
                  </a:cubicBezTo>
                  <a:lnTo>
                    <a:pt x="4148" y="3845"/>
                  </a:lnTo>
                  <a:lnTo>
                    <a:pt x="4162" y="3840"/>
                  </a:lnTo>
                  <a:lnTo>
                    <a:pt x="4172" y="3840"/>
                  </a:lnTo>
                  <a:lnTo>
                    <a:pt x="4182" y="3835"/>
                  </a:lnTo>
                  <a:lnTo>
                    <a:pt x="4191" y="3830"/>
                  </a:lnTo>
                  <a:lnTo>
                    <a:pt x="4201" y="3821"/>
                  </a:lnTo>
                  <a:lnTo>
                    <a:pt x="4210" y="3821"/>
                  </a:lnTo>
                  <a:lnTo>
                    <a:pt x="4220" y="3811"/>
                  </a:lnTo>
                  <a:lnTo>
                    <a:pt x="4225" y="3806"/>
                  </a:lnTo>
                  <a:lnTo>
                    <a:pt x="4244" y="3792"/>
                  </a:lnTo>
                  <a:lnTo>
                    <a:pt x="4412" y="3619"/>
                  </a:lnTo>
                  <a:lnTo>
                    <a:pt x="4850" y="4129"/>
                  </a:lnTo>
                  <a:lnTo>
                    <a:pt x="4292" y="7006"/>
                  </a:lnTo>
                  <a:cubicBezTo>
                    <a:pt x="4273" y="7117"/>
                    <a:pt x="4345" y="7223"/>
                    <a:pt x="4456" y="7247"/>
                  </a:cubicBezTo>
                  <a:lnTo>
                    <a:pt x="4562" y="7247"/>
                  </a:lnTo>
                  <a:lnTo>
                    <a:pt x="4571" y="7242"/>
                  </a:lnTo>
                  <a:lnTo>
                    <a:pt x="4576" y="7242"/>
                  </a:lnTo>
                  <a:lnTo>
                    <a:pt x="4586" y="7237"/>
                  </a:lnTo>
                  <a:lnTo>
                    <a:pt x="4595" y="7232"/>
                  </a:lnTo>
                  <a:lnTo>
                    <a:pt x="4605" y="7227"/>
                  </a:lnTo>
                  <a:lnTo>
                    <a:pt x="4610" y="7223"/>
                  </a:lnTo>
                  <a:lnTo>
                    <a:pt x="4624" y="7213"/>
                  </a:lnTo>
                  <a:lnTo>
                    <a:pt x="4629" y="7208"/>
                  </a:lnTo>
                  <a:lnTo>
                    <a:pt x="4639" y="7199"/>
                  </a:lnTo>
                  <a:lnTo>
                    <a:pt x="4643" y="7194"/>
                  </a:lnTo>
                  <a:lnTo>
                    <a:pt x="4648" y="7184"/>
                  </a:lnTo>
                  <a:lnTo>
                    <a:pt x="4653" y="7179"/>
                  </a:lnTo>
                  <a:lnTo>
                    <a:pt x="4663" y="7170"/>
                  </a:lnTo>
                  <a:lnTo>
                    <a:pt x="4668" y="7165"/>
                  </a:lnTo>
                  <a:lnTo>
                    <a:pt x="4672" y="7155"/>
                  </a:lnTo>
                  <a:lnTo>
                    <a:pt x="4677" y="7146"/>
                  </a:lnTo>
                  <a:lnTo>
                    <a:pt x="4682" y="7136"/>
                  </a:lnTo>
                  <a:lnTo>
                    <a:pt x="4682" y="7131"/>
                  </a:lnTo>
                  <a:lnTo>
                    <a:pt x="4687" y="7117"/>
                  </a:lnTo>
                  <a:lnTo>
                    <a:pt x="4687" y="7112"/>
                  </a:lnTo>
                  <a:cubicBezTo>
                    <a:pt x="4687" y="7107"/>
                    <a:pt x="4692" y="7098"/>
                    <a:pt x="4692" y="7093"/>
                  </a:cubicBezTo>
                  <a:lnTo>
                    <a:pt x="5235" y="4287"/>
                  </a:lnTo>
                  <a:lnTo>
                    <a:pt x="6231" y="4287"/>
                  </a:lnTo>
                  <a:lnTo>
                    <a:pt x="7482" y="10726"/>
                  </a:lnTo>
                  <a:lnTo>
                    <a:pt x="5736" y="12424"/>
                  </a:lnTo>
                  <a:lnTo>
                    <a:pt x="3984" y="10726"/>
                  </a:lnTo>
                  <a:lnTo>
                    <a:pt x="4571" y="7718"/>
                  </a:lnTo>
                  <a:cubicBezTo>
                    <a:pt x="4602" y="7567"/>
                    <a:pt x="4482" y="7475"/>
                    <a:pt x="4364" y="7475"/>
                  </a:cubicBezTo>
                  <a:cubicBezTo>
                    <a:pt x="4276" y="7475"/>
                    <a:pt x="4190" y="7526"/>
                    <a:pt x="4167" y="7641"/>
                  </a:cubicBezTo>
                  <a:lnTo>
                    <a:pt x="3561" y="10759"/>
                  </a:lnTo>
                  <a:cubicBezTo>
                    <a:pt x="3551" y="10827"/>
                    <a:pt x="3570" y="10894"/>
                    <a:pt x="3623" y="10942"/>
                  </a:cubicBezTo>
                  <a:lnTo>
                    <a:pt x="5596" y="12857"/>
                  </a:lnTo>
                  <a:cubicBezTo>
                    <a:pt x="5635" y="12896"/>
                    <a:pt x="5685" y="12915"/>
                    <a:pt x="5736" y="12915"/>
                  </a:cubicBezTo>
                  <a:cubicBezTo>
                    <a:pt x="5787" y="12915"/>
                    <a:pt x="5839" y="12896"/>
                    <a:pt x="5880" y="12857"/>
                  </a:cubicBezTo>
                  <a:lnTo>
                    <a:pt x="7848" y="10942"/>
                  </a:lnTo>
                  <a:cubicBezTo>
                    <a:pt x="7901" y="10894"/>
                    <a:pt x="7925" y="10827"/>
                    <a:pt x="7911" y="10759"/>
                  </a:cubicBezTo>
                  <a:lnTo>
                    <a:pt x="6626" y="4143"/>
                  </a:lnTo>
                  <a:lnTo>
                    <a:pt x="6713" y="4042"/>
                  </a:lnTo>
                  <a:lnTo>
                    <a:pt x="7064" y="3628"/>
                  </a:lnTo>
                  <a:lnTo>
                    <a:pt x="7232" y="3801"/>
                  </a:lnTo>
                  <a:lnTo>
                    <a:pt x="7251" y="3816"/>
                  </a:lnTo>
                  <a:lnTo>
                    <a:pt x="7256" y="3821"/>
                  </a:lnTo>
                  <a:lnTo>
                    <a:pt x="7266" y="3830"/>
                  </a:lnTo>
                  <a:lnTo>
                    <a:pt x="7275" y="3835"/>
                  </a:lnTo>
                  <a:lnTo>
                    <a:pt x="7285" y="3840"/>
                  </a:lnTo>
                  <a:lnTo>
                    <a:pt x="7295" y="3845"/>
                  </a:lnTo>
                  <a:lnTo>
                    <a:pt x="7304" y="3850"/>
                  </a:lnTo>
                  <a:lnTo>
                    <a:pt x="7314" y="3850"/>
                  </a:lnTo>
                  <a:lnTo>
                    <a:pt x="7328" y="3854"/>
                  </a:lnTo>
                  <a:lnTo>
                    <a:pt x="7401" y="3854"/>
                  </a:lnTo>
                  <a:cubicBezTo>
                    <a:pt x="7463" y="3850"/>
                    <a:pt x="7521" y="3811"/>
                    <a:pt x="7555" y="3758"/>
                  </a:cubicBezTo>
                  <a:lnTo>
                    <a:pt x="8878" y="1636"/>
                  </a:lnTo>
                  <a:lnTo>
                    <a:pt x="11067" y="2531"/>
                  </a:lnTo>
                  <a:lnTo>
                    <a:pt x="11067" y="10268"/>
                  </a:lnTo>
                  <a:cubicBezTo>
                    <a:pt x="11067" y="10403"/>
                    <a:pt x="11169" y="10471"/>
                    <a:pt x="11272" y="10471"/>
                  </a:cubicBezTo>
                  <a:cubicBezTo>
                    <a:pt x="11374" y="10471"/>
                    <a:pt x="11476" y="10403"/>
                    <a:pt x="11476" y="10268"/>
                  </a:cubicBezTo>
                  <a:lnTo>
                    <a:pt x="11476" y="2382"/>
                  </a:lnTo>
                  <a:cubicBezTo>
                    <a:pt x="11476" y="2300"/>
                    <a:pt x="11423" y="2223"/>
                    <a:pt x="11346" y="2194"/>
                  </a:cubicBezTo>
                  <a:lnTo>
                    <a:pt x="8993" y="1232"/>
                  </a:lnTo>
                  <a:lnTo>
                    <a:pt x="8546" y="121"/>
                  </a:lnTo>
                  <a:lnTo>
                    <a:pt x="8541" y="111"/>
                  </a:lnTo>
                  <a:lnTo>
                    <a:pt x="8541" y="101"/>
                  </a:lnTo>
                  <a:cubicBezTo>
                    <a:pt x="8536" y="92"/>
                    <a:pt x="8531" y="87"/>
                    <a:pt x="8527" y="77"/>
                  </a:cubicBezTo>
                  <a:lnTo>
                    <a:pt x="8522" y="72"/>
                  </a:lnTo>
                  <a:cubicBezTo>
                    <a:pt x="8517" y="68"/>
                    <a:pt x="8512" y="63"/>
                    <a:pt x="8507" y="58"/>
                  </a:cubicBezTo>
                  <a:lnTo>
                    <a:pt x="8502" y="48"/>
                  </a:lnTo>
                  <a:cubicBezTo>
                    <a:pt x="8493" y="44"/>
                    <a:pt x="8488" y="39"/>
                    <a:pt x="8478" y="34"/>
                  </a:cubicBezTo>
                  <a:cubicBezTo>
                    <a:pt x="8474" y="24"/>
                    <a:pt x="8464" y="19"/>
                    <a:pt x="8454" y="19"/>
                  </a:cubicBezTo>
                  <a:lnTo>
                    <a:pt x="8450" y="15"/>
                  </a:lnTo>
                  <a:lnTo>
                    <a:pt x="8425" y="5"/>
                  </a:lnTo>
                  <a:lnTo>
                    <a:pt x="8421" y="5"/>
                  </a:lnTo>
                  <a:cubicBezTo>
                    <a:pt x="8411" y="0"/>
                    <a:pt x="8406" y="0"/>
                    <a:pt x="839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61"/>
            <p:cNvSpPr/>
            <p:nvPr/>
          </p:nvSpPr>
          <p:spPr>
            <a:xfrm>
              <a:off x="8040058" y="3938219"/>
              <a:ext cx="301144" cy="233582"/>
            </a:xfrm>
            <a:custGeom>
              <a:rect b="b" l="l" r="r" t="t"/>
              <a:pathLst>
                <a:path extrusionOk="0" h="8906" w="11482">
                  <a:moveTo>
                    <a:pt x="205" y="1"/>
                  </a:moveTo>
                  <a:cubicBezTo>
                    <a:pt x="103" y="1"/>
                    <a:pt x="0" y="69"/>
                    <a:pt x="0" y="206"/>
                  </a:cubicBezTo>
                  <a:lnTo>
                    <a:pt x="0" y="8704"/>
                  </a:lnTo>
                  <a:cubicBezTo>
                    <a:pt x="0" y="8815"/>
                    <a:pt x="92" y="8906"/>
                    <a:pt x="203" y="8906"/>
                  </a:cubicBezTo>
                  <a:lnTo>
                    <a:pt x="11279" y="8906"/>
                  </a:lnTo>
                  <a:cubicBezTo>
                    <a:pt x="11390" y="8906"/>
                    <a:pt x="11481" y="8815"/>
                    <a:pt x="11481" y="8704"/>
                  </a:cubicBezTo>
                  <a:lnTo>
                    <a:pt x="11481" y="5908"/>
                  </a:lnTo>
                  <a:cubicBezTo>
                    <a:pt x="11481" y="5793"/>
                    <a:pt x="11390" y="5701"/>
                    <a:pt x="11279" y="5701"/>
                  </a:cubicBezTo>
                  <a:cubicBezTo>
                    <a:pt x="11164" y="5701"/>
                    <a:pt x="11072" y="5793"/>
                    <a:pt x="11072" y="5908"/>
                  </a:cubicBezTo>
                  <a:lnTo>
                    <a:pt x="11072" y="8497"/>
                  </a:lnTo>
                  <a:lnTo>
                    <a:pt x="409" y="8497"/>
                  </a:lnTo>
                  <a:lnTo>
                    <a:pt x="409" y="206"/>
                  </a:lnTo>
                  <a:cubicBezTo>
                    <a:pt x="409" y="69"/>
                    <a:pt x="307" y="1"/>
                    <a:pt x="2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1" name="Google Shape;2911;p61"/>
          <p:cNvGrpSpPr/>
          <p:nvPr/>
        </p:nvGrpSpPr>
        <p:grpSpPr>
          <a:xfrm flipH="1">
            <a:off x="7600847" y="3062682"/>
            <a:ext cx="1418665" cy="2105484"/>
            <a:chOff x="7220382" y="4907242"/>
            <a:chExt cx="1843379" cy="2735816"/>
          </a:xfrm>
        </p:grpSpPr>
        <p:sp>
          <p:nvSpPr>
            <p:cNvPr id="2912" name="Google Shape;2912;p61"/>
            <p:cNvSpPr/>
            <p:nvPr/>
          </p:nvSpPr>
          <p:spPr>
            <a:xfrm>
              <a:off x="7398676" y="6932992"/>
              <a:ext cx="1350211" cy="702790"/>
            </a:xfrm>
            <a:custGeom>
              <a:rect b="b" l="l" r="r" t="t"/>
              <a:pathLst>
                <a:path extrusionOk="0" h="16894" w="32457">
                  <a:moveTo>
                    <a:pt x="7294" y="1"/>
                  </a:moveTo>
                  <a:lnTo>
                    <a:pt x="6392" y="1129"/>
                  </a:lnTo>
                  <a:lnTo>
                    <a:pt x="5113" y="2708"/>
                  </a:lnTo>
                  <a:lnTo>
                    <a:pt x="3810" y="4337"/>
                  </a:lnTo>
                  <a:cubicBezTo>
                    <a:pt x="2006" y="6567"/>
                    <a:pt x="878" y="9099"/>
                    <a:pt x="502" y="11730"/>
                  </a:cubicBezTo>
                  <a:cubicBezTo>
                    <a:pt x="477" y="11856"/>
                    <a:pt x="276" y="14136"/>
                    <a:pt x="1" y="16893"/>
                  </a:cubicBezTo>
                  <a:lnTo>
                    <a:pt x="32131" y="16893"/>
                  </a:lnTo>
                  <a:lnTo>
                    <a:pt x="32206" y="14688"/>
                  </a:lnTo>
                  <a:cubicBezTo>
                    <a:pt x="32457" y="11029"/>
                    <a:pt x="31254" y="7394"/>
                    <a:pt x="28798" y="4337"/>
                  </a:cubicBezTo>
                  <a:lnTo>
                    <a:pt x="27469" y="2708"/>
                  </a:lnTo>
                  <a:lnTo>
                    <a:pt x="26191" y="1129"/>
                  </a:lnTo>
                  <a:lnTo>
                    <a:pt x="25289" y="1"/>
                  </a:lnTo>
                  <a:lnTo>
                    <a:pt x="16291" y="527"/>
                  </a:lnTo>
                  <a:lnTo>
                    <a:pt x="7294"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61"/>
            <p:cNvSpPr/>
            <p:nvPr/>
          </p:nvSpPr>
          <p:spPr>
            <a:xfrm>
              <a:off x="7573849" y="7106709"/>
              <a:ext cx="173098" cy="536349"/>
            </a:xfrm>
            <a:custGeom>
              <a:rect b="b" l="l" r="r" t="t"/>
              <a:pathLst>
                <a:path extrusionOk="0" h="12893" w="4161">
                  <a:moveTo>
                    <a:pt x="3976" y="1"/>
                  </a:moveTo>
                  <a:cubicBezTo>
                    <a:pt x="3930" y="1"/>
                    <a:pt x="3887" y="19"/>
                    <a:pt x="3860" y="61"/>
                  </a:cubicBezTo>
                  <a:cubicBezTo>
                    <a:pt x="2055" y="2291"/>
                    <a:pt x="902" y="4873"/>
                    <a:pt x="501" y="7529"/>
                  </a:cubicBezTo>
                  <a:cubicBezTo>
                    <a:pt x="501" y="7579"/>
                    <a:pt x="476" y="7830"/>
                    <a:pt x="426" y="8406"/>
                  </a:cubicBezTo>
                  <a:cubicBezTo>
                    <a:pt x="351" y="9334"/>
                    <a:pt x="201" y="10913"/>
                    <a:pt x="0" y="12717"/>
                  </a:cubicBezTo>
                  <a:cubicBezTo>
                    <a:pt x="0" y="12792"/>
                    <a:pt x="75" y="12868"/>
                    <a:pt x="151" y="12893"/>
                  </a:cubicBezTo>
                  <a:lnTo>
                    <a:pt x="176" y="12893"/>
                  </a:lnTo>
                  <a:cubicBezTo>
                    <a:pt x="251" y="12893"/>
                    <a:pt x="326" y="12817"/>
                    <a:pt x="326" y="12742"/>
                  </a:cubicBezTo>
                  <a:cubicBezTo>
                    <a:pt x="527" y="10938"/>
                    <a:pt x="652" y="9384"/>
                    <a:pt x="752" y="8431"/>
                  </a:cubicBezTo>
                  <a:cubicBezTo>
                    <a:pt x="802" y="7955"/>
                    <a:pt x="827" y="7629"/>
                    <a:pt x="827" y="7579"/>
                  </a:cubicBezTo>
                  <a:cubicBezTo>
                    <a:pt x="1203" y="4973"/>
                    <a:pt x="2331" y="2441"/>
                    <a:pt x="4111" y="261"/>
                  </a:cubicBezTo>
                  <a:cubicBezTo>
                    <a:pt x="4161" y="211"/>
                    <a:pt x="4136" y="86"/>
                    <a:pt x="4085" y="35"/>
                  </a:cubicBezTo>
                  <a:cubicBezTo>
                    <a:pt x="4052" y="13"/>
                    <a:pt x="4013" y="1"/>
                    <a:pt x="39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61"/>
            <p:cNvSpPr/>
            <p:nvPr/>
          </p:nvSpPr>
          <p:spPr>
            <a:xfrm>
              <a:off x="7349672" y="4907242"/>
              <a:ext cx="1219920" cy="1313603"/>
            </a:xfrm>
            <a:custGeom>
              <a:rect b="b" l="l" r="r" t="t"/>
              <a:pathLst>
                <a:path extrusionOk="0" h="31577" w="29325">
                  <a:moveTo>
                    <a:pt x="8823" y="1"/>
                  </a:moveTo>
                  <a:cubicBezTo>
                    <a:pt x="6843" y="1"/>
                    <a:pt x="5239" y="1605"/>
                    <a:pt x="5239" y="3585"/>
                  </a:cubicBezTo>
                  <a:cubicBezTo>
                    <a:pt x="5239" y="4963"/>
                    <a:pt x="5991" y="6166"/>
                    <a:pt x="7144" y="6768"/>
                  </a:cubicBezTo>
                  <a:cubicBezTo>
                    <a:pt x="7093" y="6918"/>
                    <a:pt x="7043" y="7094"/>
                    <a:pt x="6968" y="7244"/>
                  </a:cubicBezTo>
                  <a:cubicBezTo>
                    <a:pt x="6266" y="9199"/>
                    <a:pt x="5114" y="10577"/>
                    <a:pt x="3384" y="12081"/>
                  </a:cubicBezTo>
                  <a:lnTo>
                    <a:pt x="3159" y="12282"/>
                  </a:lnTo>
                  <a:cubicBezTo>
                    <a:pt x="1" y="15014"/>
                    <a:pt x="251" y="19600"/>
                    <a:pt x="2682" y="21605"/>
                  </a:cubicBezTo>
                  <a:lnTo>
                    <a:pt x="3384" y="22181"/>
                  </a:lnTo>
                  <a:cubicBezTo>
                    <a:pt x="3484" y="22282"/>
                    <a:pt x="3585" y="22357"/>
                    <a:pt x="3710" y="22432"/>
                  </a:cubicBezTo>
                  <a:cubicBezTo>
                    <a:pt x="4136" y="22733"/>
                    <a:pt x="4337" y="23184"/>
                    <a:pt x="4286" y="23660"/>
                  </a:cubicBezTo>
                  <a:cubicBezTo>
                    <a:pt x="4186" y="24537"/>
                    <a:pt x="4236" y="25440"/>
                    <a:pt x="4537" y="26342"/>
                  </a:cubicBezTo>
                  <a:cubicBezTo>
                    <a:pt x="5530" y="29459"/>
                    <a:pt x="8885" y="31577"/>
                    <a:pt x="12660" y="31577"/>
                  </a:cubicBezTo>
                  <a:cubicBezTo>
                    <a:pt x="12983" y="31577"/>
                    <a:pt x="13308" y="31561"/>
                    <a:pt x="13635" y="31530"/>
                  </a:cubicBezTo>
                  <a:cubicBezTo>
                    <a:pt x="16517" y="31254"/>
                    <a:pt x="18973" y="29876"/>
                    <a:pt x="20427" y="27946"/>
                  </a:cubicBezTo>
                  <a:cubicBezTo>
                    <a:pt x="22181" y="25615"/>
                    <a:pt x="24312" y="23535"/>
                    <a:pt x="26517" y="21530"/>
                  </a:cubicBezTo>
                  <a:cubicBezTo>
                    <a:pt x="28322" y="19876"/>
                    <a:pt x="29324" y="17620"/>
                    <a:pt x="28973" y="15289"/>
                  </a:cubicBezTo>
                  <a:cubicBezTo>
                    <a:pt x="28748" y="13685"/>
                    <a:pt x="27946" y="12307"/>
                    <a:pt x="26768" y="11254"/>
                  </a:cubicBezTo>
                  <a:cubicBezTo>
                    <a:pt x="26492" y="10953"/>
                    <a:pt x="26241" y="10703"/>
                    <a:pt x="25991" y="10477"/>
                  </a:cubicBezTo>
                  <a:cubicBezTo>
                    <a:pt x="25164" y="9700"/>
                    <a:pt x="24036" y="8898"/>
                    <a:pt x="23986" y="7846"/>
                  </a:cubicBezTo>
                  <a:cubicBezTo>
                    <a:pt x="23825" y="4864"/>
                    <a:pt x="20053" y="2449"/>
                    <a:pt x="17616" y="2449"/>
                  </a:cubicBezTo>
                  <a:cubicBezTo>
                    <a:pt x="17021" y="2449"/>
                    <a:pt x="16505" y="2593"/>
                    <a:pt x="16141" y="2908"/>
                  </a:cubicBezTo>
                  <a:cubicBezTo>
                    <a:pt x="16140" y="2910"/>
                    <a:pt x="16137" y="2910"/>
                    <a:pt x="16133" y="2910"/>
                  </a:cubicBezTo>
                  <a:cubicBezTo>
                    <a:pt x="16027" y="2910"/>
                    <a:pt x="15074" y="2459"/>
                    <a:pt x="13668" y="2459"/>
                  </a:cubicBezTo>
                  <a:cubicBezTo>
                    <a:pt x="13244" y="2459"/>
                    <a:pt x="12778" y="2500"/>
                    <a:pt x="12281" y="2607"/>
                  </a:cubicBezTo>
                  <a:cubicBezTo>
                    <a:pt x="11855" y="1104"/>
                    <a:pt x="10477" y="1"/>
                    <a:pt x="882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61"/>
            <p:cNvSpPr/>
            <p:nvPr/>
          </p:nvSpPr>
          <p:spPr>
            <a:xfrm>
              <a:off x="7814666" y="5494870"/>
              <a:ext cx="46966" cy="70304"/>
            </a:xfrm>
            <a:custGeom>
              <a:rect b="b" l="l" r="r" t="t"/>
              <a:pathLst>
                <a:path extrusionOk="0" h="1690" w="1129">
                  <a:moveTo>
                    <a:pt x="163" y="0"/>
                  </a:moveTo>
                  <a:cubicBezTo>
                    <a:pt x="123" y="0"/>
                    <a:pt x="85" y="13"/>
                    <a:pt x="51" y="35"/>
                  </a:cubicBezTo>
                  <a:cubicBezTo>
                    <a:pt x="1" y="86"/>
                    <a:pt x="1" y="211"/>
                    <a:pt x="51" y="261"/>
                  </a:cubicBezTo>
                  <a:lnTo>
                    <a:pt x="702" y="1013"/>
                  </a:lnTo>
                  <a:lnTo>
                    <a:pt x="126" y="1389"/>
                  </a:lnTo>
                  <a:cubicBezTo>
                    <a:pt x="51" y="1439"/>
                    <a:pt x="26" y="1539"/>
                    <a:pt x="76" y="1614"/>
                  </a:cubicBezTo>
                  <a:cubicBezTo>
                    <a:pt x="101" y="1664"/>
                    <a:pt x="151" y="1690"/>
                    <a:pt x="201" y="1690"/>
                  </a:cubicBezTo>
                  <a:cubicBezTo>
                    <a:pt x="226" y="1690"/>
                    <a:pt x="251" y="1690"/>
                    <a:pt x="301" y="1664"/>
                  </a:cubicBezTo>
                  <a:lnTo>
                    <a:pt x="1028" y="1188"/>
                  </a:lnTo>
                  <a:cubicBezTo>
                    <a:pt x="1078" y="1163"/>
                    <a:pt x="1103" y="1113"/>
                    <a:pt x="1103" y="1063"/>
                  </a:cubicBezTo>
                  <a:cubicBezTo>
                    <a:pt x="1129" y="1038"/>
                    <a:pt x="1103" y="988"/>
                    <a:pt x="1078" y="938"/>
                  </a:cubicBezTo>
                  <a:lnTo>
                    <a:pt x="301" y="60"/>
                  </a:lnTo>
                  <a:cubicBezTo>
                    <a:pt x="260" y="19"/>
                    <a:pt x="211" y="0"/>
                    <a:pt x="163" y="0"/>
                  </a:cubicBezTo>
                  <a:close/>
                </a:path>
              </a:pathLst>
            </a:custGeom>
            <a:solidFill>
              <a:srgbClr val="E06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61"/>
            <p:cNvSpPr/>
            <p:nvPr/>
          </p:nvSpPr>
          <p:spPr>
            <a:xfrm>
              <a:off x="7737541" y="5247148"/>
              <a:ext cx="628701" cy="1018659"/>
            </a:xfrm>
            <a:custGeom>
              <a:rect b="b" l="l" r="r" t="t"/>
              <a:pathLst>
                <a:path extrusionOk="0" h="24487" w="15113">
                  <a:moveTo>
                    <a:pt x="11228" y="0"/>
                  </a:moveTo>
                  <a:lnTo>
                    <a:pt x="10376" y="2005"/>
                  </a:lnTo>
                  <a:lnTo>
                    <a:pt x="7845" y="1705"/>
                  </a:lnTo>
                  <a:lnTo>
                    <a:pt x="7268" y="727"/>
                  </a:lnTo>
                  <a:cubicBezTo>
                    <a:pt x="7118" y="477"/>
                    <a:pt x="6892" y="376"/>
                    <a:pt x="6642" y="376"/>
                  </a:cubicBezTo>
                  <a:cubicBezTo>
                    <a:pt x="6441" y="2707"/>
                    <a:pt x="5338" y="4737"/>
                    <a:pt x="4236" y="4913"/>
                  </a:cubicBezTo>
                  <a:lnTo>
                    <a:pt x="2732" y="4587"/>
                  </a:lnTo>
                  <a:lnTo>
                    <a:pt x="2732" y="4562"/>
                  </a:lnTo>
                  <a:lnTo>
                    <a:pt x="2256" y="4562"/>
                  </a:lnTo>
                  <a:cubicBezTo>
                    <a:pt x="1003" y="4587"/>
                    <a:pt x="0" y="5639"/>
                    <a:pt x="25" y="6893"/>
                  </a:cubicBezTo>
                  <a:lnTo>
                    <a:pt x="25" y="6943"/>
                  </a:lnTo>
                  <a:cubicBezTo>
                    <a:pt x="50" y="8156"/>
                    <a:pt x="1077" y="9149"/>
                    <a:pt x="2310" y="9149"/>
                  </a:cubicBezTo>
                  <a:cubicBezTo>
                    <a:pt x="2325" y="9149"/>
                    <a:pt x="2341" y="9149"/>
                    <a:pt x="2356" y="9148"/>
                  </a:cubicBezTo>
                  <a:lnTo>
                    <a:pt x="3283" y="9123"/>
                  </a:lnTo>
                  <a:lnTo>
                    <a:pt x="2957" y="17244"/>
                  </a:lnTo>
                  <a:lnTo>
                    <a:pt x="201" y="17244"/>
                  </a:lnTo>
                  <a:lnTo>
                    <a:pt x="3008" y="24286"/>
                  </a:lnTo>
                  <a:lnTo>
                    <a:pt x="3083" y="24487"/>
                  </a:lnTo>
                  <a:lnTo>
                    <a:pt x="12206" y="24412"/>
                  </a:lnTo>
                  <a:lnTo>
                    <a:pt x="12256" y="24286"/>
                  </a:lnTo>
                  <a:lnTo>
                    <a:pt x="15038" y="17294"/>
                  </a:lnTo>
                  <a:cubicBezTo>
                    <a:pt x="15038" y="17269"/>
                    <a:pt x="15088" y="17244"/>
                    <a:pt x="15113" y="17244"/>
                  </a:cubicBezTo>
                  <a:lnTo>
                    <a:pt x="10927" y="17244"/>
                  </a:lnTo>
                  <a:cubicBezTo>
                    <a:pt x="10927" y="17143"/>
                    <a:pt x="10927" y="17043"/>
                    <a:pt x="10927" y="16943"/>
                  </a:cubicBezTo>
                  <a:lnTo>
                    <a:pt x="10952" y="14010"/>
                  </a:lnTo>
                  <a:cubicBezTo>
                    <a:pt x="13359" y="13409"/>
                    <a:pt x="15038" y="11153"/>
                    <a:pt x="14787" y="8597"/>
                  </a:cubicBezTo>
                  <a:lnTo>
                    <a:pt x="14211" y="2156"/>
                  </a:lnTo>
                  <a:lnTo>
                    <a:pt x="11353" y="2106"/>
                  </a:lnTo>
                  <a:lnTo>
                    <a:pt x="11228"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61"/>
            <p:cNvSpPr/>
            <p:nvPr/>
          </p:nvSpPr>
          <p:spPr>
            <a:xfrm>
              <a:off x="7768782" y="5576446"/>
              <a:ext cx="101213" cy="98218"/>
            </a:xfrm>
            <a:custGeom>
              <a:rect b="b" l="l" r="r" t="t"/>
              <a:pathLst>
                <a:path extrusionOk="0" h="2361" w="2433">
                  <a:moveTo>
                    <a:pt x="1229" y="656"/>
                  </a:moveTo>
                  <a:cubicBezTo>
                    <a:pt x="1530" y="681"/>
                    <a:pt x="1755" y="932"/>
                    <a:pt x="1730" y="1207"/>
                  </a:cubicBezTo>
                  <a:cubicBezTo>
                    <a:pt x="1705" y="1508"/>
                    <a:pt x="1455" y="1708"/>
                    <a:pt x="1154" y="1708"/>
                  </a:cubicBezTo>
                  <a:cubicBezTo>
                    <a:pt x="1029" y="1683"/>
                    <a:pt x="903" y="1633"/>
                    <a:pt x="803" y="1508"/>
                  </a:cubicBezTo>
                  <a:cubicBezTo>
                    <a:pt x="703" y="1408"/>
                    <a:pt x="678" y="1282"/>
                    <a:pt x="678" y="1132"/>
                  </a:cubicBezTo>
                  <a:cubicBezTo>
                    <a:pt x="703" y="856"/>
                    <a:pt x="928" y="656"/>
                    <a:pt x="1204" y="656"/>
                  </a:cubicBezTo>
                  <a:close/>
                  <a:moveTo>
                    <a:pt x="1189" y="1"/>
                  </a:moveTo>
                  <a:cubicBezTo>
                    <a:pt x="598" y="1"/>
                    <a:pt x="74" y="462"/>
                    <a:pt x="26" y="1082"/>
                  </a:cubicBezTo>
                  <a:cubicBezTo>
                    <a:pt x="1" y="1408"/>
                    <a:pt x="101" y="1708"/>
                    <a:pt x="302" y="1934"/>
                  </a:cubicBezTo>
                  <a:cubicBezTo>
                    <a:pt x="527" y="2185"/>
                    <a:pt x="803" y="2310"/>
                    <a:pt x="1104" y="2335"/>
                  </a:cubicBezTo>
                  <a:cubicBezTo>
                    <a:pt x="1154" y="2360"/>
                    <a:pt x="1179" y="2360"/>
                    <a:pt x="1204" y="2360"/>
                  </a:cubicBezTo>
                  <a:cubicBezTo>
                    <a:pt x="1805" y="2360"/>
                    <a:pt x="2332" y="1884"/>
                    <a:pt x="2382" y="1257"/>
                  </a:cubicBezTo>
                  <a:cubicBezTo>
                    <a:pt x="2432" y="606"/>
                    <a:pt x="1931" y="54"/>
                    <a:pt x="1279" y="4"/>
                  </a:cubicBezTo>
                  <a:cubicBezTo>
                    <a:pt x="1249" y="2"/>
                    <a:pt x="1219" y="1"/>
                    <a:pt x="1189"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61"/>
            <p:cNvSpPr/>
            <p:nvPr/>
          </p:nvSpPr>
          <p:spPr>
            <a:xfrm>
              <a:off x="8283820" y="5448363"/>
              <a:ext cx="36566" cy="36525"/>
            </a:xfrm>
            <a:custGeom>
              <a:rect b="b" l="l" r="r" t="t"/>
              <a:pathLst>
                <a:path extrusionOk="0" h="878" w="879">
                  <a:moveTo>
                    <a:pt x="452" y="0"/>
                  </a:moveTo>
                  <a:cubicBezTo>
                    <a:pt x="201" y="0"/>
                    <a:pt x="1" y="201"/>
                    <a:pt x="1" y="427"/>
                  </a:cubicBezTo>
                  <a:cubicBezTo>
                    <a:pt x="1" y="677"/>
                    <a:pt x="176" y="878"/>
                    <a:pt x="427" y="878"/>
                  </a:cubicBezTo>
                  <a:cubicBezTo>
                    <a:pt x="678" y="878"/>
                    <a:pt x="878" y="702"/>
                    <a:pt x="878" y="452"/>
                  </a:cubicBezTo>
                  <a:cubicBezTo>
                    <a:pt x="878" y="201"/>
                    <a:pt x="678" y="0"/>
                    <a:pt x="4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61"/>
            <p:cNvSpPr/>
            <p:nvPr/>
          </p:nvSpPr>
          <p:spPr>
            <a:xfrm>
              <a:off x="8089927" y="5448363"/>
              <a:ext cx="37565" cy="36525"/>
            </a:xfrm>
            <a:custGeom>
              <a:rect b="b" l="l" r="r" t="t"/>
              <a:pathLst>
                <a:path extrusionOk="0" h="878" w="903">
                  <a:moveTo>
                    <a:pt x="451" y="0"/>
                  </a:moveTo>
                  <a:cubicBezTo>
                    <a:pt x="226" y="0"/>
                    <a:pt x="0" y="201"/>
                    <a:pt x="0" y="427"/>
                  </a:cubicBezTo>
                  <a:cubicBezTo>
                    <a:pt x="0" y="677"/>
                    <a:pt x="201" y="878"/>
                    <a:pt x="426" y="878"/>
                  </a:cubicBezTo>
                  <a:cubicBezTo>
                    <a:pt x="677" y="878"/>
                    <a:pt x="877" y="702"/>
                    <a:pt x="877" y="452"/>
                  </a:cubicBezTo>
                  <a:cubicBezTo>
                    <a:pt x="903" y="201"/>
                    <a:pt x="702" y="0"/>
                    <a:pt x="4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61"/>
            <p:cNvSpPr/>
            <p:nvPr/>
          </p:nvSpPr>
          <p:spPr>
            <a:xfrm>
              <a:off x="8172293" y="5434801"/>
              <a:ext cx="66768" cy="138736"/>
            </a:xfrm>
            <a:custGeom>
              <a:rect b="b" l="l" r="r" t="t"/>
              <a:pathLst>
                <a:path extrusionOk="0" h="3335" w="1605">
                  <a:moveTo>
                    <a:pt x="451" y="1"/>
                  </a:moveTo>
                  <a:lnTo>
                    <a:pt x="0" y="3334"/>
                  </a:lnTo>
                  <a:lnTo>
                    <a:pt x="501" y="3334"/>
                  </a:lnTo>
                  <a:cubicBezTo>
                    <a:pt x="1103" y="3309"/>
                    <a:pt x="1604" y="2808"/>
                    <a:pt x="1579" y="2206"/>
                  </a:cubicBezTo>
                  <a:cubicBezTo>
                    <a:pt x="1579" y="1956"/>
                    <a:pt x="1379" y="1780"/>
                    <a:pt x="1128" y="1780"/>
                  </a:cubicBezTo>
                  <a:lnTo>
                    <a:pt x="802" y="1780"/>
                  </a:lnTo>
                  <a:cubicBezTo>
                    <a:pt x="627" y="1780"/>
                    <a:pt x="476" y="1655"/>
                    <a:pt x="476" y="1454"/>
                  </a:cubicBezTo>
                  <a:lnTo>
                    <a:pt x="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61"/>
            <p:cNvSpPr/>
            <p:nvPr/>
          </p:nvSpPr>
          <p:spPr>
            <a:xfrm>
              <a:off x="8164972" y="5428562"/>
              <a:ext cx="80330" cy="152256"/>
            </a:xfrm>
            <a:custGeom>
              <a:rect b="b" l="l" r="r" t="t"/>
              <a:pathLst>
                <a:path extrusionOk="0" h="3660" w="1931">
                  <a:moveTo>
                    <a:pt x="627" y="0"/>
                  </a:moveTo>
                  <a:cubicBezTo>
                    <a:pt x="527" y="0"/>
                    <a:pt x="452" y="75"/>
                    <a:pt x="452" y="151"/>
                  </a:cubicBezTo>
                  <a:lnTo>
                    <a:pt x="477" y="1629"/>
                  </a:lnTo>
                  <a:cubicBezTo>
                    <a:pt x="502" y="1755"/>
                    <a:pt x="552" y="1880"/>
                    <a:pt x="627" y="1955"/>
                  </a:cubicBezTo>
                  <a:cubicBezTo>
                    <a:pt x="728" y="2055"/>
                    <a:pt x="853" y="2106"/>
                    <a:pt x="978" y="2106"/>
                  </a:cubicBezTo>
                  <a:lnTo>
                    <a:pt x="1304" y="2081"/>
                  </a:lnTo>
                  <a:cubicBezTo>
                    <a:pt x="1379" y="2081"/>
                    <a:pt x="1454" y="2106"/>
                    <a:pt x="1505" y="2181"/>
                  </a:cubicBezTo>
                  <a:cubicBezTo>
                    <a:pt x="1555" y="2231"/>
                    <a:pt x="1605" y="2281"/>
                    <a:pt x="1605" y="2356"/>
                  </a:cubicBezTo>
                  <a:cubicBezTo>
                    <a:pt x="1605" y="2607"/>
                    <a:pt x="1505" y="2857"/>
                    <a:pt x="1329" y="3033"/>
                  </a:cubicBezTo>
                  <a:cubicBezTo>
                    <a:pt x="1154" y="3208"/>
                    <a:pt x="928" y="3309"/>
                    <a:pt x="677" y="3309"/>
                  </a:cubicBezTo>
                  <a:lnTo>
                    <a:pt x="176" y="3334"/>
                  </a:lnTo>
                  <a:cubicBezTo>
                    <a:pt x="76" y="3334"/>
                    <a:pt x="1" y="3409"/>
                    <a:pt x="1" y="3509"/>
                  </a:cubicBezTo>
                  <a:cubicBezTo>
                    <a:pt x="26" y="3584"/>
                    <a:pt x="76" y="3659"/>
                    <a:pt x="176" y="3659"/>
                  </a:cubicBezTo>
                  <a:lnTo>
                    <a:pt x="677" y="3634"/>
                  </a:lnTo>
                  <a:cubicBezTo>
                    <a:pt x="1028" y="3634"/>
                    <a:pt x="1329" y="3509"/>
                    <a:pt x="1580" y="3258"/>
                  </a:cubicBezTo>
                  <a:cubicBezTo>
                    <a:pt x="1805" y="3008"/>
                    <a:pt x="1931" y="2707"/>
                    <a:pt x="1931" y="2356"/>
                  </a:cubicBezTo>
                  <a:cubicBezTo>
                    <a:pt x="1906" y="2206"/>
                    <a:pt x="1855" y="2055"/>
                    <a:pt x="1730" y="1930"/>
                  </a:cubicBezTo>
                  <a:cubicBezTo>
                    <a:pt x="1630" y="1830"/>
                    <a:pt x="1454" y="1755"/>
                    <a:pt x="1304" y="1755"/>
                  </a:cubicBezTo>
                  <a:lnTo>
                    <a:pt x="978" y="1780"/>
                  </a:lnTo>
                  <a:cubicBezTo>
                    <a:pt x="928" y="1780"/>
                    <a:pt x="903" y="1755"/>
                    <a:pt x="853" y="1730"/>
                  </a:cubicBezTo>
                  <a:cubicBezTo>
                    <a:pt x="828" y="1705"/>
                    <a:pt x="803" y="1654"/>
                    <a:pt x="803" y="1604"/>
                  </a:cubicBezTo>
                  <a:lnTo>
                    <a:pt x="778" y="151"/>
                  </a:lnTo>
                  <a:cubicBezTo>
                    <a:pt x="778" y="75"/>
                    <a:pt x="703" y="0"/>
                    <a:pt x="62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61"/>
            <p:cNvSpPr/>
            <p:nvPr/>
          </p:nvSpPr>
          <p:spPr>
            <a:xfrm>
              <a:off x="8161852" y="5728158"/>
              <a:ext cx="48006" cy="18179"/>
            </a:xfrm>
            <a:custGeom>
              <a:rect b="b" l="l" r="r" t="t"/>
              <a:pathLst>
                <a:path extrusionOk="0" h="437" w="1154">
                  <a:moveTo>
                    <a:pt x="717" y="1"/>
                  </a:moveTo>
                  <a:cubicBezTo>
                    <a:pt x="507" y="1"/>
                    <a:pt x="245" y="60"/>
                    <a:pt x="26" y="292"/>
                  </a:cubicBezTo>
                  <a:cubicBezTo>
                    <a:pt x="1" y="317"/>
                    <a:pt x="1" y="392"/>
                    <a:pt x="26" y="417"/>
                  </a:cubicBezTo>
                  <a:cubicBezTo>
                    <a:pt x="51" y="430"/>
                    <a:pt x="76" y="436"/>
                    <a:pt x="101" y="436"/>
                  </a:cubicBezTo>
                  <a:cubicBezTo>
                    <a:pt x="126" y="436"/>
                    <a:pt x="151" y="430"/>
                    <a:pt x="176" y="417"/>
                  </a:cubicBezTo>
                  <a:cubicBezTo>
                    <a:pt x="346" y="223"/>
                    <a:pt x="546" y="170"/>
                    <a:pt x="710" y="170"/>
                  </a:cubicBezTo>
                  <a:cubicBezTo>
                    <a:pt x="883" y="170"/>
                    <a:pt x="1015" y="229"/>
                    <a:pt x="1028" y="242"/>
                  </a:cubicBezTo>
                  <a:lnTo>
                    <a:pt x="1078" y="242"/>
                  </a:lnTo>
                  <a:cubicBezTo>
                    <a:pt x="1103" y="242"/>
                    <a:pt x="1128" y="217"/>
                    <a:pt x="1153" y="192"/>
                  </a:cubicBezTo>
                  <a:cubicBezTo>
                    <a:pt x="1153" y="142"/>
                    <a:pt x="1153" y="92"/>
                    <a:pt x="1103" y="67"/>
                  </a:cubicBezTo>
                  <a:cubicBezTo>
                    <a:pt x="1103" y="67"/>
                    <a:pt x="939" y="1"/>
                    <a:pt x="7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61"/>
            <p:cNvSpPr/>
            <p:nvPr/>
          </p:nvSpPr>
          <p:spPr>
            <a:xfrm>
              <a:off x="8031522" y="5345322"/>
              <a:ext cx="113693" cy="51251"/>
            </a:xfrm>
            <a:custGeom>
              <a:rect b="b" l="l" r="r" t="t"/>
              <a:pathLst>
                <a:path extrusionOk="0" h="1232" w="2733">
                  <a:moveTo>
                    <a:pt x="1641" y="0"/>
                  </a:moveTo>
                  <a:cubicBezTo>
                    <a:pt x="1505" y="0"/>
                    <a:pt x="1359" y="14"/>
                    <a:pt x="1204" y="46"/>
                  </a:cubicBezTo>
                  <a:cubicBezTo>
                    <a:pt x="627" y="172"/>
                    <a:pt x="251" y="498"/>
                    <a:pt x="126" y="748"/>
                  </a:cubicBezTo>
                  <a:cubicBezTo>
                    <a:pt x="1" y="1024"/>
                    <a:pt x="101" y="1199"/>
                    <a:pt x="276" y="1224"/>
                  </a:cubicBezTo>
                  <a:cubicBezTo>
                    <a:pt x="309" y="1229"/>
                    <a:pt x="342" y="1231"/>
                    <a:pt x="375" y="1231"/>
                  </a:cubicBezTo>
                  <a:cubicBezTo>
                    <a:pt x="525" y="1231"/>
                    <a:pt x="689" y="1190"/>
                    <a:pt x="853" y="1149"/>
                  </a:cubicBezTo>
                  <a:cubicBezTo>
                    <a:pt x="1053" y="1099"/>
                    <a:pt x="1254" y="1049"/>
                    <a:pt x="1429" y="999"/>
                  </a:cubicBezTo>
                  <a:cubicBezTo>
                    <a:pt x="1605" y="974"/>
                    <a:pt x="1805" y="924"/>
                    <a:pt x="2006" y="899"/>
                  </a:cubicBezTo>
                  <a:cubicBezTo>
                    <a:pt x="2206" y="873"/>
                    <a:pt x="2432" y="848"/>
                    <a:pt x="2582" y="748"/>
                  </a:cubicBezTo>
                  <a:cubicBezTo>
                    <a:pt x="2708" y="648"/>
                    <a:pt x="2733" y="447"/>
                    <a:pt x="2507" y="247"/>
                  </a:cubicBezTo>
                  <a:cubicBezTo>
                    <a:pt x="2340" y="117"/>
                    <a:pt x="2034" y="0"/>
                    <a:pt x="16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61"/>
            <p:cNvSpPr/>
            <p:nvPr/>
          </p:nvSpPr>
          <p:spPr>
            <a:xfrm>
              <a:off x="8264019" y="5354640"/>
              <a:ext cx="90771" cy="38771"/>
            </a:xfrm>
            <a:custGeom>
              <a:rect b="b" l="l" r="r" t="t"/>
              <a:pathLst>
                <a:path extrusionOk="0" h="932" w="2182">
                  <a:moveTo>
                    <a:pt x="910" y="0"/>
                  </a:moveTo>
                  <a:cubicBezTo>
                    <a:pt x="581" y="0"/>
                    <a:pt x="315" y="104"/>
                    <a:pt x="176" y="223"/>
                  </a:cubicBezTo>
                  <a:cubicBezTo>
                    <a:pt x="1" y="399"/>
                    <a:pt x="26" y="549"/>
                    <a:pt x="151" y="624"/>
                  </a:cubicBezTo>
                  <a:cubicBezTo>
                    <a:pt x="251" y="700"/>
                    <a:pt x="427" y="700"/>
                    <a:pt x="577" y="725"/>
                  </a:cubicBezTo>
                  <a:cubicBezTo>
                    <a:pt x="753" y="750"/>
                    <a:pt x="903" y="750"/>
                    <a:pt x="1053" y="775"/>
                  </a:cubicBezTo>
                  <a:cubicBezTo>
                    <a:pt x="1179" y="800"/>
                    <a:pt x="1354" y="850"/>
                    <a:pt x="1505" y="875"/>
                  </a:cubicBezTo>
                  <a:cubicBezTo>
                    <a:pt x="1626" y="895"/>
                    <a:pt x="1764" y="932"/>
                    <a:pt x="1879" y="932"/>
                  </a:cubicBezTo>
                  <a:cubicBezTo>
                    <a:pt x="1906" y="932"/>
                    <a:pt x="1932" y="930"/>
                    <a:pt x="1956" y="925"/>
                  </a:cubicBezTo>
                  <a:cubicBezTo>
                    <a:pt x="2106" y="900"/>
                    <a:pt x="2181" y="750"/>
                    <a:pt x="2056" y="549"/>
                  </a:cubicBezTo>
                  <a:cubicBezTo>
                    <a:pt x="1956" y="349"/>
                    <a:pt x="1655" y="98"/>
                    <a:pt x="1179" y="23"/>
                  </a:cubicBezTo>
                  <a:cubicBezTo>
                    <a:pt x="1086" y="7"/>
                    <a:pt x="996" y="0"/>
                    <a:pt x="9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61"/>
            <p:cNvSpPr/>
            <p:nvPr/>
          </p:nvSpPr>
          <p:spPr>
            <a:xfrm>
              <a:off x="8081566" y="5594334"/>
              <a:ext cx="95971" cy="56326"/>
            </a:xfrm>
            <a:custGeom>
              <a:rect b="b" l="l" r="r" t="t"/>
              <a:pathLst>
                <a:path extrusionOk="0" h="1354" w="2307">
                  <a:moveTo>
                    <a:pt x="151" y="0"/>
                  </a:moveTo>
                  <a:cubicBezTo>
                    <a:pt x="76" y="0"/>
                    <a:pt x="1" y="75"/>
                    <a:pt x="1" y="176"/>
                  </a:cubicBezTo>
                  <a:lnTo>
                    <a:pt x="1" y="351"/>
                  </a:lnTo>
                  <a:cubicBezTo>
                    <a:pt x="1" y="827"/>
                    <a:pt x="377" y="1228"/>
                    <a:pt x="853" y="1253"/>
                  </a:cubicBezTo>
                  <a:lnTo>
                    <a:pt x="2131" y="1354"/>
                  </a:lnTo>
                  <a:cubicBezTo>
                    <a:pt x="2231" y="1354"/>
                    <a:pt x="2281" y="1278"/>
                    <a:pt x="2307" y="1203"/>
                  </a:cubicBezTo>
                  <a:cubicBezTo>
                    <a:pt x="2307" y="1103"/>
                    <a:pt x="2231" y="1028"/>
                    <a:pt x="2156" y="1028"/>
                  </a:cubicBezTo>
                  <a:lnTo>
                    <a:pt x="878" y="953"/>
                  </a:lnTo>
                  <a:cubicBezTo>
                    <a:pt x="552" y="928"/>
                    <a:pt x="327" y="652"/>
                    <a:pt x="327" y="351"/>
                  </a:cubicBezTo>
                  <a:lnTo>
                    <a:pt x="327" y="176"/>
                  </a:lnTo>
                  <a:cubicBezTo>
                    <a:pt x="327" y="75"/>
                    <a:pt x="251" y="0"/>
                    <a:pt x="1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61"/>
            <p:cNvSpPr/>
            <p:nvPr/>
          </p:nvSpPr>
          <p:spPr>
            <a:xfrm>
              <a:off x="8563241" y="6913024"/>
              <a:ext cx="41766" cy="36442"/>
            </a:xfrm>
            <a:custGeom>
              <a:rect b="b" l="l" r="r" t="t"/>
              <a:pathLst>
                <a:path extrusionOk="0" h="876" w="1004">
                  <a:moveTo>
                    <a:pt x="505" y="0"/>
                  </a:moveTo>
                  <a:cubicBezTo>
                    <a:pt x="438" y="0"/>
                    <a:pt x="369" y="18"/>
                    <a:pt x="302" y="55"/>
                  </a:cubicBezTo>
                  <a:cubicBezTo>
                    <a:pt x="101" y="155"/>
                    <a:pt x="1" y="406"/>
                    <a:pt x="101" y="631"/>
                  </a:cubicBezTo>
                  <a:cubicBezTo>
                    <a:pt x="190" y="791"/>
                    <a:pt x="341" y="875"/>
                    <a:pt x="502" y="875"/>
                  </a:cubicBezTo>
                  <a:cubicBezTo>
                    <a:pt x="569" y="875"/>
                    <a:pt x="637" y="861"/>
                    <a:pt x="703" y="832"/>
                  </a:cubicBezTo>
                  <a:cubicBezTo>
                    <a:pt x="903" y="732"/>
                    <a:pt x="1003" y="456"/>
                    <a:pt x="903" y="255"/>
                  </a:cubicBezTo>
                  <a:cubicBezTo>
                    <a:pt x="815" y="97"/>
                    <a:pt x="665" y="0"/>
                    <a:pt x="505" y="0"/>
                  </a:cubicBezTo>
                  <a:close/>
                </a:path>
              </a:pathLst>
            </a:custGeom>
            <a:solidFill>
              <a:srgbClr val="F2F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61"/>
            <p:cNvSpPr/>
            <p:nvPr/>
          </p:nvSpPr>
          <p:spPr>
            <a:xfrm>
              <a:off x="7220382" y="5961321"/>
              <a:ext cx="1843379" cy="1166755"/>
            </a:xfrm>
            <a:custGeom>
              <a:rect b="b" l="l" r="r" t="t"/>
              <a:pathLst>
                <a:path extrusionOk="0" h="28047" w="44312">
                  <a:moveTo>
                    <a:pt x="12532" y="0"/>
                  </a:moveTo>
                  <a:cubicBezTo>
                    <a:pt x="9625" y="51"/>
                    <a:pt x="6267" y="1254"/>
                    <a:pt x="3760" y="3183"/>
                  </a:cubicBezTo>
                  <a:cubicBezTo>
                    <a:pt x="1279" y="5063"/>
                    <a:pt x="1" y="8171"/>
                    <a:pt x="377" y="11304"/>
                  </a:cubicBezTo>
                  <a:cubicBezTo>
                    <a:pt x="452" y="11905"/>
                    <a:pt x="602" y="12507"/>
                    <a:pt x="853" y="13183"/>
                  </a:cubicBezTo>
                  <a:lnTo>
                    <a:pt x="1003" y="13635"/>
                  </a:lnTo>
                  <a:cubicBezTo>
                    <a:pt x="1555" y="15188"/>
                    <a:pt x="2156" y="16717"/>
                    <a:pt x="2833" y="18196"/>
                  </a:cubicBezTo>
                  <a:cubicBezTo>
                    <a:pt x="3159" y="18923"/>
                    <a:pt x="3259" y="19123"/>
                    <a:pt x="3284" y="19173"/>
                  </a:cubicBezTo>
                  <a:cubicBezTo>
                    <a:pt x="3485" y="19675"/>
                    <a:pt x="3710" y="20151"/>
                    <a:pt x="3886" y="20502"/>
                  </a:cubicBezTo>
                  <a:cubicBezTo>
                    <a:pt x="4161" y="21003"/>
                    <a:pt x="4562" y="21705"/>
                    <a:pt x="5064" y="22557"/>
                  </a:cubicBezTo>
                  <a:cubicBezTo>
                    <a:pt x="6141" y="24386"/>
                    <a:pt x="8021" y="25489"/>
                    <a:pt x="10051" y="25640"/>
                  </a:cubicBezTo>
                  <a:cubicBezTo>
                    <a:pt x="10051" y="25640"/>
                    <a:pt x="10076" y="25665"/>
                    <a:pt x="10076" y="25665"/>
                  </a:cubicBezTo>
                  <a:lnTo>
                    <a:pt x="13811" y="27043"/>
                  </a:lnTo>
                  <a:cubicBezTo>
                    <a:pt x="15765" y="27720"/>
                    <a:pt x="17821" y="28046"/>
                    <a:pt x="19901" y="28046"/>
                  </a:cubicBezTo>
                  <a:lnTo>
                    <a:pt x="20051" y="28046"/>
                  </a:lnTo>
                  <a:cubicBezTo>
                    <a:pt x="20123" y="28046"/>
                    <a:pt x="20195" y="28047"/>
                    <a:pt x="20267" y="28047"/>
                  </a:cubicBezTo>
                  <a:cubicBezTo>
                    <a:pt x="22347" y="28047"/>
                    <a:pt x="24379" y="27696"/>
                    <a:pt x="26317" y="27018"/>
                  </a:cubicBezTo>
                  <a:lnTo>
                    <a:pt x="30953" y="25214"/>
                  </a:lnTo>
                  <a:cubicBezTo>
                    <a:pt x="31029" y="25188"/>
                    <a:pt x="31054" y="25138"/>
                    <a:pt x="31054" y="25063"/>
                  </a:cubicBezTo>
                  <a:cubicBezTo>
                    <a:pt x="31179" y="24913"/>
                    <a:pt x="31304" y="24712"/>
                    <a:pt x="31455" y="24537"/>
                  </a:cubicBezTo>
                  <a:cubicBezTo>
                    <a:pt x="31480" y="24662"/>
                    <a:pt x="31580" y="24787"/>
                    <a:pt x="31680" y="24888"/>
                  </a:cubicBezTo>
                  <a:cubicBezTo>
                    <a:pt x="31806" y="24988"/>
                    <a:pt x="31981" y="25063"/>
                    <a:pt x="32156" y="25063"/>
                  </a:cubicBezTo>
                  <a:cubicBezTo>
                    <a:pt x="32207" y="25063"/>
                    <a:pt x="32232" y="25038"/>
                    <a:pt x="32282" y="25038"/>
                  </a:cubicBezTo>
                  <a:lnTo>
                    <a:pt x="38698" y="23910"/>
                  </a:lnTo>
                  <a:cubicBezTo>
                    <a:pt x="41054" y="23434"/>
                    <a:pt x="42883" y="21805"/>
                    <a:pt x="43610" y="19524"/>
                  </a:cubicBezTo>
                  <a:cubicBezTo>
                    <a:pt x="44312" y="17244"/>
                    <a:pt x="43760" y="14838"/>
                    <a:pt x="42106" y="13133"/>
                  </a:cubicBezTo>
                  <a:lnTo>
                    <a:pt x="41480" y="12482"/>
                  </a:lnTo>
                  <a:cubicBezTo>
                    <a:pt x="41480" y="12457"/>
                    <a:pt x="41455" y="12457"/>
                    <a:pt x="41430" y="12457"/>
                  </a:cubicBezTo>
                  <a:cubicBezTo>
                    <a:pt x="41430" y="12432"/>
                    <a:pt x="41430" y="12406"/>
                    <a:pt x="41405" y="12381"/>
                  </a:cubicBezTo>
                  <a:lnTo>
                    <a:pt x="33986" y="3735"/>
                  </a:lnTo>
                  <a:lnTo>
                    <a:pt x="33911" y="3634"/>
                  </a:lnTo>
                  <a:cubicBezTo>
                    <a:pt x="31831" y="1254"/>
                    <a:pt x="30778" y="76"/>
                    <a:pt x="27595" y="0"/>
                  </a:cubicBezTo>
                  <a:lnTo>
                    <a:pt x="27545" y="0"/>
                  </a:lnTo>
                  <a:cubicBezTo>
                    <a:pt x="27470" y="0"/>
                    <a:pt x="27420" y="51"/>
                    <a:pt x="27395" y="101"/>
                  </a:cubicBezTo>
                  <a:lnTo>
                    <a:pt x="23309" y="10376"/>
                  </a:lnTo>
                  <a:lnTo>
                    <a:pt x="19700" y="7043"/>
                  </a:lnTo>
                  <a:cubicBezTo>
                    <a:pt x="19584" y="6927"/>
                    <a:pt x="19435" y="6871"/>
                    <a:pt x="19283" y="6871"/>
                  </a:cubicBezTo>
                  <a:cubicBezTo>
                    <a:pt x="19140" y="6871"/>
                    <a:pt x="18995" y="6921"/>
                    <a:pt x="18873" y="7018"/>
                  </a:cubicBezTo>
                  <a:lnTo>
                    <a:pt x="16367" y="9223"/>
                  </a:lnTo>
                  <a:lnTo>
                    <a:pt x="12708" y="51"/>
                  </a:lnTo>
                  <a:cubicBezTo>
                    <a:pt x="12708" y="25"/>
                    <a:pt x="12683" y="0"/>
                    <a:pt x="12633" y="0"/>
                  </a:cubicBezTo>
                  <a:lnTo>
                    <a:pt x="12557" y="0"/>
                  </a:lnTo>
                  <a:lnTo>
                    <a:pt x="12557" y="76"/>
                  </a:lnTo>
                  <a:lnTo>
                    <a:pt x="12532" y="0"/>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61"/>
            <p:cNvSpPr/>
            <p:nvPr/>
          </p:nvSpPr>
          <p:spPr>
            <a:xfrm>
              <a:off x="8526759" y="6533308"/>
              <a:ext cx="263827" cy="163072"/>
            </a:xfrm>
            <a:custGeom>
              <a:rect b="b" l="l" r="r" t="t"/>
              <a:pathLst>
                <a:path extrusionOk="0" h="3920" w="6342">
                  <a:moveTo>
                    <a:pt x="6266" y="0"/>
                  </a:moveTo>
                  <a:cubicBezTo>
                    <a:pt x="6256" y="0"/>
                    <a:pt x="6248" y="3"/>
                    <a:pt x="6241" y="10"/>
                  </a:cubicBezTo>
                  <a:lnTo>
                    <a:pt x="903" y="1438"/>
                  </a:lnTo>
                  <a:cubicBezTo>
                    <a:pt x="377" y="1589"/>
                    <a:pt x="1" y="2065"/>
                    <a:pt x="1" y="2616"/>
                  </a:cubicBezTo>
                  <a:lnTo>
                    <a:pt x="1" y="3844"/>
                  </a:lnTo>
                  <a:cubicBezTo>
                    <a:pt x="1" y="3870"/>
                    <a:pt x="51" y="3920"/>
                    <a:pt x="101" y="3920"/>
                  </a:cubicBezTo>
                  <a:cubicBezTo>
                    <a:pt x="126" y="3920"/>
                    <a:pt x="176" y="3870"/>
                    <a:pt x="176" y="3844"/>
                  </a:cubicBezTo>
                  <a:lnTo>
                    <a:pt x="176" y="2616"/>
                  </a:lnTo>
                  <a:cubicBezTo>
                    <a:pt x="176" y="2140"/>
                    <a:pt x="502" y="1714"/>
                    <a:pt x="953" y="1589"/>
                  </a:cubicBezTo>
                  <a:lnTo>
                    <a:pt x="6266" y="160"/>
                  </a:lnTo>
                  <a:cubicBezTo>
                    <a:pt x="6316" y="160"/>
                    <a:pt x="6341" y="110"/>
                    <a:pt x="6341" y="60"/>
                  </a:cubicBezTo>
                  <a:cubicBezTo>
                    <a:pt x="6323" y="23"/>
                    <a:pt x="6291" y="0"/>
                    <a:pt x="62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61"/>
            <p:cNvSpPr/>
            <p:nvPr/>
          </p:nvSpPr>
          <p:spPr>
            <a:xfrm>
              <a:off x="8515277" y="6442580"/>
              <a:ext cx="90771" cy="147472"/>
            </a:xfrm>
            <a:custGeom>
              <a:rect b="b" l="l" r="r" t="t"/>
              <a:pathLst>
                <a:path extrusionOk="0" h="3545" w="2182">
                  <a:moveTo>
                    <a:pt x="94" y="0"/>
                  </a:moveTo>
                  <a:cubicBezTo>
                    <a:pt x="80" y="0"/>
                    <a:pt x="66" y="3"/>
                    <a:pt x="51" y="10"/>
                  </a:cubicBezTo>
                  <a:cubicBezTo>
                    <a:pt x="26" y="35"/>
                    <a:pt x="1" y="86"/>
                    <a:pt x="26" y="136"/>
                  </a:cubicBezTo>
                  <a:lnTo>
                    <a:pt x="2031" y="3494"/>
                  </a:lnTo>
                  <a:cubicBezTo>
                    <a:pt x="2031" y="3519"/>
                    <a:pt x="2056" y="3544"/>
                    <a:pt x="2081" y="3544"/>
                  </a:cubicBezTo>
                  <a:lnTo>
                    <a:pt x="2131" y="3544"/>
                  </a:lnTo>
                  <a:cubicBezTo>
                    <a:pt x="2181" y="3519"/>
                    <a:pt x="2181" y="3469"/>
                    <a:pt x="2156" y="3419"/>
                  </a:cubicBezTo>
                  <a:lnTo>
                    <a:pt x="176" y="35"/>
                  </a:lnTo>
                  <a:cubicBezTo>
                    <a:pt x="159" y="18"/>
                    <a:pt x="128" y="0"/>
                    <a:pt x="9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61"/>
            <p:cNvSpPr/>
            <p:nvPr/>
          </p:nvSpPr>
          <p:spPr>
            <a:xfrm>
              <a:off x="8060724" y="5990398"/>
              <a:ext cx="608691" cy="486013"/>
            </a:xfrm>
            <a:custGeom>
              <a:rect b="b" l="l" r="r" t="t"/>
              <a:pathLst>
                <a:path extrusionOk="0" h="11683" w="14632">
                  <a:moveTo>
                    <a:pt x="14414" y="0"/>
                  </a:moveTo>
                  <a:cubicBezTo>
                    <a:pt x="14405" y="0"/>
                    <a:pt x="14396" y="1"/>
                    <a:pt x="14387" y="3"/>
                  </a:cubicBezTo>
                  <a:lnTo>
                    <a:pt x="8497" y="329"/>
                  </a:lnTo>
                  <a:cubicBezTo>
                    <a:pt x="8397" y="319"/>
                    <a:pt x="8297" y="314"/>
                    <a:pt x="8199" y="314"/>
                  </a:cubicBezTo>
                  <a:cubicBezTo>
                    <a:pt x="7806" y="314"/>
                    <a:pt x="7429" y="394"/>
                    <a:pt x="7068" y="555"/>
                  </a:cubicBezTo>
                  <a:lnTo>
                    <a:pt x="4011" y="2058"/>
                  </a:lnTo>
                  <a:cubicBezTo>
                    <a:pt x="3083" y="2509"/>
                    <a:pt x="2281" y="3236"/>
                    <a:pt x="1730" y="4139"/>
                  </a:cubicBezTo>
                  <a:lnTo>
                    <a:pt x="1" y="6946"/>
                  </a:lnTo>
                  <a:lnTo>
                    <a:pt x="4888" y="11682"/>
                  </a:lnTo>
                  <a:lnTo>
                    <a:pt x="5915" y="8775"/>
                  </a:lnTo>
                  <a:lnTo>
                    <a:pt x="7369" y="8149"/>
                  </a:lnTo>
                  <a:cubicBezTo>
                    <a:pt x="7820" y="7948"/>
                    <a:pt x="8221" y="7647"/>
                    <a:pt x="8547" y="7271"/>
                  </a:cubicBezTo>
                  <a:lnTo>
                    <a:pt x="10427" y="4941"/>
                  </a:lnTo>
                  <a:lnTo>
                    <a:pt x="10026" y="6093"/>
                  </a:lnTo>
                  <a:cubicBezTo>
                    <a:pt x="9850" y="6645"/>
                    <a:pt x="10101" y="7221"/>
                    <a:pt x="10602" y="7472"/>
                  </a:cubicBezTo>
                  <a:cubicBezTo>
                    <a:pt x="10661" y="7498"/>
                    <a:pt x="10722" y="7511"/>
                    <a:pt x="10782" y="7511"/>
                  </a:cubicBezTo>
                  <a:cubicBezTo>
                    <a:pt x="10947" y="7511"/>
                    <a:pt x="11098" y="7413"/>
                    <a:pt x="11153" y="7246"/>
                  </a:cubicBezTo>
                  <a:lnTo>
                    <a:pt x="12532" y="3763"/>
                  </a:lnTo>
                  <a:cubicBezTo>
                    <a:pt x="12657" y="3412"/>
                    <a:pt x="12582" y="3011"/>
                    <a:pt x="12331" y="2710"/>
                  </a:cubicBezTo>
                  <a:lnTo>
                    <a:pt x="12131" y="2509"/>
                  </a:lnTo>
                  <a:lnTo>
                    <a:pt x="11905" y="1883"/>
                  </a:lnTo>
                  <a:cubicBezTo>
                    <a:pt x="11780" y="1532"/>
                    <a:pt x="11454" y="1281"/>
                    <a:pt x="11078" y="1256"/>
                  </a:cubicBezTo>
                  <a:lnTo>
                    <a:pt x="10953" y="1231"/>
                  </a:lnTo>
                  <a:lnTo>
                    <a:pt x="13710" y="905"/>
                  </a:lnTo>
                  <a:cubicBezTo>
                    <a:pt x="14086" y="855"/>
                    <a:pt x="14412" y="630"/>
                    <a:pt x="14562" y="279"/>
                  </a:cubicBezTo>
                  <a:cubicBezTo>
                    <a:pt x="14562" y="279"/>
                    <a:pt x="14562" y="254"/>
                    <a:pt x="14562" y="254"/>
                  </a:cubicBezTo>
                  <a:cubicBezTo>
                    <a:pt x="14632" y="138"/>
                    <a:pt x="14529" y="0"/>
                    <a:pt x="14414"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61"/>
            <p:cNvSpPr/>
            <p:nvPr/>
          </p:nvSpPr>
          <p:spPr>
            <a:xfrm>
              <a:off x="8430831" y="6044727"/>
              <a:ext cx="84490" cy="4202"/>
            </a:xfrm>
            <a:custGeom>
              <a:rect b="b" l="l" r="r" t="t"/>
              <a:pathLst>
                <a:path extrusionOk="0" h="101" w="2031">
                  <a:moveTo>
                    <a:pt x="1" y="101"/>
                  </a:moveTo>
                  <a:lnTo>
                    <a:pt x="2031" y="0"/>
                  </a:lnTo>
                </a:path>
              </a:pathLst>
            </a:custGeom>
            <a:solidFill>
              <a:srgbClr val="C06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61"/>
            <p:cNvSpPr/>
            <p:nvPr/>
          </p:nvSpPr>
          <p:spPr>
            <a:xfrm>
              <a:off x="8426671" y="6040567"/>
              <a:ext cx="92851" cy="12522"/>
            </a:xfrm>
            <a:custGeom>
              <a:rect b="b" l="l" r="r" t="t"/>
              <a:pathLst>
                <a:path extrusionOk="0" h="301" w="2232">
                  <a:moveTo>
                    <a:pt x="2131" y="0"/>
                  </a:moveTo>
                  <a:lnTo>
                    <a:pt x="101" y="100"/>
                  </a:lnTo>
                  <a:cubicBezTo>
                    <a:pt x="51" y="100"/>
                    <a:pt x="1" y="151"/>
                    <a:pt x="26" y="201"/>
                  </a:cubicBezTo>
                  <a:cubicBezTo>
                    <a:pt x="26" y="251"/>
                    <a:pt x="51" y="301"/>
                    <a:pt x="126" y="301"/>
                  </a:cubicBezTo>
                  <a:lnTo>
                    <a:pt x="2131" y="201"/>
                  </a:lnTo>
                  <a:lnTo>
                    <a:pt x="2181" y="201"/>
                  </a:lnTo>
                  <a:cubicBezTo>
                    <a:pt x="2206" y="176"/>
                    <a:pt x="2231" y="151"/>
                    <a:pt x="2231" y="100"/>
                  </a:cubicBezTo>
                  <a:cubicBezTo>
                    <a:pt x="2231" y="50"/>
                    <a:pt x="2181" y="0"/>
                    <a:pt x="21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61"/>
            <p:cNvSpPr/>
            <p:nvPr/>
          </p:nvSpPr>
          <p:spPr>
            <a:xfrm>
              <a:off x="8460034" y="6094771"/>
              <a:ext cx="102211" cy="11523"/>
            </a:xfrm>
            <a:custGeom>
              <a:rect b="b" l="l" r="r" t="t"/>
              <a:pathLst>
                <a:path extrusionOk="0" h="277" w="2457">
                  <a:moveTo>
                    <a:pt x="1" y="276"/>
                  </a:moveTo>
                  <a:lnTo>
                    <a:pt x="2457" y="0"/>
                  </a:lnTo>
                </a:path>
              </a:pathLst>
            </a:custGeom>
            <a:solidFill>
              <a:srgbClr val="C06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61"/>
            <p:cNvSpPr/>
            <p:nvPr/>
          </p:nvSpPr>
          <p:spPr>
            <a:xfrm>
              <a:off x="8455874" y="6091359"/>
              <a:ext cx="110531" cy="19094"/>
            </a:xfrm>
            <a:custGeom>
              <a:rect b="b" l="l" r="r" t="t"/>
              <a:pathLst>
                <a:path extrusionOk="0" h="459" w="2657">
                  <a:moveTo>
                    <a:pt x="2568" y="1"/>
                  </a:moveTo>
                  <a:cubicBezTo>
                    <a:pt x="2558" y="1"/>
                    <a:pt x="2545" y="3"/>
                    <a:pt x="2532" y="7"/>
                  </a:cubicBezTo>
                  <a:lnTo>
                    <a:pt x="101" y="258"/>
                  </a:lnTo>
                  <a:cubicBezTo>
                    <a:pt x="25" y="258"/>
                    <a:pt x="0" y="308"/>
                    <a:pt x="0" y="358"/>
                  </a:cubicBezTo>
                  <a:cubicBezTo>
                    <a:pt x="0" y="408"/>
                    <a:pt x="50" y="458"/>
                    <a:pt x="101" y="458"/>
                  </a:cubicBezTo>
                  <a:lnTo>
                    <a:pt x="2557" y="183"/>
                  </a:lnTo>
                  <a:lnTo>
                    <a:pt x="2607" y="183"/>
                  </a:lnTo>
                  <a:cubicBezTo>
                    <a:pt x="2632" y="158"/>
                    <a:pt x="2657" y="133"/>
                    <a:pt x="2657" y="82"/>
                  </a:cubicBezTo>
                  <a:cubicBezTo>
                    <a:pt x="2636" y="41"/>
                    <a:pt x="2616" y="1"/>
                    <a:pt x="25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61"/>
            <p:cNvSpPr/>
            <p:nvPr/>
          </p:nvSpPr>
          <p:spPr>
            <a:xfrm>
              <a:off x="8494436" y="6167735"/>
              <a:ext cx="11523" cy="28205"/>
            </a:xfrm>
            <a:custGeom>
              <a:rect b="b" l="l" r="r" t="t"/>
              <a:pathLst>
                <a:path extrusionOk="0" h="678" w="277">
                  <a:moveTo>
                    <a:pt x="276" y="1"/>
                  </a:moveTo>
                  <a:lnTo>
                    <a:pt x="1" y="678"/>
                  </a:lnTo>
                </a:path>
              </a:pathLst>
            </a:custGeom>
            <a:solidFill>
              <a:srgbClr val="C06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61"/>
            <p:cNvSpPr/>
            <p:nvPr/>
          </p:nvSpPr>
          <p:spPr>
            <a:xfrm>
              <a:off x="8490276" y="6163159"/>
              <a:ext cx="19843" cy="36691"/>
            </a:xfrm>
            <a:custGeom>
              <a:rect b="b" l="l" r="r" t="t"/>
              <a:pathLst>
                <a:path extrusionOk="0" h="882" w="477">
                  <a:moveTo>
                    <a:pt x="362" y="1"/>
                  </a:moveTo>
                  <a:cubicBezTo>
                    <a:pt x="326" y="1"/>
                    <a:pt x="294" y="24"/>
                    <a:pt x="276" y="61"/>
                  </a:cubicBezTo>
                  <a:lnTo>
                    <a:pt x="25" y="737"/>
                  </a:lnTo>
                  <a:cubicBezTo>
                    <a:pt x="0" y="788"/>
                    <a:pt x="25" y="838"/>
                    <a:pt x="76" y="863"/>
                  </a:cubicBezTo>
                  <a:cubicBezTo>
                    <a:pt x="88" y="875"/>
                    <a:pt x="101" y="881"/>
                    <a:pt x="113" y="881"/>
                  </a:cubicBezTo>
                  <a:cubicBezTo>
                    <a:pt x="126" y="881"/>
                    <a:pt x="138" y="875"/>
                    <a:pt x="151" y="863"/>
                  </a:cubicBezTo>
                  <a:cubicBezTo>
                    <a:pt x="176" y="863"/>
                    <a:pt x="176" y="838"/>
                    <a:pt x="201" y="813"/>
                  </a:cubicBezTo>
                  <a:lnTo>
                    <a:pt x="451" y="136"/>
                  </a:lnTo>
                  <a:cubicBezTo>
                    <a:pt x="477" y="86"/>
                    <a:pt x="451" y="36"/>
                    <a:pt x="401" y="11"/>
                  </a:cubicBezTo>
                  <a:cubicBezTo>
                    <a:pt x="388" y="4"/>
                    <a:pt x="375" y="1"/>
                    <a:pt x="3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61"/>
            <p:cNvSpPr/>
            <p:nvPr/>
          </p:nvSpPr>
          <p:spPr>
            <a:xfrm>
              <a:off x="8007561" y="6224684"/>
              <a:ext cx="308630" cy="292781"/>
            </a:xfrm>
            <a:custGeom>
              <a:rect b="b" l="l" r="r" t="t"/>
              <a:pathLst>
                <a:path extrusionOk="0" h="7038" w="7419">
                  <a:moveTo>
                    <a:pt x="1466" y="1"/>
                  </a:moveTo>
                  <a:cubicBezTo>
                    <a:pt x="1361" y="1"/>
                    <a:pt x="1256" y="44"/>
                    <a:pt x="1178" y="136"/>
                  </a:cubicBezTo>
                  <a:lnTo>
                    <a:pt x="151" y="1213"/>
                  </a:lnTo>
                  <a:cubicBezTo>
                    <a:pt x="0" y="1389"/>
                    <a:pt x="25" y="1639"/>
                    <a:pt x="176" y="1790"/>
                  </a:cubicBezTo>
                  <a:lnTo>
                    <a:pt x="5690" y="6928"/>
                  </a:lnTo>
                  <a:cubicBezTo>
                    <a:pt x="5774" y="7000"/>
                    <a:pt x="5876" y="7037"/>
                    <a:pt x="5975" y="7037"/>
                  </a:cubicBezTo>
                  <a:cubicBezTo>
                    <a:pt x="6083" y="7037"/>
                    <a:pt x="6188" y="6994"/>
                    <a:pt x="6266" y="6903"/>
                  </a:cubicBezTo>
                  <a:lnTo>
                    <a:pt x="7269" y="5825"/>
                  </a:lnTo>
                  <a:cubicBezTo>
                    <a:pt x="7419" y="5649"/>
                    <a:pt x="7419" y="5399"/>
                    <a:pt x="7243" y="5248"/>
                  </a:cubicBezTo>
                  <a:lnTo>
                    <a:pt x="1730" y="111"/>
                  </a:lnTo>
                  <a:cubicBezTo>
                    <a:pt x="1657" y="38"/>
                    <a:pt x="1562" y="1"/>
                    <a:pt x="1466"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61"/>
            <p:cNvSpPr/>
            <p:nvPr/>
          </p:nvSpPr>
          <p:spPr>
            <a:xfrm>
              <a:off x="7623893" y="6835275"/>
              <a:ext cx="358675" cy="191610"/>
            </a:xfrm>
            <a:custGeom>
              <a:rect b="b" l="l" r="r" t="t"/>
              <a:pathLst>
                <a:path extrusionOk="0" h="4606" w="8622">
                  <a:moveTo>
                    <a:pt x="8547" y="0"/>
                  </a:moveTo>
                  <a:cubicBezTo>
                    <a:pt x="8528" y="0"/>
                    <a:pt x="8509" y="7"/>
                    <a:pt x="8496" y="19"/>
                  </a:cubicBezTo>
                  <a:lnTo>
                    <a:pt x="6090" y="2250"/>
                  </a:lnTo>
                  <a:cubicBezTo>
                    <a:pt x="4572" y="3651"/>
                    <a:pt x="2575" y="4443"/>
                    <a:pt x="526" y="4443"/>
                  </a:cubicBezTo>
                  <a:cubicBezTo>
                    <a:pt x="376" y="4443"/>
                    <a:pt x="226" y="4439"/>
                    <a:pt x="75" y="4430"/>
                  </a:cubicBezTo>
                  <a:cubicBezTo>
                    <a:pt x="25" y="4430"/>
                    <a:pt x="0" y="4480"/>
                    <a:pt x="0" y="4505"/>
                  </a:cubicBezTo>
                  <a:cubicBezTo>
                    <a:pt x="0" y="4555"/>
                    <a:pt x="25" y="4606"/>
                    <a:pt x="75" y="4606"/>
                  </a:cubicBezTo>
                  <a:lnTo>
                    <a:pt x="527" y="4606"/>
                  </a:lnTo>
                  <a:cubicBezTo>
                    <a:pt x="2607" y="4606"/>
                    <a:pt x="4662" y="3804"/>
                    <a:pt x="6191" y="2375"/>
                  </a:cubicBezTo>
                  <a:lnTo>
                    <a:pt x="8597" y="144"/>
                  </a:lnTo>
                  <a:cubicBezTo>
                    <a:pt x="8622" y="119"/>
                    <a:pt x="8622" y="69"/>
                    <a:pt x="8597" y="19"/>
                  </a:cubicBezTo>
                  <a:cubicBezTo>
                    <a:pt x="8584" y="7"/>
                    <a:pt x="8565" y="0"/>
                    <a:pt x="8547" y="0"/>
                  </a:cubicBez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61"/>
            <p:cNvSpPr/>
            <p:nvPr/>
          </p:nvSpPr>
          <p:spPr>
            <a:xfrm>
              <a:off x="7557168" y="6338583"/>
              <a:ext cx="348275" cy="296275"/>
            </a:xfrm>
            <a:custGeom>
              <a:rect b="b" l="l" r="r" t="t"/>
              <a:pathLst>
                <a:path extrusionOk="0" h="7122" w="8372">
                  <a:moveTo>
                    <a:pt x="8264" y="0"/>
                  </a:moveTo>
                  <a:cubicBezTo>
                    <a:pt x="8246" y="0"/>
                    <a:pt x="8231" y="8"/>
                    <a:pt x="8221" y="29"/>
                  </a:cubicBezTo>
                  <a:lnTo>
                    <a:pt x="50" y="6972"/>
                  </a:lnTo>
                  <a:cubicBezTo>
                    <a:pt x="0" y="6997"/>
                    <a:pt x="0" y="7047"/>
                    <a:pt x="25" y="7097"/>
                  </a:cubicBezTo>
                  <a:cubicBezTo>
                    <a:pt x="50" y="7097"/>
                    <a:pt x="75" y="7122"/>
                    <a:pt x="100" y="7122"/>
                  </a:cubicBezTo>
                  <a:cubicBezTo>
                    <a:pt x="126" y="7122"/>
                    <a:pt x="126" y="7097"/>
                    <a:pt x="151" y="7097"/>
                  </a:cubicBezTo>
                  <a:lnTo>
                    <a:pt x="8321" y="129"/>
                  </a:lnTo>
                  <a:cubicBezTo>
                    <a:pt x="8371" y="104"/>
                    <a:pt x="8371" y="54"/>
                    <a:pt x="8346" y="29"/>
                  </a:cubicBezTo>
                  <a:cubicBezTo>
                    <a:pt x="8317" y="15"/>
                    <a:pt x="8288" y="0"/>
                    <a:pt x="826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61"/>
            <p:cNvSpPr/>
            <p:nvPr/>
          </p:nvSpPr>
          <p:spPr>
            <a:xfrm>
              <a:off x="7513364" y="6319530"/>
              <a:ext cx="141856" cy="238202"/>
            </a:xfrm>
            <a:custGeom>
              <a:rect b="b" l="l" r="r" t="t"/>
              <a:pathLst>
                <a:path extrusionOk="0" h="5726" w="3410">
                  <a:moveTo>
                    <a:pt x="94" y="1"/>
                  </a:moveTo>
                  <a:cubicBezTo>
                    <a:pt x="80" y="1"/>
                    <a:pt x="65" y="4"/>
                    <a:pt x="51" y="11"/>
                  </a:cubicBezTo>
                  <a:cubicBezTo>
                    <a:pt x="26" y="36"/>
                    <a:pt x="1" y="86"/>
                    <a:pt x="26" y="111"/>
                  </a:cubicBezTo>
                  <a:lnTo>
                    <a:pt x="3259" y="5675"/>
                  </a:lnTo>
                  <a:cubicBezTo>
                    <a:pt x="3259" y="5700"/>
                    <a:pt x="3284" y="5725"/>
                    <a:pt x="3334" y="5725"/>
                  </a:cubicBezTo>
                  <a:lnTo>
                    <a:pt x="3359" y="5725"/>
                  </a:lnTo>
                  <a:cubicBezTo>
                    <a:pt x="3409" y="5700"/>
                    <a:pt x="3409" y="5650"/>
                    <a:pt x="3384" y="5600"/>
                  </a:cubicBezTo>
                  <a:lnTo>
                    <a:pt x="176" y="36"/>
                  </a:lnTo>
                  <a:cubicBezTo>
                    <a:pt x="158" y="18"/>
                    <a:pt x="128" y="1"/>
                    <a:pt x="9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61"/>
            <p:cNvSpPr/>
            <p:nvPr/>
          </p:nvSpPr>
          <p:spPr>
            <a:xfrm>
              <a:off x="8187934" y="6500611"/>
              <a:ext cx="41725" cy="35984"/>
            </a:xfrm>
            <a:custGeom>
              <a:rect b="b" l="l" r="r" t="t"/>
              <a:pathLst>
                <a:path extrusionOk="0" h="865" w="1003">
                  <a:moveTo>
                    <a:pt x="501" y="0"/>
                  </a:moveTo>
                  <a:cubicBezTo>
                    <a:pt x="435" y="0"/>
                    <a:pt x="367" y="15"/>
                    <a:pt x="301" y="44"/>
                  </a:cubicBezTo>
                  <a:cubicBezTo>
                    <a:pt x="100" y="144"/>
                    <a:pt x="0" y="420"/>
                    <a:pt x="125" y="620"/>
                  </a:cubicBezTo>
                  <a:cubicBezTo>
                    <a:pt x="196" y="780"/>
                    <a:pt x="343" y="864"/>
                    <a:pt x="502" y="864"/>
                  </a:cubicBezTo>
                  <a:cubicBezTo>
                    <a:pt x="568" y="864"/>
                    <a:pt x="636" y="850"/>
                    <a:pt x="702" y="821"/>
                  </a:cubicBezTo>
                  <a:cubicBezTo>
                    <a:pt x="902" y="721"/>
                    <a:pt x="1003" y="445"/>
                    <a:pt x="902" y="244"/>
                  </a:cubicBezTo>
                  <a:cubicBezTo>
                    <a:pt x="814" y="85"/>
                    <a:pt x="662" y="0"/>
                    <a:pt x="501" y="0"/>
                  </a:cubicBezTo>
                  <a:close/>
                </a:path>
              </a:pathLst>
            </a:custGeom>
            <a:solidFill>
              <a:srgbClr val="F2F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61"/>
            <p:cNvSpPr/>
            <p:nvPr/>
          </p:nvSpPr>
          <p:spPr>
            <a:xfrm>
              <a:off x="7979398" y="6404434"/>
              <a:ext cx="513011" cy="655824"/>
            </a:xfrm>
            <a:custGeom>
              <a:rect b="b" l="l" r="r" t="t"/>
              <a:pathLst>
                <a:path extrusionOk="0" h="15765" w="12332">
                  <a:moveTo>
                    <a:pt x="1128" y="0"/>
                  </a:moveTo>
                  <a:cubicBezTo>
                    <a:pt x="502" y="0"/>
                    <a:pt x="1" y="526"/>
                    <a:pt x="1" y="1153"/>
                  </a:cubicBezTo>
                  <a:lnTo>
                    <a:pt x="1" y="14637"/>
                  </a:lnTo>
                  <a:cubicBezTo>
                    <a:pt x="1" y="15263"/>
                    <a:pt x="502" y="15765"/>
                    <a:pt x="1128" y="15765"/>
                  </a:cubicBezTo>
                  <a:lnTo>
                    <a:pt x="11204" y="15765"/>
                  </a:lnTo>
                  <a:cubicBezTo>
                    <a:pt x="11830" y="15765"/>
                    <a:pt x="12331" y="15263"/>
                    <a:pt x="12331" y="14637"/>
                  </a:cubicBezTo>
                  <a:lnTo>
                    <a:pt x="12331" y="1153"/>
                  </a:lnTo>
                  <a:cubicBezTo>
                    <a:pt x="12331" y="526"/>
                    <a:pt x="11830" y="0"/>
                    <a:pt x="112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61"/>
            <p:cNvSpPr/>
            <p:nvPr/>
          </p:nvSpPr>
          <p:spPr>
            <a:xfrm>
              <a:off x="8137891" y="6353309"/>
              <a:ext cx="194979" cy="58448"/>
            </a:xfrm>
            <a:custGeom>
              <a:rect b="b" l="l" r="r" t="t"/>
              <a:pathLst>
                <a:path extrusionOk="0" h="1405" w="4687">
                  <a:moveTo>
                    <a:pt x="501" y="1"/>
                  </a:moveTo>
                  <a:cubicBezTo>
                    <a:pt x="226" y="1"/>
                    <a:pt x="0" y="227"/>
                    <a:pt x="0" y="502"/>
                  </a:cubicBezTo>
                  <a:lnTo>
                    <a:pt x="0" y="903"/>
                  </a:lnTo>
                  <a:cubicBezTo>
                    <a:pt x="0" y="1179"/>
                    <a:pt x="226" y="1405"/>
                    <a:pt x="501" y="1405"/>
                  </a:cubicBezTo>
                  <a:lnTo>
                    <a:pt x="4211" y="1405"/>
                  </a:lnTo>
                  <a:cubicBezTo>
                    <a:pt x="4486" y="1405"/>
                    <a:pt x="4687" y="1179"/>
                    <a:pt x="4687" y="903"/>
                  </a:cubicBezTo>
                  <a:lnTo>
                    <a:pt x="4687" y="502"/>
                  </a:lnTo>
                  <a:cubicBezTo>
                    <a:pt x="4687" y="227"/>
                    <a:pt x="4486" y="1"/>
                    <a:pt x="4211"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61"/>
            <p:cNvSpPr/>
            <p:nvPr/>
          </p:nvSpPr>
          <p:spPr>
            <a:xfrm>
              <a:off x="8104528" y="6405474"/>
              <a:ext cx="262746" cy="27123"/>
            </a:xfrm>
            <a:custGeom>
              <a:rect b="b" l="l" r="r" t="t"/>
              <a:pathLst>
                <a:path extrusionOk="0" h="652" w="6316">
                  <a:moveTo>
                    <a:pt x="151" y="0"/>
                  </a:moveTo>
                  <a:cubicBezTo>
                    <a:pt x="50" y="0"/>
                    <a:pt x="0" y="75"/>
                    <a:pt x="0" y="151"/>
                  </a:cubicBezTo>
                  <a:lnTo>
                    <a:pt x="0" y="501"/>
                  </a:lnTo>
                  <a:cubicBezTo>
                    <a:pt x="0" y="577"/>
                    <a:pt x="50" y="652"/>
                    <a:pt x="151" y="652"/>
                  </a:cubicBezTo>
                  <a:lnTo>
                    <a:pt x="6166" y="652"/>
                  </a:lnTo>
                  <a:cubicBezTo>
                    <a:pt x="6241" y="652"/>
                    <a:pt x="6316" y="577"/>
                    <a:pt x="6316" y="501"/>
                  </a:cubicBezTo>
                  <a:lnTo>
                    <a:pt x="6316" y="151"/>
                  </a:lnTo>
                  <a:cubicBezTo>
                    <a:pt x="6316" y="75"/>
                    <a:pt x="6241" y="0"/>
                    <a:pt x="6166"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61"/>
            <p:cNvSpPr/>
            <p:nvPr/>
          </p:nvSpPr>
          <p:spPr>
            <a:xfrm>
              <a:off x="8079486" y="6605649"/>
              <a:ext cx="419162" cy="333424"/>
            </a:xfrm>
            <a:custGeom>
              <a:rect b="b" l="l" r="r" t="t"/>
              <a:pathLst>
                <a:path extrusionOk="0" h="8015" w="10076">
                  <a:moveTo>
                    <a:pt x="3534" y="0"/>
                  </a:moveTo>
                  <a:cubicBezTo>
                    <a:pt x="3409" y="25"/>
                    <a:pt x="3284" y="75"/>
                    <a:pt x="3234" y="176"/>
                  </a:cubicBezTo>
                  <a:cubicBezTo>
                    <a:pt x="3159" y="326"/>
                    <a:pt x="3209" y="501"/>
                    <a:pt x="3259" y="627"/>
                  </a:cubicBezTo>
                  <a:cubicBezTo>
                    <a:pt x="3459" y="1078"/>
                    <a:pt x="3635" y="1479"/>
                    <a:pt x="3785" y="1805"/>
                  </a:cubicBezTo>
                  <a:cubicBezTo>
                    <a:pt x="3384" y="1830"/>
                    <a:pt x="3259" y="1830"/>
                    <a:pt x="2758" y="1855"/>
                  </a:cubicBezTo>
                  <a:cubicBezTo>
                    <a:pt x="1730" y="1955"/>
                    <a:pt x="1" y="1930"/>
                    <a:pt x="201" y="3283"/>
                  </a:cubicBezTo>
                  <a:cubicBezTo>
                    <a:pt x="305" y="3657"/>
                    <a:pt x="581" y="3773"/>
                    <a:pt x="901" y="3773"/>
                  </a:cubicBezTo>
                  <a:cubicBezTo>
                    <a:pt x="967" y="3773"/>
                    <a:pt x="1035" y="3768"/>
                    <a:pt x="1103" y="3760"/>
                  </a:cubicBezTo>
                  <a:lnTo>
                    <a:pt x="1103" y="3760"/>
                  </a:lnTo>
                  <a:cubicBezTo>
                    <a:pt x="552" y="3935"/>
                    <a:pt x="76" y="4261"/>
                    <a:pt x="352" y="4912"/>
                  </a:cubicBezTo>
                  <a:cubicBezTo>
                    <a:pt x="450" y="5321"/>
                    <a:pt x="729" y="5442"/>
                    <a:pt x="1064" y="5442"/>
                  </a:cubicBezTo>
                  <a:cubicBezTo>
                    <a:pt x="1243" y="5442"/>
                    <a:pt x="1438" y="5407"/>
                    <a:pt x="1630" y="5364"/>
                  </a:cubicBezTo>
                  <a:lnTo>
                    <a:pt x="1630" y="5364"/>
                  </a:lnTo>
                  <a:cubicBezTo>
                    <a:pt x="1304" y="5489"/>
                    <a:pt x="1053" y="5715"/>
                    <a:pt x="1179" y="6141"/>
                  </a:cubicBezTo>
                  <a:cubicBezTo>
                    <a:pt x="1265" y="6659"/>
                    <a:pt x="1637" y="6832"/>
                    <a:pt x="2057" y="6832"/>
                  </a:cubicBezTo>
                  <a:cubicBezTo>
                    <a:pt x="2246" y="6832"/>
                    <a:pt x="2445" y="6797"/>
                    <a:pt x="2632" y="6742"/>
                  </a:cubicBezTo>
                  <a:lnTo>
                    <a:pt x="2632" y="6742"/>
                  </a:lnTo>
                  <a:cubicBezTo>
                    <a:pt x="2106" y="7068"/>
                    <a:pt x="2758" y="7870"/>
                    <a:pt x="3560" y="7870"/>
                  </a:cubicBezTo>
                  <a:cubicBezTo>
                    <a:pt x="4687" y="7895"/>
                    <a:pt x="5815" y="7945"/>
                    <a:pt x="6943" y="7995"/>
                  </a:cubicBezTo>
                  <a:cubicBezTo>
                    <a:pt x="7126" y="8007"/>
                    <a:pt x="7307" y="8014"/>
                    <a:pt x="7485" y="8014"/>
                  </a:cubicBezTo>
                  <a:cubicBezTo>
                    <a:pt x="8086" y="8014"/>
                    <a:pt x="8657" y="7929"/>
                    <a:pt x="9199" y="7619"/>
                  </a:cubicBezTo>
                  <a:lnTo>
                    <a:pt x="10076" y="7669"/>
                  </a:lnTo>
                  <a:lnTo>
                    <a:pt x="9875" y="1704"/>
                  </a:lnTo>
                  <a:lnTo>
                    <a:pt x="8472" y="1980"/>
                  </a:lnTo>
                  <a:cubicBezTo>
                    <a:pt x="8296" y="1855"/>
                    <a:pt x="8146" y="1755"/>
                    <a:pt x="7971" y="1654"/>
                  </a:cubicBezTo>
                  <a:cubicBezTo>
                    <a:pt x="7971" y="1654"/>
                    <a:pt x="4988" y="301"/>
                    <a:pt x="3885" y="50"/>
                  </a:cubicBezTo>
                  <a:cubicBezTo>
                    <a:pt x="3785" y="25"/>
                    <a:pt x="3660" y="0"/>
                    <a:pt x="3534"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61"/>
            <p:cNvSpPr/>
            <p:nvPr/>
          </p:nvSpPr>
          <p:spPr>
            <a:xfrm>
              <a:off x="8476715" y="6639011"/>
              <a:ext cx="91811" cy="329514"/>
            </a:xfrm>
            <a:custGeom>
              <a:rect b="b" l="l" r="r" t="t"/>
              <a:pathLst>
                <a:path extrusionOk="0" h="7921" w="2207">
                  <a:moveTo>
                    <a:pt x="427" y="0"/>
                  </a:moveTo>
                  <a:cubicBezTo>
                    <a:pt x="201" y="0"/>
                    <a:pt x="26" y="176"/>
                    <a:pt x="26" y="401"/>
                  </a:cubicBezTo>
                  <a:lnTo>
                    <a:pt x="1" y="7519"/>
                  </a:lnTo>
                  <a:cubicBezTo>
                    <a:pt x="1" y="7745"/>
                    <a:pt x="176" y="7920"/>
                    <a:pt x="402" y="7920"/>
                  </a:cubicBezTo>
                  <a:lnTo>
                    <a:pt x="1780" y="7920"/>
                  </a:lnTo>
                  <a:cubicBezTo>
                    <a:pt x="2006" y="7920"/>
                    <a:pt x="2181" y="7745"/>
                    <a:pt x="2181" y="7519"/>
                  </a:cubicBezTo>
                  <a:lnTo>
                    <a:pt x="2206" y="401"/>
                  </a:lnTo>
                  <a:cubicBezTo>
                    <a:pt x="2206" y="176"/>
                    <a:pt x="2031" y="0"/>
                    <a:pt x="1805"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61"/>
            <p:cNvSpPr/>
            <p:nvPr/>
          </p:nvSpPr>
          <p:spPr>
            <a:xfrm>
              <a:off x="8121209" y="6752660"/>
              <a:ext cx="68848" cy="9402"/>
            </a:xfrm>
            <a:custGeom>
              <a:rect b="b" l="l" r="r" t="t"/>
              <a:pathLst>
                <a:path extrusionOk="0" h="226" w="1655">
                  <a:moveTo>
                    <a:pt x="1654" y="0"/>
                  </a:moveTo>
                  <a:lnTo>
                    <a:pt x="0" y="226"/>
                  </a:lnTo>
                </a:path>
              </a:pathLst>
            </a:custGeom>
            <a:solidFill>
              <a:srgbClr val="C06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61"/>
            <p:cNvSpPr/>
            <p:nvPr/>
          </p:nvSpPr>
          <p:spPr>
            <a:xfrm>
              <a:off x="8117008" y="6748458"/>
              <a:ext cx="76170" cy="17763"/>
            </a:xfrm>
            <a:custGeom>
              <a:rect b="b" l="l" r="r" t="t"/>
              <a:pathLst>
                <a:path extrusionOk="0" h="427" w="1831">
                  <a:moveTo>
                    <a:pt x="1755" y="1"/>
                  </a:moveTo>
                  <a:lnTo>
                    <a:pt x="76" y="251"/>
                  </a:lnTo>
                  <a:cubicBezTo>
                    <a:pt x="26" y="251"/>
                    <a:pt x="1" y="302"/>
                    <a:pt x="1" y="352"/>
                  </a:cubicBezTo>
                  <a:cubicBezTo>
                    <a:pt x="26" y="377"/>
                    <a:pt x="51" y="427"/>
                    <a:pt x="101" y="427"/>
                  </a:cubicBezTo>
                  <a:lnTo>
                    <a:pt x="1755" y="176"/>
                  </a:lnTo>
                  <a:cubicBezTo>
                    <a:pt x="1805" y="176"/>
                    <a:pt x="1830" y="126"/>
                    <a:pt x="1830" y="76"/>
                  </a:cubicBezTo>
                  <a:cubicBezTo>
                    <a:pt x="1830" y="26"/>
                    <a:pt x="1780" y="1"/>
                    <a:pt x="175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61"/>
            <p:cNvSpPr/>
            <p:nvPr/>
          </p:nvSpPr>
          <p:spPr>
            <a:xfrm>
              <a:off x="8147250" y="6815183"/>
              <a:ext cx="56368" cy="13603"/>
            </a:xfrm>
            <a:custGeom>
              <a:rect b="b" l="l" r="r" t="t"/>
              <a:pathLst>
                <a:path extrusionOk="0" h="327" w="1355">
                  <a:moveTo>
                    <a:pt x="1354" y="1"/>
                  </a:moveTo>
                  <a:lnTo>
                    <a:pt x="1" y="327"/>
                  </a:lnTo>
                </a:path>
              </a:pathLst>
            </a:custGeom>
            <a:solidFill>
              <a:srgbClr val="C06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61"/>
            <p:cNvSpPr/>
            <p:nvPr/>
          </p:nvSpPr>
          <p:spPr>
            <a:xfrm>
              <a:off x="8143091" y="6812063"/>
              <a:ext cx="64688" cy="19843"/>
            </a:xfrm>
            <a:custGeom>
              <a:rect b="b" l="l" r="r" t="t"/>
              <a:pathLst>
                <a:path extrusionOk="0" h="477" w="1555">
                  <a:moveTo>
                    <a:pt x="1429" y="1"/>
                  </a:moveTo>
                  <a:lnTo>
                    <a:pt x="76" y="326"/>
                  </a:lnTo>
                  <a:cubicBezTo>
                    <a:pt x="26" y="326"/>
                    <a:pt x="0" y="377"/>
                    <a:pt x="26" y="427"/>
                  </a:cubicBezTo>
                  <a:cubicBezTo>
                    <a:pt x="26" y="452"/>
                    <a:pt x="51" y="477"/>
                    <a:pt x="101" y="477"/>
                  </a:cubicBezTo>
                  <a:lnTo>
                    <a:pt x="126" y="477"/>
                  </a:lnTo>
                  <a:lnTo>
                    <a:pt x="1479" y="151"/>
                  </a:lnTo>
                  <a:cubicBezTo>
                    <a:pt x="1529" y="151"/>
                    <a:pt x="1554" y="101"/>
                    <a:pt x="1529" y="51"/>
                  </a:cubicBezTo>
                  <a:cubicBezTo>
                    <a:pt x="1529" y="26"/>
                    <a:pt x="1479" y="1"/>
                    <a:pt x="14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61"/>
            <p:cNvSpPr/>
            <p:nvPr/>
          </p:nvSpPr>
          <p:spPr>
            <a:xfrm>
              <a:off x="8185854" y="6873588"/>
              <a:ext cx="54246" cy="15683"/>
            </a:xfrm>
            <a:custGeom>
              <a:rect b="b" l="l" r="r" t="t"/>
              <a:pathLst>
                <a:path extrusionOk="0" h="377" w="1304">
                  <a:moveTo>
                    <a:pt x="1303" y="0"/>
                  </a:moveTo>
                  <a:lnTo>
                    <a:pt x="0" y="376"/>
                  </a:lnTo>
                </a:path>
              </a:pathLst>
            </a:custGeom>
            <a:solidFill>
              <a:srgbClr val="C06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61"/>
            <p:cNvSpPr/>
            <p:nvPr/>
          </p:nvSpPr>
          <p:spPr>
            <a:xfrm>
              <a:off x="8181653" y="6870468"/>
              <a:ext cx="62608" cy="21923"/>
            </a:xfrm>
            <a:custGeom>
              <a:rect b="b" l="l" r="r" t="t"/>
              <a:pathLst>
                <a:path extrusionOk="0" h="527" w="1505">
                  <a:moveTo>
                    <a:pt x="1379" y="0"/>
                  </a:moveTo>
                  <a:lnTo>
                    <a:pt x="76" y="351"/>
                  </a:lnTo>
                  <a:cubicBezTo>
                    <a:pt x="26" y="376"/>
                    <a:pt x="1" y="426"/>
                    <a:pt x="26" y="451"/>
                  </a:cubicBezTo>
                  <a:cubicBezTo>
                    <a:pt x="26" y="501"/>
                    <a:pt x="51" y="526"/>
                    <a:pt x="101" y="526"/>
                  </a:cubicBezTo>
                  <a:lnTo>
                    <a:pt x="126" y="526"/>
                  </a:lnTo>
                  <a:lnTo>
                    <a:pt x="1429" y="151"/>
                  </a:lnTo>
                  <a:cubicBezTo>
                    <a:pt x="1479" y="151"/>
                    <a:pt x="1505" y="100"/>
                    <a:pt x="1479" y="50"/>
                  </a:cubicBezTo>
                  <a:cubicBezTo>
                    <a:pt x="1479" y="25"/>
                    <a:pt x="1429" y="0"/>
                    <a:pt x="13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6" name="Shape 2956"/>
        <p:cNvGrpSpPr/>
        <p:nvPr/>
      </p:nvGrpSpPr>
      <p:grpSpPr>
        <a:xfrm>
          <a:off x="0" y="0"/>
          <a:ext cx="0" cy="0"/>
          <a:chOff x="0" y="0"/>
          <a:chExt cx="0" cy="0"/>
        </a:xfrm>
      </p:grpSpPr>
      <p:sp>
        <p:nvSpPr>
          <p:cNvPr id="2957" name="Google Shape;2957;p62"/>
          <p:cNvSpPr/>
          <p:nvPr/>
        </p:nvSpPr>
        <p:spPr>
          <a:xfrm>
            <a:off x="860550" y="2441350"/>
            <a:ext cx="7422900" cy="2167200"/>
          </a:xfrm>
          <a:prstGeom prst="roundRect">
            <a:avLst>
              <a:gd fmla="val 1154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2958" name="Google Shape;2958;p62"/>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2959" name="Google Shape;2959;p62"/>
          <p:cNvSpPr/>
          <p:nvPr/>
        </p:nvSpPr>
        <p:spPr>
          <a:xfrm rot="-5400000">
            <a:off x="1256772" y="2011675"/>
            <a:ext cx="1536900" cy="964800"/>
          </a:xfrm>
          <a:prstGeom prst="roundRect">
            <a:avLst>
              <a:gd fmla="val 12184"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62"/>
          <p:cNvSpPr/>
          <p:nvPr/>
        </p:nvSpPr>
        <p:spPr>
          <a:xfrm rot="10800000">
            <a:off x="1542825" y="2474725"/>
            <a:ext cx="964800" cy="787800"/>
          </a:xfrm>
          <a:prstGeom prst="round2SameRect">
            <a:avLst>
              <a:gd fmla="val 12202" name="adj1"/>
              <a:gd fmla="val 0" name="adj2"/>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62"/>
          <p:cNvSpPr txBox="1"/>
          <p:nvPr/>
        </p:nvSpPr>
        <p:spPr>
          <a:xfrm>
            <a:off x="1542822" y="1224150"/>
            <a:ext cx="9648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50%</a:t>
            </a:r>
            <a:endParaRPr sz="2000">
              <a:solidFill>
                <a:schemeClr val="dk1"/>
              </a:solidFill>
              <a:latin typeface="Staatliches"/>
              <a:ea typeface="Staatliches"/>
              <a:cs typeface="Staatliches"/>
              <a:sym typeface="Staatliches"/>
            </a:endParaRPr>
          </a:p>
        </p:txBody>
      </p:sp>
      <p:grpSp>
        <p:nvGrpSpPr>
          <p:cNvPr id="2962" name="Google Shape;2962;p62"/>
          <p:cNvGrpSpPr/>
          <p:nvPr/>
        </p:nvGrpSpPr>
        <p:grpSpPr>
          <a:xfrm>
            <a:off x="1319900" y="3447238"/>
            <a:ext cx="1410644" cy="972613"/>
            <a:chOff x="1468212" y="1631138"/>
            <a:chExt cx="1706975" cy="972613"/>
          </a:xfrm>
        </p:grpSpPr>
        <p:sp>
          <p:nvSpPr>
            <p:cNvPr id="2963" name="Google Shape;2963;p62"/>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Neptune</a:t>
              </a:r>
              <a:endParaRPr sz="2000">
                <a:solidFill>
                  <a:srgbClr val="20DD20"/>
                </a:solidFill>
                <a:latin typeface="Staatliches"/>
                <a:ea typeface="Staatliches"/>
                <a:cs typeface="Staatliches"/>
                <a:sym typeface="Staatliches"/>
              </a:endParaRPr>
            </a:p>
          </p:txBody>
        </p:sp>
        <p:sp>
          <p:nvSpPr>
            <p:cNvPr id="2964" name="Google Shape;2964;p62"/>
            <p:cNvSpPr txBox="1"/>
            <p:nvPr/>
          </p:nvSpPr>
          <p:spPr>
            <a:xfrm>
              <a:off x="1468212" y="1943451"/>
              <a:ext cx="17025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It’s the fourth largest planet in the Solar System</a:t>
              </a:r>
              <a:endParaRPr sz="1200">
                <a:solidFill>
                  <a:srgbClr val="242424"/>
                </a:solidFill>
                <a:latin typeface="Cairo"/>
                <a:ea typeface="Cairo"/>
                <a:cs typeface="Cairo"/>
                <a:sym typeface="Cairo"/>
              </a:endParaRPr>
            </a:p>
          </p:txBody>
        </p:sp>
      </p:grpSp>
      <p:sp>
        <p:nvSpPr>
          <p:cNvPr id="2965" name="Google Shape;2965;p62"/>
          <p:cNvSpPr/>
          <p:nvPr/>
        </p:nvSpPr>
        <p:spPr>
          <a:xfrm rot="-5400000">
            <a:off x="2954622" y="2011675"/>
            <a:ext cx="1536900" cy="964800"/>
          </a:xfrm>
          <a:prstGeom prst="roundRect">
            <a:avLst>
              <a:gd fmla="val 12184"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62"/>
          <p:cNvSpPr/>
          <p:nvPr/>
        </p:nvSpPr>
        <p:spPr>
          <a:xfrm rot="10800000">
            <a:off x="3240675" y="2752225"/>
            <a:ext cx="964800" cy="510300"/>
          </a:xfrm>
          <a:prstGeom prst="round2SameRect">
            <a:avLst>
              <a:gd fmla="val 12202" name="adj1"/>
              <a:gd fmla="val 0" name="adj2"/>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62"/>
          <p:cNvSpPr txBox="1"/>
          <p:nvPr/>
        </p:nvSpPr>
        <p:spPr>
          <a:xfrm>
            <a:off x="3240672" y="1224150"/>
            <a:ext cx="9648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25%</a:t>
            </a:r>
            <a:endParaRPr sz="2000">
              <a:solidFill>
                <a:schemeClr val="dk1"/>
              </a:solidFill>
              <a:latin typeface="Staatliches"/>
              <a:ea typeface="Staatliches"/>
              <a:cs typeface="Staatliches"/>
              <a:sym typeface="Staatliches"/>
            </a:endParaRPr>
          </a:p>
        </p:txBody>
      </p:sp>
      <p:grpSp>
        <p:nvGrpSpPr>
          <p:cNvPr id="2968" name="Google Shape;2968;p62"/>
          <p:cNvGrpSpPr/>
          <p:nvPr/>
        </p:nvGrpSpPr>
        <p:grpSpPr>
          <a:xfrm>
            <a:off x="3017750" y="3447238"/>
            <a:ext cx="1410644" cy="972613"/>
            <a:chOff x="1468212" y="1631138"/>
            <a:chExt cx="1706975" cy="972613"/>
          </a:xfrm>
        </p:grpSpPr>
        <p:sp>
          <p:nvSpPr>
            <p:cNvPr id="2969" name="Google Shape;2969;p62"/>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2970" name="Google Shape;2970;p62"/>
            <p:cNvSpPr txBox="1"/>
            <p:nvPr/>
          </p:nvSpPr>
          <p:spPr>
            <a:xfrm>
              <a:off x="1468212" y="1943451"/>
              <a:ext cx="17025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grpSp>
      <p:sp>
        <p:nvSpPr>
          <p:cNvPr id="2971" name="Google Shape;2971;p62"/>
          <p:cNvSpPr/>
          <p:nvPr/>
        </p:nvSpPr>
        <p:spPr>
          <a:xfrm rot="-5400000">
            <a:off x="4652472" y="2011675"/>
            <a:ext cx="1536900" cy="964800"/>
          </a:xfrm>
          <a:prstGeom prst="roundRect">
            <a:avLst>
              <a:gd fmla="val 922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62"/>
          <p:cNvSpPr/>
          <p:nvPr/>
        </p:nvSpPr>
        <p:spPr>
          <a:xfrm rot="10800000">
            <a:off x="4938525" y="2175025"/>
            <a:ext cx="964800" cy="1087500"/>
          </a:xfrm>
          <a:prstGeom prst="round2SameRect">
            <a:avLst>
              <a:gd fmla="val 8004" name="adj1"/>
              <a:gd fmla="val 0" name="adj2"/>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62"/>
          <p:cNvSpPr txBox="1"/>
          <p:nvPr/>
        </p:nvSpPr>
        <p:spPr>
          <a:xfrm>
            <a:off x="4938522" y="1224150"/>
            <a:ext cx="9648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80</a:t>
            </a:r>
            <a:r>
              <a:rPr lang="en" sz="2000">
                <a:solidFill>
                  <a:schemeClr val="dk1"/>
                </a:solidFill>
                <a:latin typeface="Staatliches"/>
                <a:ea typeface="Staatliches"/>
                <a:cs typeface="Staatliches"/>
                <a:sym typeface="Staatliches"/>
              </a:rPr>
              <a:t>%</a:t>
            </a:r>
            <a:endParaRPr sz="2000">
              <a:solidFill>
                <a:schemeClr val="dk1"/>
              </a:solidFill>
              <a:latin typeface="Staatliches"/>
              <a:ea typeface="Staatliches"/>
              <a:cs typeface="Staatliches"/>
              <a:sym typeface="Staatliches"/>
            </a:endParaRPr>
          </a:p>
        </p:txBody>
      </p:sp>
      <p:grpSp>
        <p:nvGrpSpPr>
          <p:cNvPr id="2974" name="Google Shape;2974;p62"/>
          <p:cNvGrpSpPr/>
          <p:nvPr/>
        </p:nvGrpSpPr>
        <p:grpSpPr>
          <a:xfrm>
            <a:off x="4715600" y="3447238"/>
            <a:ext cx="1410644" cy="972613"/>
            <a:chOff x="1468212" y="1631138"/>
            <a:chExt cx="1706975" cy="972613"/>
          </a:xfrm>
        </p:grpSpPr>
        <p:sp>
          <p:nvSpPr>
            <p:cNvPr id="2975" name="Google Shape;2975;p62"/>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Earth</a:t>
              </a:r>
              <a:endParaRPr sz="2000">
                <a:solidFill>
                  <a:srgbClr val="20DD20"/>
                </a:solidFill>
                <a:latin typeface="Staatliches"/>
                <a:ea typeface="Staatliches"/>
                <a:cs typeface="Staatliches"/>
                <a:sym typeface="Staatliches"/>
              </a:endParaRPr>
            </a:p>
          </p:txBody>
        </p:sp>
        <p:sp>
          <p:nvSpPr>
            <p:cNvPr id="2976" name="Google Shape;2976;p62"/>
            <p:cNvSpPr txBox="1"/>
            <p:nvPr/>
          </p:nvSpPr>
          <p:spPr>
            <a:xfrm>
              <a:off x="1468212" y="1943451"/>
              <a:ext cx="17025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 is the beautiful planet where we all live</a:t>
              </a:r>
              <a:endParaRPr sz="1200">
                <a:solidFill>
                  <a:srgbClr val="242424"/>
                </a:solidFill>
                <a:latin typeface="Cairo"/>
                <a:ea typeface="Cairo"/>
                <a:cs typeface="Cairo"/>
                <a:sym typeface="Cairo"/>
              </a:endParaRPr>
            </a:p>
          </p:txBody>
        </p:sp>
      </p:grpSp>
      <p:sp>
        <p:nvSpPr>
          <p:cNvPr id="2977" name="Google Shape;2977;p62"/>
          <p:cNvSpPr txBox="1"/>
          <p:nvPr/>
        </p:nvSpPr>
        <p:spPr>
          <a:xfrm>
            <a:off x="6636372" y="1224150"/>
            <a:ext cx="9648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10</a:t>
            </a:r>
            <a:r>
              <a:rPr lang="en" sz="2000">
                <a:solidFill>
                  <a:schemeClr val="dk1"/>
                </a:solidFill>
                <a:latin typeface="Staatliches"/>
                <a:ea typeface="Staatliches"/>
                <a:cs typeface="Staatliches"/>
                <a:sym typeface="Staatliches"/>
              </a:rPr>
              <a:t>%</a:t>
            </a:r>
            <a:endParaRPr sz="2000">
              <a:solidFill>
                <a:schemeClr val="dk1"/>
              </a:solidFill>
              <a:latin typeface="Staatliches"/>
              <a:ea typeface="Staatliches"/>
              <a:cs typeface="Staatliches"/>
              <a:sym typeface="Staatliches"/>
            </a:endParaRPr>
          </a:p>
        </p:txBody>
      </p:sp>
      <p:grpSp>
        <p:nvGrpSpPr>
          <p:cNvPr id="2978" name="Google Shape;2978;p62"/>
          <p:cNvGrpSpPr/>
          <p:nvPr/>
        </p:nvGrpSpPr>
        <p:grpSpPr>
          <a:xfrm>
            <a:off x="6413450" y="3447238"/>
            <a:ext cx="1410644" cy="972613"/>
            <a:chOff x="1468212" y="1631138"/>
            <a:chExt cx="1706975" cy="972613"/>
          </a:xfrm>
        </p:grpSpPr>
        <p:sp>
          <p:nvSpPr>
            <p:cNvPr id="2979" name="Google Shape;2979;p62"/>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Saturn</a:t>
              </a:r>
              <a:endParaRPr sz="2000">
                <a:solidFill>
                  <a:srgbClr val="20DD20"/>
                </a:solidFill>
                <a:latin typeface="Staatliches"/>
                <a:ea typeface="Staatliches"/>
                <a:cs typeface="Staatliches"/>
                <a:sym typeface="Staatliches"/>
              </a:endParaRPr>
            </a:p>
          </p:txBody>
        </p:sp>
        <p:sp>
          <p:nvSpPr>
            <p:cNvPr id="2980" name="Google Shape;2980;p62"/>
            <p:cNvSpPr txBox="1"/>
            <p:nvPr/>
          </p:nvSpPr>
          <p:spPr>
            <a:xfrm>
              <a:off x="1468212" y="1943451"/>
              <a:ext cx="17025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Saturn is a gas giant and has several rings</a:t>
              </a:r>
              <a:endParaRPr sz="1200">
                <a:solidFill>
                  <a:srgbClr val="242424"/>
                </a:solidFill>
                <a:latin typeface="Cairo"/>
                <a:ea typeface="Cairo"/>
                <a:cs typeface="Cairo"/>
                <a:sym typeface="Cairo"/>
              </a:endParaRPr>
            </a:p>
          </p:txBody>
        </p:sp>
      </p:grpSp>
      <p:sp>
        <p:nvSpPr>
          <p:cNvPr id="2981" name="Google Shape;2981;p62"/>
          <p:cNvSpPr/>
          <p:nvPr/>
        </p:nvSpPr>
        <p:spPr>
          <a:xfrm rot="-5400000">
            <a:off x="6350322" y="2011675"/>
            <a:ext cx="1536900" cy="964800"/>
          </a:xfrm>
          <a:prstGeom prst="roundRect">
            <a:avLst>
              <a:gd fmla="val 11318"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62"/>
          <p:cNvSpPr/>
          <p:nvPr/>
        </p:nvSpPr>
        <p:spPr>
          <a:xfrm rot="10800000">
            <a:off x="6636375" y="2965225"/>
            <a:ext cx="964800" cy="297300"/>
          </a:xfrm>
          <a:prstGeom prst="round2SameRect">
            <a:avLst>
              <a:gd fmla="val 29314" name="adj1"/>
              <a:gd fmla="val 0" name="adj2"/>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6" name="Shape 2986"/>
        <p:cNvGrpSpPr/>
        <p:nvPr/>
      </p:nvGrpSpPr>
      <p:grpSpPr>
        <a:xfrm>
          <a:off x="0" y="0"/>
          <a:ext cx="0" cy="0"/>
          <a:chOff x="0" y="0"/>
          <a:chExt cx="0" cy="0"/>
        </a:xfrm>
      </p:grpSpPr>
      <p:cxnSp>
        <p:nvCxnSpPr>
          <p:cNvPr id="2987" name="Google Shape;2987;p63"/>
          <p:cNvCxnSpPr/>
          <p:nvPr/>
        </p:nvCxnSpPr>
        <p:spPr>
          <a:xfrm>
            <a:off x="4571998" y="1342750"/>
            <a:ext cx="0" cy="3839700"/>
          </a:xfrm>
          <a:prstGeom prst="straightConnector1">
            <a:avLst/>
          </a:prstGeom>
          <a:noFill/>
          <a:ln cap="flat" cmpd="sng" w="9525">
            <a:solidFill>
              <a:schemeClr val="dk1"/>
            </a:solidFill>
            <a:prstDash val="solid"/>
            <a:round/>
            <a:headEnd len="med" w="med" type="none"/>
            <a:tailEnd len="med" w="med" type="none"/>
          </a:ln>
        </p:spPr>
      </p:cxnSp>
      <p:grpSp>
        <p:nvGrpSpPr>
          <p:cNvPr id="2988" name="Google Shape;2988;p63"/>
          <p:cNvGrpSpPr/>
          <p:nvPr/>
        </p:nvGrpSpPr>
        <p:grpSpPr>
          <a:xfrm>
            <a:off x="1066574" y="3691825"/>
            <a:ext cx="4083074" cy="837925"/>
            <a:chOff x="1066574" y="3691825"/>
            <a:chExt cx="4083074" cy="837925"/>
          </a:xfrm>
        </p:grpSpPr>
        <p:sp>
          <p:nvSpPr>
            <p:cNvPr id="2989" name="Google Shape;2989;p63"/>
            <p:cNvSpPr/>
            <p:nvPr/>
          </p:nvSpPr>
          <p:spPr>
            <a:xfrm>
              <a:off x="3994348" y="3824450"/>
              <a:ext cx="1155300" cy="572700"/>
            </a:xfrm>
            <a:prstGeom prst="roundRect">
              <a:avLst>
                <a:gd fmla="val 1432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grpSp>
          <p:nvGrpSpPr>
            <p:cNvPr id="2990" name="Google Shape;2990;p63"/>
            <p:cNvGrpSpPr/>
            <p:nvPr/>
          </p:nvGrpSpPr>
          <p:grpSpPr>
            <a:xfrm>
              <a:off x="1066574" y="3691825"/>
              <a:ext cx="1875624" cy="837925"/>
              <a:chOff x="1468213" y="1631138"/>
              <a:chExt cx="1706975" cy="837925"/>
            </a:xfrm>
          </p:grpSpPr>
          <p:sp>
            <p:nvSpPr>
              <p:cNvPr id="2991" name="Google Shape;2991;p63"/>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rgbClr val="20DD20"/>
                    </a:solidFill>
                    <a:latin typeface="Staatliches"/>
                    <a:ea typeface="Staatliches"/>
                    <a:cs typeface="Staatliches"/>
                    <a:sym typeface="Staatliches"/>
                  </a:rPr>
                  <a:t>Saturn</a:t>
                </a:r>
                <a:endParaRPr sz="2000">
                  <a:solidFill>
                    <a:srgbClr val="20DD20"/>
                  </a:solidFill>
                  <a:latin typeface="Staatliches"/>
                  <a:ea typeface="Staatliches"/>
                  <a:cs typeface="Staatliches"/>
                  <a:sym typeface="Staatliches"/>
                </a:endParaRPr>
              </a:p>
            </p:txBody>
          </p:sp>
          <p:sp>
            <p:nvSpPr>
              <p:cNvPr id="2992" name="Google Shape;2992;p63"/>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Saturn is not the only planet with rings</a:t>
                </a:r>
                <a:endParaRPr sz="1200">
                  <a:solidFill>
                    <a:srgbClr val="242424"/>
                  </a:solidFill>
                  <a:latin typeface="Cairo"/>
                  <a:ea typeface="Cairo"/>
                  <a:cs typeface="Cairo"/>
                  <a:sym typeface="Cairo"/>
                </a:endParaRPr>
              </a:p>
              <a:p>
                <a:pPr indent="0" lvl="0" marL="0" rtl="0" algn="r">
                  <a:spcBef>
                    <a:spcPts val="0"/>
                  </a:spcBef>
                  <a:spcAft>
                    <a:spcPts val="0"/>
                  </a:spcAft>
                  <a:buNone/>
                </a:pPr>
                <a:r>
                  <a:t/>
                </a:r>
                <a:endParaRPr>
                  <a:solidFill>
                    <a:schemeClr val="dk1"/>
                  </a:solidFill>
                  <a:latin typeface="Anaheim"/>
                  <a:ea typeface="Anaheim"/>
                  <a:cs typeface="Anaheim"/>
                  <a:sym typeface="Anaheim"/>
                </a:endParaRPr>
              </a:p>
            </p:txBody>
          </p:sp>
        </p:grpSp>
        <p:sp>
          <p:nvSpPr>
            <p:cNvPr id="2993" name="Google Shape;2993;p63"/>
            <p:cNvSpPr/>
            <p:nvPr/>
          </p:nvSpPr>
          <p:spPr>
            <a:xfrm>
              <a:off x="3100035" y="3776887"/>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94" name="Google Shape;2994;p63"/>
            <p:cNvCxnSpPr>
              <a:endCxn id="2989" idx="1"/>
            </p:cNvCxnSpPr>
            <p:nvPr/>
          </p:nvCxnSpPr>
          <p:spPr>
            <a:xfrm>
              <a:off x="3760348" y="4106900"/>
              <a:ext cx="234000" cy="3900"/>
            </a:xfrm>
            <a:prstGeom prst="straightConnector1">
              <a:avLst/>
            </a:prstGeom>
            <a:noFill/>
            <a:ln cap="flat" cmpd="sng" w="9525">
              <a:solidFill>
                <a:schemeClr val="dk1"/>
              </a:solidFill>
              <a:prstDash val="solid"/>
              <a:round/>
              <a:headEnd len="med" w="med" type="none"/>
              <a:tailEnd len="med" w="med" type="none"/>
            </a:ln>
          </p:spPr>
        </p:cxnSp>
      </p:grpSp>
      <p:grpSp>
        <p:nvGrpSpPr>
          <p:cNvPr id="2995" name="Google Shape;2995;p63"/>
          <p:cNvGrpSpPr/>
          <p:nvPr/>
        </p:nvGrpSpPr>
        <p:grpSpPr>
          <a:xfrm>
            <a:off x="3994348" y="2624625"/>
            <a:ext cx="4090777" cy="837925"/>
            <a:chOff x="3994348" y="2624625"/>
            <a:chExt cx="4090777" cy="837925"/>
          </a:xfrm>
        </p:grpSpPr>
        <p:sp>
          <p:nvSpPr>
            <p:cNvPr id="2996" name="Google Shape;2996;p63"/>
            <p:cNvSpPr/>
            <p:nvPr/>
          </p:nvSpPr>
          <p:spPr>
            <a:xfrm>
              <a:off x="3994348" y="2759125"/>
              <a:ext cx="1155300" cy="572700"/>
            </a:xfrm>
            <a:prstGeom prst="roundRect">
              <a:avLst>
                <a:gd fmla="val 1432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grpSp>
          <p:nvGrpSpPr>
            <p:cNvPr id="2997" name="Google Shape;2997;p63"/>
            <p:cNvGrpSpPr/>
            <p:nvPr/>
          </p:nvGrpSpPr>
          <p:grpSpPr>
            <a:xfrm>
              <a:off x="6209550" y="2624625"/>
              <a:ext cx="1875575" cy="837925"/>
              <a:chOff x="1468213" y="1631150"/>
              <a:chExt cx="1875575" cy="837925"/>
            </a:xfrm>
          </p:grpSpPr>
          <p:sp>
            <p:nvSpPr>
              <p:cNvPr id="2998" name="Google Shape;2998;p63"/>
              <p:cNvSpPr txBox="1"/>
              <p:nvPr/>
            </p:nvSpPr>
            <p:spPr>
              <a:xfrm>
                <a:off x="1472688" y="1631150"/>
                <a:ext cx="18711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2999" name="Google Shape;2999;p63"/>
              <p:cNvSpPr txBox="1"/>
              <p:nvPr/>
            </p:nvSpPr>
            <p:spPr>
              <a:xfrm>
                <a:off x="1468213" y="1943475"/>
                <a:ext cx="18711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Venus is extremely hot, even more than Mercury</a:t>
                </a:r>
                <a:endParaRPr sz="1200">
                  <a:solidFill>
                    <a:srgbClr val="242424"/>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Anaheim"/>
                  <a:ea typeface="Anaheim"/>
                  <a:cs typeface="Anaheim"/>
                  <a:sym typeface="Anaheim"/>
                </a:endParaRPr>
              </a:p>
            </p:txBody>
          </p:sp>
        </p:grpSp>
        <p:sp>
          <p:nvSpPr>
            <p:cNvPr id="3000" name="Google Shape;3000;p63"/>
            <p:cNvSpPr/>
            <p:nvPr/>
          </p:nvSpPr>
          <p:spPr>
            <a:xfrm>
              <a:off x="5387560" y="2715337"/>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01" name="Google Shape;3001;p63"/>
            <p:cNvCxnSpPr>
              <a:stCxn id="3000" idx="2"/>
              <a:endCxn id="2996" idx="3"/>
            </p:cNvCxnSpPr>
            <p:nvPr/>
          </p:nvCxnSpPr>
          <p:spPr>
            <a:xfrm rot="10800000">
              <a:off x="5149660" y="3045487"/>
              <a:ext cx="237900" cy="0"/>
            </a:xfrm>
            <a:prstGeom prst="straightConnector1">
              <a:avLst/>
            </a:prstGeom>
            <a:noFill/>
            <a:ln cap="flat" cmpd="sng" w="9525">
              <a:solidFill>
                <a:schemeClr val="dk1"/>
              </a:solidFill>
              <a:prstDash val="solid"/>
              <a:round/>
              <a:headEnd len="med" w="med" type="none"/>
              <a:tailEnd len="med" w="med" type="none"/>
            </a:ln>
          </p:spPr>
        </p:cxnSp>
      </p:grpSp>
      <p:sp>
        <p:nvSpPr>
          <p:cNvPr id="3002" name="Google Shape;3002;p63"/>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3003" name="Google Shape;3003;p63"/>
          <p:cNvSpPr/>
          <p:nvPr/>
        </p:nvSpPr>
        <p:spPr>
          <a:xfrm>
            <a:off x="3994348" y="1693800"/>
            <a:ext cx="1155300" cy="572700"/>
          </a:xfrm>
          <a:prstGeom prst="roundRect">
            <a:avLst>
              <a:gd fmla="val 1432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004" name="Google Shape;3004;p63"/>
          <p:cNvSpPr/>
          <p:nvPr/>
        </p:nvSpPr>
        <p:spPr>
          <a:xfrm>
            <a:off x="4291448" y="1845684"/>
            <a:ext cx="561101" cy="261424"/>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Day 1</a:t>
            </a:r>
          </a:p>
        </p:txBody>
      </p:sp>
      <p:sp>
        <p:nvSpPr>
          <p:cNvPr id="3005" name="Google Shape;3005;p63"/>
          <p:cNvSpPr/>
          <p:nvPr/>
        </p:nvSpPr>
        <p:spPr>
          <a:xfrm>
            <a:off x="4245502" y="2911009"/>
            <a:ext cx="652993" cy="265174"/>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Day 2</a:t>
            </a:r>
          </a:p>
        </p:txBody>
      </p:sp>
      <p:sp>
        <p:nvSpPr>
          <p:cNvPr id="3006" name="Google Shape;3006;p63"/>
          <p:cNvSpPr/>
          <p:nvPr/>
        </p:nvSpPr>
        <p:spPr>
          <a:xfrm>
            <a:off x="4243439" y="3976334"/>
            <a:ext cx="657118" cy="269300"/>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Day 3</a:t>
            </a:r>
          </a:p>
        </p:txBody>
      </p:sp>
      <p:sp>
        <p:nvSpPr>
          <p:cNvPr id="3007" name="Google Shape;3007;p63"/>
          <p:cNvSpPr/>
          <p:nvPr/>
        </p:nvSpPr>
        <p:spPr>
          <a:xfrm>
            <a:off x="4453038" y="1104850"/>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8" name="Google Shape;3008;p63"/>
          <p:cNvGrpSpPr/>
          <p:nvPr/>
        </p:nvGrpSpPr>
        <p:grpSpPr>
          <a:xfrm>
            <a:off x="1066567" y="1557425"/>
            <a:ext cx="2927767" cy="837925"/>
            <a:chOff x="1066567" y="1557425"/>
            <a:chExt cx="2927767" cy="837925"/>
          </a:xfrm>
        </p:grpSpPr>
        <p:grpSp>
          <p:nvGrpSpPr>
            <p:cNvPr id="3009" name="Google Shape;3009;p63"/>
            <p:cNvGrpSpPr/>
            <p:nvPr/>
          </p:nvGrpSpPr>
          <p:grpSpPr>
            <a:xfrm>
              <a:off x="1066567" y="1557425"/>
              <a:ext cx="1875624" cy="837925"/>
              <a:chOff x="1468213" y="1631138"/>
              <a:chExt cx="1706975" cy="837925"/>
            </a:xfrm>
          </p:grpSpPr>
          <p:sp>
            <p:nvSpPr>
              <p:cNvPr id="3010" name="Google Shape;3010;p63"/>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rgbClr val="20DD20"/>
                    </a:solidFill>
                    <a:latin typeface="Staatliches"/>
                    <a:ea typeface="Staatliches"/>
                    <a:cs typeface="Staatliches"/>
                    <a:sym typeface="Staatliches"/>
                  </a:rPr>
                  <a:t>Earth</a:t>
                </a:r>
                <a:endParaRPr sz="2000">
                  <a:solidFill>
                    <a:srgbClr val="20DD20"/>
                  </a:solidFill>
                  <a:latin typeface="Staatliches"/>
                  <a:ea typeface="Staatliches"/>
                  <a:cs typeface="Staatliches"/>
                  <a:sym typeface="Staatliches"/>
                </a:endParaRPr>
              </a:p>
            </p:txBody>
          </p:sp>
          <p:sp>
            <p:nvSpPr>
              <p:cNvPr id="3011" name="Google Shape;3011;p63"/>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 is the third planet from the Sun</a:t>
                </a:r>
                <a:endParaRPr sz="1200">
                  <a:solidFill>
                    <a:srgbClr val="242424"/>
                  </a:solidFill>
                  <a:latin typeface="Cairo"/>
                  <a:ea typeface="Cairo"/>
                  <a:cs typeface="Cairo"/>
                  <a:sym typeface="Cairo"/>
                </a:endParaRPr>
              </a:p>
              <a:p>
                <a:pPr indent="0" lvl="0" marL="0" rtl="0" algn="r">
                  <a:spcBef>
                    <a:spcPts val="0"/>
                  </a:spcBef>
                  <a:spcAft>
                    <a:spcPts val="0"/>
                  </a:spcAft>
                  <a:buNone/>
                </a:pPr>
                <a:r>
                  <a:t/>
                </a:r>
                <a:endParaRPr>
                  <a:solidFill>
                    <a:schemeClr val="dk1"/>
                  </a:solidFill>
                  <a:latin typeface="Anaheim"/>
                  <a:ea typeface="Anaheim"/>
                  <a:cs typeface="Anaheim"/>
                  <a:sym typeface="Anaheim"/>
                </a:endParaRPr>
              </a:p>
            </p:txBody>
          </p:sp>
        </p:grpSp>
        <p:sp>
          <p:nvSpPr>
            <p:cNvPr id="3012" name="Google Shape;3012;p63"/>
            <p:cNvSpPr/>
            <p:nvPr/>
          </p:nvSpPr>
          <p:spPr>
            <a:xfrm>
              <a:off x="3100035" y="1646237"/>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13" name="Google Shape;3013;p63"/>
            <p:cNvCxnSpPr>
              <a:stCxn id="3012" idx="6"/>
              <a:endCxn id="3003" idx="1"/>
            </p:cNvCxnSpPr>
            <p:nvPr/>
          </p:nvCxnSpPr>
          <p:spPr>
            <a:xfrm>
              <a:off x="3760335" y="1976387"/>
              <a:ext cx="234000" cy="3900"/>
            </a:xfrm>
            <a:prstGeom prst="straightConnector1">
              <a:avLst/>
            </a:prstGeom>
            <a:noFill/>
            <a:ln cap="flat" cmpd="sng" w="9525">
              <a:solidFill>
                <a:schemeClr val="dk1"/>
              </a:solidFill>
              <a:prstDash val="solid"/>
              <a:round/>
              <a:headEnd len="med" w="med" type="none"/>
              <a:tailEnd len="med" w="med" type="none"/>
            </a:ln>
          </p:spPr>
        </p:cxnSp>
      </p:grpSp>
      <p:grpSp>
        <p:nvGrpSpPr>
          <p:cNvPr id="3014" name="Google Shape;3014;p63"/>
          <p:cNvGrpSpPr/>
          <p:nvPr/>
        </p:nvGrpSpPr>
        <p:grpSpPr>
          <a:xfrm>
            <a:off x="3234704" y="1784833"/>
            <a:ext cx="390935" cy="390639"/>
            <a:chOff x="1677279" y="1891283"/>
            <a:chExt cx="390935" cy="390639"/>
          </a:xfrm>
        </p:grpSpPr>
        <p:sp>
          <p:nvSpPr>
            <p:cNvPr id="3015" name="Google Shape;3015;p63"/>
            <p:cNvSpPr/>
            <p:nvPr/>
          </p:nvSpPr>
          <p:spPr>
            <a:xfrm>
              <a:off x="1829919" y="2013116"/>
              <a:ext cx="30569" cy="67365"/>
            </a:xfrm>
            <a:custGeom>
              <a:rect b="b" l="l" r="r" t="t"/>
              <a:pathLst>
                <a:path extrusionOk="0" h="2272" w="1031">
                  <a:moveTo>
                    <a:pt x="617" y="0"/>
                  </a:moveTo>
                  <a:cubicBezTo>
                    <a:pt x="275" y="0"/>
                    <a:pt x="1" y="280"/>
                    <a:pt x="1" y="621"/>
                  </a:cubicBezTo>
                  <a:lnTo>
                    <a:pt x="1" y="766"/>
                  </a:lnTo>
                  <a:cubicBezTo>
                    <a:pt x="1" y="944"/>
                    <a:pt x="30" y="1117"/>
                    <a:pt x="83" y="1285"/>
                  </a:cubicBezTo>
                  <a:lnTo>
                    <a:pt x="410" y="2272"/>
                  </a:lnTo>
                  <a:lnTo>
                    <a:pt x="1030" y="2272"/>
                  </a:lnTo>
                  <a:lnTo>
                    <a:pt x="10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63"/>
            <p:cNvSpPr/>
            <p:nvPr/>
          </p:nvSpPr>
          <p:spPr>
            <a:xfrm>
              <a:off x="1842194" y="2006979"/>
              <a:ext cx="73354" cy="73502"/>
            </a:xfrm>
            <a:custGeom>
              <a:rect b="b" l="l" r="r" t="t"/>
              <a:pathLst>
                <a:path extrusionOk="0" h="2479" w="2474">
                  <a:moveTo>
                    <a:pt x="616" y="1"/>
                  </a:moveTo>
                  <a:cubicBezTo>
                    <a:pt x="275" y="1"/>
                    <a:pt x="1" y="280"/>
                    <a:pt x="1" y="621"/>
                  </a:cubicBezTo>
                  <a:cubicBezTo>
                    <a:pt x="1" y="847"/>
                    <a:pt x="183" y="1035"/>
                    <a:pt x="414" y="1035"/>
                  </a:cubicBezTo>
                  <a:lnTo>
                    <a:pt x="2065" y="2479"/>
                  </a:lnTo>
                  <a:lnTo>
                    <a:pt x="2430" y="1199"/>
                  </a:lnTo>
                  <a:cubicBezTo>
                    <a:pt x="2459" y="1088"/>
                    <a:pt x="2474" y="973"/>
                    <a:pt x="2474" y="857"/>
                  </a:cubicBezTo>
                  <a:lnTo>
                    <a:pt x="24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63"/>
            <p:cNvSpPr/>
            <p:nvPr/>
          </p:nvSpPr>
          <p:spPr>
            <a:xfrm>
              <a:off x="1854321" y="2098716"/>
              <a:ext cx="36825" cy="36825"/>
            </a:xfrm>
            <a:custGeom>
              <a:rect b="b" l="l" r="r" t="t"/>
              <a:pathLst>
                <a:path extrusionOk="0" h="1242" w="1242">
                  <a:moveTo>
                    <a:pt x="1" y="0"/>
                  </a:moveTo>
                  <a:lnTo>
                    <a:pt x="1" y="1242"/>
                  </a:lnTo>
                  <a:lnTo>
                    <a:pt x="1242" y="1242"/>
                  </a:lnTo>
                  <a:lnTo>
                    <a:pt x="12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63"/>
            <p:cNvSpPr/>
            <p:nvPr/>
          </p:nvSpPr>
          <p:spPr>
            <a:xfrm>
              <a:off x="1811536" y="2113541"/>
              <a:ext cx="122277" cy="95354"/>
            </a:xfrm>
            <a:custGeom>
              <a:rect b="b" l="l" r="r" t="t"/>
              <a:pathLst>
                <a:path extrusionOk="0" h="3216" w="4124">
                  <a:moveTo>
                    <a:pt x="1444" y="1"/>
                  </a:moveTo>
                  <a:lnTo>
                    <a:pt x="448" y="290"/>
                  </a:lnTo>
                  <a:cubicBezTo>
                    <a:pt x="183" y="362"/>
                    <a:pt x="0" y="607"/>
                    <a:pt x="0" y="881"/>
                  </a:cubicBezTo>
                  <a:lnTo>
                    <a:pt x="0" y="3215"/>
                  </a:lnTo>
                  <a:lnTo>
                    <a:pt x="4124" y="3215"/>
                  </a:lnTo>
                  <a:lnTo>
                    <a:pt x="4124" y="881"/>
                  </a:lnTo>
                  <a:cubicBezTo>
                    <a:pt x="4124" y="607"/>
                    <a:pt x="3941" y="362"/>
                    <a:pt x="3676" y="290"/>
                  </a:cubicBezTo>
                  <a:lnTo>
                    <a:pt x="2680" y="1"/>
                  </a:lnTo>
                  <a:lnTo>
                    <a:pt x="2440" y="294"/>
                  </a:lnTo>
                  <a:cubicBezTo>
                    <a:pt x="2341" y="410"/>
                    <a:pt x="2203" y="468"/>
                    <a:pt x="2064" y="468"/>
                  </a:cubicBezTo>
                  <a:cubicBezTo>
                    <a:pt x="1926" y="468"/>
                    <a:pt x="1788" y="410"/>
                    <a:pt x="1689" y="294"/>
                  </a:cubicBezTo>
                  <a:lnTo>
                    <a:pt x="144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63"/>
            <p:cNvSpPr/>
            <p:nvPr/>
          </p:nvSpPr>
          <p:spPr>
            <a:xfrm>
              <a:off x="1835908" y="2037666"/>
              <a:ext cx="73651" cy="67217"/>
            </a:xfrm>
            <a:custGeom>
              <a:rect b="b" l="l" r="r" t="t"/>
              <a:pathLst>
                <a:path extrusionOk="0" h="2267" w="2484">
                  <a:moveTo>
                    <a:pt x="800" y="0"/>
                  </a:moveTo>
                  <a:cubicBezTo>
                    <a:pt x="684" y="0"/>
                    <a:pt x="578" y="43"/>
                    <a:pt x="496" y="120"/>
                  </a:cubicBezTo>
                  <a:lnTo>
                    <a:pt x="294" y="327"/>
                  </a:lnTo>
                  <a:cubicBezTo>
                    <a:pt x="107" y="510"/>
                    <a:pt x="1" y="765"/>
                    <a:pt x="6" y="1030"/>
                  </a:cubicBezTo>
                  <a:cubicBezTo>
                    <a:pt x="6" y="1713"/>
                    <a:pt x="559" y="2266"/>
                    <a:pt x="1242" y="2266"/>
                  </a:cubicBezTo>
                  <a:cubicBezTo>
                    <a:pt x="1245" y="2266"/>
                    <a:pt x="1248" y="2266"/>
                    <a:pt x="1251" y="2266"/>
                  </a:cubicBezTo>
                  <a:cubicBezTo>
                    <a:pt x="1930" y="2266"/>
                    <a:pt x="2484" y="1710"/>
                    <a:pt x="2484" y="1030"/>
                  </a:cubicBezTo>
                  <a:lnTo>
                    <a:pt x="2484" y="770"/>
                  </a:lnTo>
                  <a:cubicBezTo>
                    <a:pt x="2484" y="659"/>
                    <a:pt x="2440" y="553"/>
                    <a:pt x="2363" y="476"/>
                  </a:cubicBezTo>
                  <a:cubicBezTo>
                    <a:pt x="2041" y="164"/>
                    <a:pt x="1459" y="24"/>
                    <a:pt x="8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63"/>
            <p:cNvSpPr/>
            <p:nvPr/>
          </p:nvSpPr>
          <p:spPr>
            <a:xfrm>
              <a:off x="1811536" y="2129108"/>
              <a:ext cx="24550" cy="79788"/>
            </a:xfrm>
            <a:custGeom>
              <a:rect b="b" l="l" r="r" t="t"/>
              <a:pathLst>
                <a:path extrusionOk="0" h="2691" w="828">
                  <a:moveTo>
                    <a:pt x="116" y="0"/>
                  </a:moveTo>
                  <a:cubicBezTo>
                    <a:pt x="39" y="106"/>
                    <a:pt x="0" y="231"/>
                    <a:pt x="0" y="356"/>
                  </a:cubicBezTo>
                  <a:lnTo>
                    <a:pt x="0" y="2690"/>
                  </a:lnTo>
                  <a:lnTo>
                    <a:pt x="828" y="2690"/>
                  </a:lnTo>
                  <a:lnTo>
                    <a:pt x="828" y="972"/>
                  </a:lnTo>
                  <a:cubicBezTo>
                    <a:pt x="828" y="809"/>
                    <a:pt x="760" y="650"/>
                    <a:pt x="645" y="534"/>
                  </a:cubicBezTo>
                  <a:lnTo>
                    <a:pt x="1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63"/>
            <p:cNvSpPr/>
            <p:nvPr/>
          </p:nvSpPr>
          <p:spPr>
            <a:xfrm>
              <a:off x="1909381" y="2129108"/>
              <a:ext cx="24580" cy="79788"/>
            </a:xfrm>
            <a:custGeom>
              <a:rect b="b" l="l" r="r" t="t"/>
              <a:pathLst>
                <a:path extrusionOk="0" h="2691" w="829">
                  <a:moveTo>
                    <a:pt x="713" y="0"/>
                  </a:moveTo>
                  <a:lnTo>
                    <a:pt x="184" y="534"/>
                  </a:lnTo>
                  <a:cubicBezTo>
                    <a:pt x="68" y="650"/>
                    <a:pt x="1" y="809"/>
                    <a:pt x="1" y="972"/>
                  </a:cubicBezTo>
                  <a:lnTo>
                    <a:pt x="1" y="2690"/>
                  </a:lnTo>
                  <a:lnTo>
                    <a:pt x="829" y="2690"/>
                  </a:lnTo>
                  <a:lnTo>
                    <a:pt x="829" y="356"/>
                  </a:lnTo>
                  <a:cubicBezTo>
                    <a:pt x="824" y="231"/>
                    <a:pt x="785" y="106"/>
                    <a:pt x="71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63"/>
            <p:cNvSpPr/>
            <p:nvPr/>
          </p:nvSpPr>
          <p:spPr>
            <a:xfrm>
              <a:off x="1682972" y="1896976"/>
              <a:ext cx="379401" cy="379105"/>
            </a:xfrm>
            <a:custGeom>
              <a:rect b="b" l="l" r="r" t="t"/>
              <a:pathLst>
                <a:path extrusionOk="0" h="12786" w="12796">
                  <a:moveTo>
                    <a:pt x="6403" y="2474"/>
                  </a:moveTo>
                  <a:cubicBezTo>
                    <a:pt x="6907" y="2474"/>
                    <a:pt x="7416" y="2572"/>
                    <a:pt x="7902" y="2772"/>
                  </a:cubicBezTo>
                  <a:cubicBezTo>
                    <a:pt x="9364" y="3379"/>
                    <a:pt x="10322" y="4808"/>
                    <a:pt x="10322" y="6395"/>
                  </a:cubicBezTo>
                  <a:cubicBezTo>
                    <a:pt x="10322" y="8561"/>
                    <a:pt x="8566" y="10312"/>
                    <a:pt x="6400" y="10312"/>
                  </a:cubicBezTo>
                  <a:cubicBezTo>
                    <a:pt x="4812" y="10312"/>
                    <a:pt x="3383" y="9360"/>
                    <a:pt x="2777" y="7892"/>
                  </a:cubicBezTo>
                  <a:cubicBezTo>
                    <a:pt x="2171" y="6429"/>
                    <a:pt x="2508" y="4745"/>
                    <a:pt x="3629" y="3624"/>
                  </a:cubicBezTo>
                  <a:cubicBezTo>
                    <a:pt x="4379" y="2873"/>
                    <a:pt x="5382" y="2474"/>
                    <a:pt x="6403" y="2474"/>
                  </a:cubicBezTo>
                  <a:close/>
                  <a:moveTo>
                    <a:pt x="5573" y="1"/>
                  </a:moveTo>
                  <a:cubicBezTo>
                    <a:pt x="5457" y="1"/>
                    <a:pt x="5366" y="92"/>
                    <a:pt x="5366" y="208"/>
                  </a:cubicBezTo>
                  <a:lnTo>
                    <a:pt x="5366" y="751"/>
                  </a:lnTo>
                  <a:cubicBezTo>
                    <a:pt x="5366" y="852"/>
                    <a:pt x="5298" y="934"/>
                    <a:pt x="5202" y="953"/>
                  </a:cubicBezTo>
                  <a:cubicBezTo>
                    <a:pt x="4562" y="1093"/>
                    <a:pt x="3951" y="1348"/>
                    <a:pt x="3398" y="1704"/>
                  </a:cubicBezTo>
                  <a:cubicBezTo>
                    <a:pt x="3363" y="1726"/>
                    <a:pt x="3324" y="1738"/>
                    <a:pt x="3286" y="1738"/>
                  </a:cubicBezTo>
                  <a:cubicBezTo>
                    <a:pt x="3233" y="1738"/>
                    <a:pt x="3182" y="1717"/>
                    <a:pt x="3143" y="1675"/>
                  </a:cubicBezTo>
                  <a:lnTo>
                    <a:pt x="2753" y="1290"/>
                  </a:lnTo>
                  <a:cubicBezTo>
                    <a:pt x="2712" y="1249"/>
                    <a:pt x="2659" y="1229"/>
                    <a:pt x="2606" y="1229"/>
                  </a:cubicBezTo>
                  <a:cubicBezTo>
                    <a:pt x="2553" y="1229"/>
                    <a:pt x="2500" y="1249"/>
                    <a:pt x="2459" y="1290"/>
                  </a:cubicBezTo>
                  <a:lnTo>
                    <a:pt x="1290" y="2455"/>
                  </a:lnTo>
                  <a:cubicBezTo>
                    <a:pt x="1213" y="2532"/>
                    <a:pt x="1213" y="2666"/>
                    <a:pt x="1290" y="2743"/>
                  </a:cubicBezTo>
                  <a:lnTo>
                    <a:pt x="1680" y="3133"/>
                  </a:lnTo>
                  <a:cubicBezTo>
                    <a:pt x="1747" y="3201"/>
                    <a:pt x="1762" y="3311"/>
                    <a:pt x="1704" y="3393"/>
                  </a:cubicBezTo>
                  <a:cubicBezTo>
                    <a:pt x="1353" y="3942"/>
                    <a:pt x="1098" y="4553"/>
                    <a:pt x="958" y="5197"/>
                  </a:cubicBezTo>
                  <a:cubicBezTo>
                    <a:pt x="939" y="5289"/>
                    <a:pt x="857" y="5361"/>
                    <a:pt x="756" y="5361"/>
                  </a:cubicBezTo>
                  <a:lnTo>
                    <a:pt x="208" y="5361"/>
                  </a:lnTo>
                  <a:cubicBezTo>
                    <a:pt x="97" y="5361"/>
                    <a:pt x="1" y="5452"/>
                    <a:pt x="1" y="5568"/>
                  </a:cubicBezTo>
                  <a:lnTo>
                    <a:pt x="1" y="7218"/>
                  </a:lnTo>
                  <a:cubicBezTo>
                    <a:pt x="1" y="7329"/>
                    <a:pt x="97" y="7425"/>
                    <a:pt x="208" y="7425"/>
                  </a:cubicBezTo>
                  <a:lnTo>
                    <a:pt x="756" y="7425"/>
                  </a:lnTo>
                  <a:cubicBezTo>
                    <a:pt x="857" y="7425"/>
                    <a:pt x="939" y="7493"/>
                    <a:pt x="958" y="7589"/>
                  </a:cubicBezTo>
                  <a:cubicBezTo>
                    <a:pt x="1098" y="8229"/>
                    <a:pt x="1353" y="8840"/>
                    <a:pt x="1704" y="9393"/>
                  </a:cubicBezTo>
                  <a:cubicBezTo>
                    <a:pt x="1762" y="9475"/>
                    <a:pt x="1747" y="9581"/>
                    <a:pt x="1680" y="9648"/>
                  </a:cubicBezTo>
                  <a:lnTo>
                    <a:pt x="1290" y="10038"/>
                  </a:lnTo>
                  <a:cubicBezTo>
                    <a:pt x="1213" y="10120"/>
                    <a:pt x="1213" y="10250"/>
                    <a:pt x="1290" y="10331"/>
                  </a:cubicBezTo>
                  <a:lnTo>
                    <a:pt x="2459" y="11496"/>
                  </a:lnTo>
                  <a:cubicBezTo>
                    <a:pt x="2500" y="11537"/>
                    <a:pt x="2553" y="11557"/>
                    <a:pt x="2606" y="11557"/>
                  </a:cubicBezTo>
                  <a:cubicBezTo>
                    <a:pt x="2659" y="11557"/>
                    <a:pt x="2712" y="11537"/>
                    <a:pt x="2753" y="11496"/>
                  </a:cubicBezTo>
                  <a:lnTo>
                    <a:pt x="3138" y="11111"/>
                  </a:lnTo>
                  <a:cubicBezTo>
                    <a:pt x="3180" y="11069"/>
                    <a:pt x="3232" y="11049"/>
                    <a:pt x="3285" y="11049"/>
                  </a:cubicBezTo>
                  <a:cubicBezTo>
                    <a:pt x="3324" y="11049"/>
                    <a:pt x="3363" y="11060"/>
                    <a:pt x="3398" y="11082"/>
                  </a:cubicBezTo>
                  <a:cubicBezTo>
                    <a:pt x="3951" y="11438"/>
                    <a:pt x="4562" y="11693"/>
                    <a:pt x="5202" y="11833"/>
                  </a:cubicBezTo>
                  <a:cubicBezTo>
                    <a:pt x="5298" y="11852"/>
                    <a:pt x="5366" y="11934"/>
                    <a:pt x="5366" y="12030"/>
                  </a:cubicBezTo>
                  <a:lnTo>
                    <a:pt x="5366" y="12579"/>
                  </a:lnTo>
                  <a:cubicBezTo>
                    <a:pt x="5366" y="12694"/>
                    <a:pt x="5457" y="12785"/>
                    <a:pt x="5573" y="12785"/>
                  </a:cubicBezTo>
                  <a:lnTo>
                    <a:pt x="7223" y="12785"/>
                  </a:lnTo>
                  <a:cubicBezTo>
                    <a:pt x="7339" y="12785"/>
                    <a:pt x="7430" y="12694"/>
                    <a:pt x="7430" y="12579"/>
                  </a:cubicBezTo>
                  <a:lnTo>
                    <a:pt x="7430" y="12030"/>
                  </a:lnTo>
                  <a:cubicBezTo>
                    <a:pt x="7430" y="11934"/>
                    <a:pt x="7497" y="11852"/>
                    <a:pt x="7594" y="11833"/>
                  </a:cubicBezTo>
                  <a:cubicBezTo>
                    <a:pt x="8234" y="11693"/>
                    <a:pt x="8845" y="11438"/>
                    <a:pt x="9398" y="11082"/>
                  </a:cubicBezTo>
                  <a:cubicBezTo>
                    <a:pt x="9433" y="11060"/>
                    <a:pt x="9472" y="11049"/>
                    <a:pt x="9510" y="11049"/>
                  </a:cubicBezTo>
                  <a:cubicBezTo>
                    <a:pt x="9563" y="11049"/>
                    <a:pt x="9616" y="11069"/>
                    <a:pt x="9658" y="11111"/>
                  </a:cubicBezTo>
                  <a:lnTo>
                    <a:pt x="10043" y="11496"/>
                  </a:lnTo>
                  <a:cubicBezTo>
                    <a:pt x="10084" y="11537"/>
                    <a:pt x="10137" y="11557"/>
                    <a:pt x="10190" y="11557"/>
                  </a:cubicBezTo>
                  <a:cubicBezTo>
                    <a:pt x="10242" y="11557"/>
                    <a:pt x="10295" y="11537"/>
                    <a:pt x="10336" y="11496"/>
                  </a:cubicBezTo>
                  <a:lnTo>
                    <a:pt x="11506" y="10331"/>
                  </a:lnTo>
                  <a:cubicBezTo>
                    <a:pt x="11583" y="10250"/>
                    <a:pt x="11583" y="10120"/>
                    <a:pt x="11506" y="10038"/>
                  </a:cubicBezTo>
                  <a:lnTo>
                    <a:pt x="11116" y="9648"/>
                  </a:lnTo>
                  <a:cubicBezTo>
                    <a:pt x="11048" y="9581"/>
                    <a:pt x="11039" y="9475"/>
                    <a:pt x="11092" y="9393"/>
                  </a:cubicBezTo>
                  <a:cubicBezTo>
                    <a:pt x="11443" y="8840"/>
                    <a:pt x="11698" y="8229"/>
                    <a:pt x="11838" y="7589"/>
                  </a:cubicBezTo>
                  <a:cubicBezTo>
                    <a:pt x="11857" y="7493"/>
                    <a:pt x="11943" y="7425"/>
                    <a:pt x="12040" y="7425"/>
                  </a:cubicBezTo>
                  <a:lnTo>
                    <a:pt x="12588" y="7425"/>
                  </a:lnTo>
                  <a:cubicBezTo>
                    <a:pt x="12699" y="7425"/>
                    <a:pt x="12795" y="7329"/>
                    <a:pt x="12795" y="7218"/>
                  </a:cubicBezTo>
                  <a:lnTo>
                    <a:pt x="12795" y="5568"/>
                  </a:lnTo>
                  <a:cubicBezTo>
                    <a:pt x="12795" y="5457"/>
                    <a:pt x="12704" y="5361"/>
                    <a:pt x="12588" y="5361"/>
                  </a:cubicBezTo>
                  <a:lnTo>
                    <a:pt x="12040" y="5361"/>
                  </a:lnTo>
                  <a:cubicBezTo>
                    <a:pt x="11943" y="5361"/>
                    <a:pt x="11862" y="5294"/>
                    <a:pt x="11842" y="5197"/>
                  </a:cubicBezTo>
                  <a:cubicBezTo>
                    <a:pt x="11698" y="4557"/>
                    <a:pt x="11448" y="3946"/>
                    <a:pt x="11092" y="3393"/>
                  </a:cubicBezTo>
                  <a:cubicBezTo>
                    <a:pt x="11039" y="3311"/>
                    <a:pt x="11048" y="3205"/>
                    <a:pt x="11121" y="3133"/>
                  </a:cubicBezTo>
                  <a:lnTo>
                    <a:pt x="11506" y="2748"/>
                  </a:lnTo>
                  <a:cubicBezTo>
                    <a:pt x="11587" y="2666"/>
                    <a:pt x="11587" y="2536"/>
                    <a:pt x="11506" y="2455"/>
                  </a:cubicBezTo>
                  <a:lnTo>
                    <a:pt x="10341" y="1290"/>
                  </a:lnTo>
                  <a:cubicBezTo>
                    <a:pt x="10300" y="1249"/>
                    <a:pt x="10247" y="1229"/>
                    <a:pt x="10194" y="1229"/>
                  </a:cubicBezTo>
                  <a:cubicBezTo>
                    <a:pt x="10141" y="1229"/>
                    <a:pt x="10088" y="1249"/>
                    <a:pt x="10048" y="1290"/>
                  </a:cubicBezTo>
                  <a:lnTo>
                    <a:pt x="9658" y="1675"/>
                  </a:lnTo>
                  <a:cubicBezTo>
                    <a:pt x="9618" y="1715"/>
                    <a:pt x="9565" y="1736"/>
                    <a:pt x="9511" y="1736"/>
                  </a:cubicBezTo>
                  <a:cubicBezTo>
                    <a:pt x="9474" y="1736"/>
                    <a:pt x="9436" y="1726"/>
                    <a:pt x="9403" y="1704"/>
                  </a:cubicBezTo>
                  <a:cubicBezTo>
                    <a:pt x="8849" y="1348"/>
                    <a:pt x="8238" y="1093"/>
                    <a:pt x="7598" y="953"/>
                  </a:cubicBezTo>
                  <a:cubicBezTo>
                    <a:pt x="7502" y="934"/>
                    <a:pt x="7435" y="852"/>
                    <a:pt x="7430" y="751"/>
                  </a:cubicBezTo>
                  <a:lnTo>
                    <a:pt x="7430" y="208"/>
                  </a:lnTo>
                  <a:cubicBezTo>
                    <a:pt x="7430" y="92"/>
                    <a:pt x="7339" y="1"/>
                    <a:pt x="722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63"/>
            <p:cNvSpPr/>
            <p:nvPr/>
          </p:nvSpPr>
          <p:spPr>
            <a:xfrm>
              <a:off x="1677279" y="1891283"/>
              <a:ext cx="390935" cy="390639"/>
            </a:xfrm>
            <a:custGeom>
              <a:rect b="b" l="l" r="r" t="t"/>
              <a:pathLst>
                <a:path extrusionOk="0" h="13175" w="13185">
                  <a:moveTo>
                    <a:pt x="7420" y="385"/>
                  </a:moveTo>
                  <a:cubicBezTo>
                    <a:pt x="7425" y="385"/>
                    <a:pt x="7430" y="390"/>
                    <a:pt x="7430" y="400"/>
                  </a:cubicBezTo>
                  <a:lnTo>
                    <a:pt x="7430" y="943"/>
                  </a:lnTo>
                  <a:cubicBezTo>
                    <a:pt x="7430" y="1136"/>
                    <a:pt x="7564" y="1295"/>
                    <a:pt x="7747" y="1333"/>
                  </a:cubicBezTo>
                  <a:cubicBezTo>
                    <a:pt x="8368" y="1468"/>
                    <a:pt x="8960" y="1713"/>
                    <a:pt x="9494" y="2055"/>
                  </a:cubicBezTo>
                  <a:cubicBezTo>
                    <a:pt x="9559" y="2100"/>
                    <a:pt x="9635" y="2121"/>
                    <a:pt x="9710" y="2121"/>
                  </a:cubicBezTo>
                  <a:cubicBezTo>
                    <a:pt x="9813" y="2121"/>
                    <a:pt x="9915" y="2082"/>
                    <a:pt x="9989" y="2007"/>
                  </a:cubicBezTo>
                  <a:lnTo>
                    <a:pt x="10379" y="1617"/>
                  </a:lnTo>
                  <a:cubicBezTo>
                    <a:pt x="10382" y="1615"/>
                    <a:pt x="10385" y="1613"/>
                    <a:pt x="10389" y="1613"/>
                  </a:cubicBezTo>
                  <a:cubicBezTo>
                    <a:pt x="10392" y="1613"/>
                    <a:pt x="10396" y="1615"/>
                    <a:pt x="10398" y="1617"/>
                  </a:cubicBezTo>
                  <a:lnTo>
                    <a:pt x="11563" y="2786"/>
                  </a:lnTo>
                  <a:cubicBezTo>
                    <a:pt x="11568" y="2791"/>
                    <a:pt x="11568" y="2796"/>
                    <a:pt x="11563" y="2805"/>
                  </a:cubicBezTo>
                  <a:lnTo>
                    <a:pt x="11178" y="3190"/>
                  </a:lnTo>
                  <a:cubicBezTo>
                    <a:pt x="11043" y="3325"/>
                    <a:pt x="11019" y="3532"/>
                    <a:pt x="11125" y="3691"/>
                  </a:cubicBezTo>
                  <a:cubicBezTo>
                    <a:pt x="11467" y="4225"/>
                    <a:pt x="11712" y="4812"/>
                    <a:pt x="11847" y="5433"/>
                  </a:cubicBezTo>
                  <a:cubicBezTo>
                    <a:pt x="11885" y="5620"/>
                    <a:pt x="12049" y="5750"/>
                    <a:pt x="12236" y="5750"/>
                  </a:cubicBezTo>
                  <a:lnTo>
                    <a:pt x="12785" y="5750"/>
                  </a:lnTo>
                  <a:cubicBezTo>
                    <a:pt x="12790" y="5750"/>
                    <a:pt x="12799" y="5755"/>
                    <a:pt x="12799" y="5765"/>
                  </a:cubicBezTo>
                  <a:lnTo>
                    <a:pt x="12799" y="7415"/>
                  </a:lnTo>
                  <a:lnTo>
                    <a:pt x="12795" y="7410"/>
                  </a:lnTo>
                  <a:cubicBezTo>
                    <a:pt x="12795" y="7420"/>
                    <a:pt x="12790" y="7425"/>
                    <a:pt x="12780" y="7425"/>
                  </a:cubicBezTo>
                  <a:lnTo>
                    <a:pt x="12232" y="7425"/>
                  </a:lnTo>
                  <a:cubicBezTo>
                    <a:pt x="12044" y="7425"/>
                    <a:pt x="11880" y="7555"/>
                    <a:pt x="11842" y="7742"/>
                  </a:cubicBezTo>
                  <a:cubicBezTo>
                    <a:pt x="11707" y="8358"/>
                    <a:pt x="11467" y="8950"/>
                    <a:pt x="11120" y="9484"/>
                  </a:cubicBezTo>
                  <a:cubicBezTo>
                    <a:pt x="11019" y="9643"/>
                    <a:pt x="11038" y="9850"/>
                    <a:pt x="11173" y="9985"/>
                  </a:cubicBezTo>
                  <a:lnTo>
                    <a:pt x="11563" y="10370"/>
                  </a:lnTo>
                  <a:cubicBezTo>
                    <a:pt x="11568" y="10374"/>
                    <a:pt x="11568" y="10384"/>
                    <a:pt x="11563" y="10389"/>
                  </a:cubicBezTo>
                  <a:lnTo>
                    <a:pt x="10398" y="11558"/>
                  </a:lnTo>
                  <a:cubicBezTo>
                    <a:pt x="10394" y="11560"/>
                    <a:pt x="10390" y="11562"/>
                    <a:pt x="10387" y="11562"/>
                  </a:cubicBezTo>
                  <a:cubicBezTo>
                    <a:pt x="10384" y="11562"/>
                    <a:pt x="10382" y="11560"/>
                    <a:pt x="10379" y="11558"/>
                  </a:cubicBezTo>
                  <a:lnTo>
                    <a:pt x="9989" y="11168"/>
                  </a:lnTo>
                  <a:cubicBezTo>
                    <a:pt x="9912" y="11091"/>
                    <a:pt x="9810" y="11051"/>
                    <a:pt x="9707" y="11051"/>
                  </a:cubicBezTo>
                  <a:cubicBezTo>
                    <a:pt x="9632" y="11051"/>
                    <a:pt x="9556" y="11073"/>
                    <a:pt x="9489" y="11115"/>
                  </a:cubicBezTo>
                  <a:cubicBezTo>
                    <a:pt x="8955" y="11457"/>
                    <a:pt x="8368" y="11702"/>
                    <a:pt x="7747" y="11837"/>
                  </a:cubicBezTo>
                  <a:cubicBezTo>
                    <a:pt x="7564" y="11876"/>
                    <a:pt x="7430" y="12039"/>
                    <a:pt x="7430" y="12227"/>
                  </a:cubicBezTo>
                  <a:lnTo>
                    <a:pt x="7430" y="12775"/>
                  </a:lnTo>
                  <a:cubicBezTo>
                    <a:pt x="7430" y="12785"/>
                    <a:pt x="7425" y="12790"/>
                    <a:pt x="7415" y="12790"/>
                  </a:cubicBezTo>
                  <a:lnTo>
                    <a:pt x="5765" y="12790"/>
                  </a:lnTo>
                  <a:cubicBezTo>
                    <a:pt x="5755" y="12790"/>
                    <a:pt x="5750" y="12785"/>
                    <a:pt x="5750" y="12775"/>
                  </a:cubicBezTo>
                  <a:lnTo>
                    <a:pt x="5750" y="12227"/>
                  </a:lnTo>
                  <a:cubicBezTo>
                    <a:pt x="5750" y="12039"/>
                    <a:pt x="5620" y="11876"/>
                    <a:pt x="5437" y="11837"/>
                  </a:cubicBezTo>
                  <a:cubicBezTo>
                    <a:pt x="4817" y="11702"/>
                    <a:pt x="4225" y="11457"/>
                    <a:pt x="3691" y="11115"/>
                  </a:cubicBezTo>
                  <a:cubicBezTo>
                    <a:pt x="3628" y="11072"/>
                    <a:pt x="3551" y="11053"/>
                    <a:pt x="3474" y="11053"/>
                  </a:cubicBezTo>
                  <a:cubicBezTo>
                    <a:pt x="3368" y="11053"/>
                    <a:pt x="3267" y="11091"/>
                    <a:pt x="3190" y="11168"/>
                  </a:cubicBezTo>
                  <a:lnTo>
                    <a:pt x="2805" y="11558"/>
                  </a:lnTo>
                  <a:cubicBezTo>
                    <a:pt x="2803" y="11560"/>
                    <a:pt x="2799" y="11562"/>
                    <a:pt x="2796" y="11562"/>
                  </a:cubicBezTo>
                  <a:cubicBezTo>
                    <a:pt x="2792" y="11562"/>
                    <a:pt x="2789" y="11560"/>
                    <a:pt x="2786" y="11558"/>
                  </a:cubicBezTo>
                  <a:lnTo>
                    <a:pt x="1617" y="10389"/>
                  </a:lnTo>
                  <a:cubicBezTo>
                    <a:pt x="1612" y="10384"/>
                    <a:pt x="1612" y="10374"/>
                    <a:pt x="1617" y="10370"/>
                  </a:cubicBezTo>
                  <a:lnTo>
                    <a:pt x="2007" y="9985"/>
                  </a:lnTo>
                  <a:cubicBezTo>
                    <a:pt x="2141" y="9850"/>
                    <a:pt x="2161" y="9643"/>
                    <a:pt x="2060" y="9484"/>
                  </a:cubicBezTo>
                  <a:cubicBezTo>
                    <a:pt x="1718" y="8950"/>
                    <a:pt x="1473" y="8358"/>
                    <a:pt x="1338" y="7737"/>
                  </a:cubicBezTo>
                  <a:cubicBezTo>
                    <a:pt x="1299" y="7555"/>
                    <a:pt x="1136" y="7425"/>
                    <a:pt x="948" y="7425"/>
                  </a:cubicBezTo>
                  <a:lnTo>
                    <a:pt x="400" y="7425"/>
                  </a:lnTo>
                  <a:cubicBezTo>
                    <a:pt x="390" y="7425"/>
                    <a:pt x="385" y="7420"/>
                    <a:pt x="385" y="7410"/>
                  </a:cubicBezTo>
                  <a:lnTo>
                    <a:pt x="385" y="5760"/>
                  </a:lnTo>
                  <a:cubicBezTo>
                    <a:pt x="385" y="5750"/>
                    <a:pt x="390" y="5745"/>
                    <a:pt x="400" y="5745"/>
                  </a:cubicBezTo>
                  <a:lnTo>
                    <a:pt x="948" y="5745"/>
                  </a:lnTo>
                  <a:cubicBezTo>
                    <a:pt x="1136" y="5745"/>
                    <a:pt x="1299" y="5616"/>
                    <a:pt x="1338" y="5433"/>
                  </a:cubicBezTo>
                  <a:cubicBezTo>
                    <a:pt x="1473" y="4812"/>
                    <a:pt x="1718" y="4220"/>
                    <a:pt x="2060" y="3686"/>
                  </a:cubicBezTo>
                  <a:cubicBezTo>
                    <a:pt x="2161" y="3527"/>
                    <a:pt x="2141" y="3320"/>
                    <a:pt x="2007" y="3190"/>
                  </a:cubicBezTo>
                  <a:lnTo>
                    <a:pt x="1622" y="2805"/>
                  </a:lnTo>
                  <a:cubicBezTo>
                    <a:pt x="1617" y="2796"/>
                    <a:pt x="1617" y="2791"/>
                    <a:pt x="1622" y="2786"/>
                  </a:cubicBezTo>
                  <a:lnTo>
                    <a:pt x="2791" y="1617"/>
                  </a:lnTo>
                  <a:cubicBezTo>
                    <a:pt x="2793" y="1615"/>
                    <a:pt x="2796" y="1613"/>
                    <a:pt x="2798" y="1613"/>
                  </a:cubicBezTo>
                  <a:cubicBezTo>
                    <a:pt x="2801" y="1613"/>
                    <a:pt x="2803" y="1615"/>
                    <a:pt x="2805" y="1617"/>
                  </a:cubicBezTo>
                  <a:lnTo>
                    <a:pt x="3195" y="2007"/>
                  </a:lnTo>
                  <a:cubicBezTo>
                    <a:pt x="3273" y="2082"/>
                    <a:pt x="3374" y="2121"/>
                    <a:pt x="3477" y="2121"/>
                  </a:cubicBezTo>
                  <a:cubicBezTo>
                    <a:pt x="3552" y="2121"/>
                    <a:pt x="3628" y="2100"/>
                    <a:pt x="3696" y="2055"/>
                  </a:cubicBezTo>
                  <a:cubicBezTo>
                    <a:pt x="4230" y="1713"/>
                    <a:pt x="4817" y="1468"/>
                    <a:pt x="5437" y="1333"/>
                  </a:cubicBezTo>
                  <a:cubicBezTo>
                    <a:pt x="5620" y="1295"/>
                    <a:pt x="5755" y="1136"/>
                    <a:pt x="5755" y="948"/>
                  </a:cubicBezTo>
                  <a:lnTo>
                    <a:pt x="5755" y="400"/>
                  </a:lnTo>
                  <a:cubicBezTo>
                    <a:pt x="5755" y="390"/>
                    <a:pt x="5760" y="385"/>
                    <a:pt x="5769" y="385"/>
                  </a:cubicBezTo>
                  <a:close/>
                  <a:moveTo>
                    <a:pt x="5765" y="0"/>
                  </a:moveTo>
                  <a:cubicBezTo>
                    <a:pt x="5543" y="0"/>
                    <a:pt x="5365" y="178"/>
                    <a:pt x="5365" y="400"/>
                  </a:cubicBezTo>
                  <a:lnTo>
                    <a:pt x="5365" y="943"/>
                  </a:lnTo>
                  <a:cubicBezTo>
                    <a:pt x="5365" y="953"/>
                    <a:pt x="5360" y="958"/>
                    <a:pt x="5356" y="958"/>
                  </a:cubicBezTo>
                  <a:cubicBezTo>
                    <a:pt x="4692" y="1102"/>
                    <a:pt x="4056" y="1367"/>
                    <a:pt x="3484" y="1732"/>
                  </a:cubicBezTo>
                  <a:cubicBezTo>
                    <a:pt x="3481" y="1735"/>
                    <a:pt x="3479" y="1736"/>
                    <a:pt x="3477" y="1736"/>
                  </a:cubicBezTo>
                  <a:cubicBezTo>
                    <a:pt x="3474" y="1736"/>
                    <a:pt x="3472" y="1735"/>
                    <a:pt x="3469" y="1732"/>
                  </a:cubicBezTo>
                  <a:lnTo>
                    <a:pt x="3080" y="1343"/>
                  </a:lnTo>
                  <a:cubicBezTo>
                    <a:pt x="3003" y="1266"/>
                    <a:pt x="2900" y="1227"/>
                    <a:pt x="2798" y="1227"/>
                  </a:cubicBezTo>
                  <a:cubicBezTo>
                    <a:pt x="2696" y="1227"/>
                    <a:pt x="2594" y="1266"/>
                    <a:pt x="2517" y="1343"/>
                  </a:cubicBezTo>
                  <a:lnTo>
                    <a:pt x="1347" y="2512"/>
                  </a:lnTo>
                  <a:cubicBezTo>
                    <a:pt x="1193" y="2666"/>
                    <a:pt x="1193" y="2916"/>
                    <a:pt x="1347" y="3075"/>
                  </a:cubicBezTo>
                  <a:lnTo>
                    <a:pt x="1737" y="3465"/>
                  </a:lnTo>
                  <a:cubicBezTo>
                    <a:pt x="1737" y="3469"/>
                    <a:pt x="1737" y="3479"/>
                    <a:pt x="1737" y="3484"/>
                  </a:cubicBezTo>
                  <a:cubicBezTo>
                    <a:pt x="1367" y="4057"/>
                    <a:pt x="1107" y="4687"/>
                    <a:pt x="963" y="5351"/>
                  </a:cubicBezTo>
                  <a:cubicBezTo>
                    <a:pt x="963" y="5356"/>
                    <a:pt x="958" y="5365"/>
                    <a:pt x="948" y="5365"/>
                  </a:cubicBezTo>
                  <a:lnTo>
                    <a:pt x="400" y="5365"/>
                  </a:lnTo>
                  <a:cubicBezTo>
                    <a:pt x="178" y="5365"/>
                    <a:pt x="0" y="5543"/>
                    <a:pt x="0" y="5765"/>
                  </a:cubicBezTo>
                  <a:lnTo>
                    <a:pt x="0" y="7415"/>
                  </a:lnTo>
                  <a:cubicBezTo>
                    <a:pt x="0" y="7636"/>
                    <a:pt x="178" y="7814"/>
                    <a:pt x="400" y="7814"/>
                  </a:cubicBezTo>
                  <a:lnTo>
                    <a:pt x="948" y="7814"/>
                  </a:lnTo>
                  <a:cubicBezTo>
                    <a:pt x="958" y="7814"/>
                    <a:pt x="958" y="7819"/>
                    <a:pt x="963" y="7824"/>
                  </a:cubicBezTo>
                  <a:cubicBezTo>
                    <a:pt x="1107" y="8488"/>
                    <a:pt x="1367" y="9118"/>
                    <a:pt x="1737" y="9691"/>
                  </a:cubicBezTo>
                  <a:cubicBezTo>
                    <a:pt x="1737" y="9696"/>
                    <a:pt x="1737" y="9705"/>
                    <a:pt x="1737" y="9710"/>
                  </a:cubicBezTo>
                  <a:lnTo>
                    <a:pt x="1347" y="10095"/>
                  </a:lnTo>
                  <a:cubicBezTo>
                    <a:pt x="1193" y="10254"/>
                    <a:pt x="1193" y="10504"/>
                    <a:pt x="1347" y="10663"/>
                  </a:cubicBezTo>
                  <a:lnTo>
                    <a:pt x="2517" y="11827"/>
                  </a:lnTo>
                  <a:cubicBezTo>
                    <a:pt x="2594" y="11907"/>
                    <a:pt x="2696" y="11947"/>
                    <a:pt x="2798" y="11947"/>
                  </a:cubicBezTo>
                  <a:cubicBezTo>
                    <a:pt x="2900" y="11947"/>
                    <a:pt x="3003" y="11907"/>
                    <a:pt x="3080" y="11827"/>
                  </a:cubicBezTo>
                  <a:lnTo>
                    <a:pt x="3469" y="11443"/>
                  </a:lnTo>
                  <a:cubicBezTo>
                    <a:pt x="3472" y="11440"/>
                    <a:pt x="3475" y="11439"/>
                    <a:pt x="3479" y="11439"/>
                  </a:cubicBezTo>
                  <a:cubicBezTo>
                    <a:pt x="3483" y="11439"/>
                    <a:pt x="3486" y="11440"/>
                    <a:pt x="3489" y="11443"/>
                  </a:cubicBezTo>
                  <a:cubicBezTo>
                    <a:pt x="4061" y="11808"/>
                    <a:pt x="4692" y="12068"/>
                    <a:pt x="5356" y="12217"/>
                  </a:cubicBezTo>
                  <a:cubicBezTo>
                    <a:pt x="5360" y="12217"/>
                    <a:pt x="5370" y="12222"/>
                    <a:pt x="5370" y="12227"/>
                  </a:cubicBezTo>
                  <a:lnTo>
                    <a:pt x="5370" y="12775"/>
                  </a:lnTo>
                  <a:cubicBezTo>
                    <a:pt x="5370" y="12997"/>
                    <a:pt x="5548" y="13175"/>
                    <a:pt x="5769" y="13175"/>
                  </a:cubicBezTo>
                  <a:lnTo>
                    <a:pt x="7420" y="13175"/>
                  </a:lnTo>
                  <a:cubicBezTo>
                    <a:pt x="7641" y="13175"/>
                    <a:pt x="7819" y="12997"/>
                    <a:pt x="7819" y="12775"/>
                  </a:cubicBezTo>
                  <a:lnTo>
                    <a:pt x="7819" y="12227"/>
                  </a:lnTo>
                  <a:cubicBezTo>
                    <a:pt x="7819" y="12222"/>
                    <a:pt x="7824" y="12217"/>
                    <a:pt x="7829" y="12217"/>
                  </a:cubicBezTo>
                  <a:cubicBezTo>
                    <a:pt x="8493" y="12068"/>
                    <a:pt x="9128" y="11808"/>
                    <a:pt x="9701" y="11443"/>
                  </a:cubicBezTo>
                  <a:cubicBezTo>
                    <a:pt x="9703" y="11440"/>
                    <a:pt x="9705" y="11439"/>
                    <a:pt x="9708" y="11439"/>
                  </a:cubicBezTo>
                  <a:cubicBezTo>
                    <a:pt x="9710" y="11439"/>
                    <a:pt x="9713" y="11440"/>
                    <a:pt x="9715" y="11443"/>
                  </a:cubicBezTo>
                  <a:lnTo>
                    <a:pt x="10105" y="11827"/>
                  </a:lnTo>
                  <a:cubicBezTo>
                    <a:pt x="10182" y="11907"/>
                    <a:pt x="10284" y="11947"/>
                    <a:pt x="10386" y="11947"/>
                  </a:cubicBezTo>
                  <a:cubicBezTo>
                    <a:pt x="10489" y="11947"/>
                    <a:pt x="10591" y="11907"/>
                    <a:pt x="10668" y="11827"/>
                  </a:cubicBezTo>
                  <a:lnTo>
                    <a:pt x="11837" y="10663"/>
                  </a:lnTo>
                  <a:cubicBezTo>
                    <a:pt x="11991" y="10504"/>
                    <a:pt x="11991" y="10254"/>
                    <a:pt x="11837" y="10095"/>
                  </a:cubicBezTo>
                  <a:lnTo>
                    <a:pt x="11447" y="9710"/>
                  </a:lnTo>
                  <a:cubicBezTo>
                    <a:pt x="11447" y="9705"/>
                    <a:pt x="11447" y="9696"/>
                    <a:pt x="11447" y="9691"/>
                  </a:cubicBezTo>
                  <a:cubicBezTo>
                    <a:pt x="11818" y="9118"/>
                    <a:pt x="12078" y="8488"/>
                    <a:pt x="12222" y="7824"/>
                  </a:cubicBezTo>
                  <a:cubicBezTo>
                    <a:pt x="12222" y="7814"/>
                    <a:pt x="12227" y="7810"/>
                    <a:pt x="12236" y="7810"/>
                  </a:cubicBezTo>
                  <a:lnTo>
                    <a:pt x="12785" y="7810"/>
                  </a:lnTo>
                  <a:cubicBezTo>
                    <a:pt x="13006" y="7810"/>
                    <a:pt x="13184" y="7632"/>
                    <a:pt x="13184" y="7410"/>
                  </a:cubicBezTo>
                  <a:lnTo>
                    <a:pt x="13184" y="5760"/>
                  </a:lnTo>
                  <a:cubicBezTo>
                    <a:pt x="13184" y="5539"/>
                    <a:pt x="13002" y="5360"/>
                    <a:pt x="12780" y="5360"/>
                  </a:cubicBezTo>
                  <a:lnTo>
                    <a:pt x="12232" y="5360"/>
                  </a:lnTo>
                  <a:cubicBezTo>
                    <a:pt x="12227" y="5360"/>
                    <a:pt x="12222" y="5356"/>
                    <a:pt x="12222" y="5351"/>
                  </a:cubicBezTo>
                  <a:cubicBezTo>
                    <a:pt x="12078" y="4682"/>
                    <a:pt x="11813" y="4052"/>
                    <a:pt x="11447" y="3479"/>
                  </a:cubicBezTo>
                  <a:cubicBezTo>
                    <a:pt x="11443" y="3474"/>
                    <a:pt x="11443" y="3465"/>
                    <a:pt x="11447" y="3460"/>
                  </a:cubicBezTo>
                  <a:lnTo>
                    <a:pt x="11837" y="3075"/>
                  </a:lnTo>
                  <a:cubicBezTo>
                    <a:pt x="11991" y="2916"/>
                    <a:pt x="11991" y="2666"/>
                    <a:pt x="11837" y="2507"/>
                  </a:cubicBezTo>
                  <a:lnTo>
                    <a:pt x="10668" y="1343"/>
                  </a:lnTo>
                  <a:cubicBezTo>
                    <a:pt x="10588" y="1266"/>
                    <a:pt x="10486" y="1227"/>
                    <a:pt x="10385" y="1227"/>
                  </a:cubicBezTo>
                  <a:cubicBezTo>
                    <a:pt x="10283" y="1227"/>
                    <a:pt x="10182" y="1266"/>
                    <a:pt x="10105" y="1343"/>
                  </a:cubicBezTo>
                  <a:lnTo>
                    <a:pt x="9715" y="1732"/>
                  </a:lnTo>
                  <a:lnTo>
                    <a:pt x="9696" y="1732"/>
                  </a:lnTo>
                  <a:cubicBezTo>
                    <a:pt x="9123" y="1362"/>
                    <a:pt x="8493" y="1102"/>
                    <a:pt x="7829" y="958"/>
                  </a:cubicBezTo>
                  <a:cubicBezTo>
                    <a:pt x="7824" y="958"/>
                    <a:pt x="7814" y="953"/>
                    <a:pt x="7814" y="943"/>
                  </a:cubicBezTo>
                  <a:lnTo>
                    <a:pt x="7814" y="400"/>
                  </a:lnTo>
                  <a:cubicBezTo>
                    <a:pt x="7814" y="178"/>
                    <a:pt x="7636" y="0"/>
                    <a:pt x="741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63"/>
            <p:cNvSpPr/>
            <p:nvPr/>
          </p:nvSpPr>
          <p:spPr>
            <a:xfrm>
              <a:off x="1738626" y="1964579"/>
              <a:ext cx="216030" cy="201235"/>
            </a:xfrm>
            <a:custGeom>
              <a:rect b="b" l="l" r="r" t="t"/>
              <a:pathLst>
                <a:path extrusionOk="0" h="6787" w="7286">
                  <a:moveTo>
                    <a:pt x="4521" y="1"/>
                  </a:moveTo>
                  <a:cubicBezTo>
                    <a:pt x="3463" y="1"/>
                    <a:pt x="2410" y="406"/>
                    <a:pt x="1612" y="1204"/>
                  </a:cubicBezTo>
                  <a:cubicBezTo>
                    <a:pt x="125" y="2691"/>
                    <a:pt x="0" y="5063"/>
                    <a:pt x="1323" y="6699"/>
                  </a:cubicBezTo>
                  <a:cubicBezTo>
                    <a:pt x="1365" y="6761"/>
                    <a:pt x="1420" y="6786"/>
                    <a:pt x="1475" y="6786"/>
                  </a:cubicBezTo>
                  <a:cubicBezTo>
                    <a:pt x="1620" y="6786"/>
                    <a:pt x="1758" y="6606"/>
                    <a:pt x="1622" y="6459"/>
                  </a:cubicBezTo>
                  <a:cubicBezTo>
                    <a:pt x="1044" y="5747"/>
                    <a:pt x="751" y="4847"/>
                    <a:pt x="799" y="3928"/>
                  </a:cubicBezTo>
                  <a:cubicBezTo>
                    <a:pt x="871" y="2528"/>
                    <a:pt x="1718" y="1286"/>
                    <a:pt x="2998" y="714"/>
                  </a:cubicBezTo>
                  <a:cubicBezTo>
                    <a:pt x="3488" y="495"/>
                    <a:pt x="4008" y="388"/>
                    <a:pt x="4525" y="388"/>
                  </a:cubicBezTo>
                  <a:cubicBezTo>
                    <a:pt x="5363" y="388"/>
                    <a:pt x="6191" y="669"/>
                    <a:pt x="6867" y="1214"/>
                  </a:cubicBezTo>
                  <a:cubicBezTo>
                    <a:pt x="6909" y="1253"/>
                    <a:pt x="6954" y="1270"/>
                    <a:pt x="6997" y="1270"/>
                  </a:cubicBezTo>
                  <a:cubicBezTo>
                    <a:pt x="7158" y="1270"/>
                    <a:pt x="7286" y="1037"/>
                    <a:pt x="7107" y="916"/>
                  </a:cubicBezTo>
                  <a:cubicBezTo>
                    <a:pt x="6349" y="303"/>
                    <a:pt x="5434" y="1"/>
                    <a:pt x="45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63"/>
            <p:cNvSpPr/>
            <p:nvPr/>
          </p:nvSpPr>
          <p:spPr>
            <a:xfrm>
              <a:off x="1846760" y="2031796"/>
              <a:ext cx="52510" cy="17612"/>
            </a:xfrm>
            <a:custGeom>
              <a:rect b="b" l="l" r="r" t="t"/>
              <a:pathLst>
                <a:path extrusionOk="0" h="594" w="1771">
                  <a:moveTo>
                    <a:pt x="256" y="1"/>
                  </a:moveTo>
                  <a:cubicBezTo>
                    <a:pt x="1" y="1"/>
                    <a:pt x="1" y="391"/>
                    <a:pt x="256" y="391"/>
                  </a:cubicBezTo>
                  <a:cubicBezTo>
                    <a:pt x="472" y="391"/>
                    <a:pt x="1102" y="424"/>
                    <a:pt x="1410" y="573"/>
                  </a:cubicBezTo>
                  <a:cubicBezTo>
                    <a:pt x="1441" y="588"/>
                    <a:pt x="1470" y="594"/>
                    <a:pt x="1497" y="594"/>
                  </a:cubicBezTo>
                  <a:cubicBezTo>
                    <a:pt x="1674" y="594"/>
                    <a:pt x="1770" y="332"/>
                    <a:pt x="1579" y="232"/>
                  </a:cubicBezTo>
                  <a:cubicBezTo>
                    <a:pt x="1131" y="6"/>
                    <a:pt x="294" y="1"/>
                    <a:pt x="25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63"/>
            <p:cNvSpPr/>
            <p:nvPr/>
          </p:nvSpPr>
          <p:spPr>
            <a:xfrm>
              <a:off x="1791818" y="2001286"/>
              <a:ext cx="211049" cy="207313"/>
            </a:xfrm>
            <a:custGeom>
              <a:rect b="b" l="l" r="r" t="t"/>
              <a:pathLst>
                <a:path extrusionOk="0" h="6992" w="7118">
                  <a:moveTo>
                    <a:pt x="3980" y="385"/>
                  </a:moveTo>
                  <a:lnTo>
                    <a:pt x="3980" y="1189"/>
                  </a:lnTo>
                  <a:cubicBezTo>
                    <a:pt x="3980" y="1318"/>
                    <a:pt x="3951" y="1448"/>
                    <a:pt x="3894" y="1564"/>
                  </a:cubicBezTo>
                  <a:lnTo>
                    <a:pt x="3797" y="1756"/>
                  </a:lnTo>
                  <a:cubicBezTo>
                    <a:pt x="3783" y="1785"/>
                    <a:pt x="3773" y="1814"/>
                    <a:pt x="3773" y="1843"/>
                  </a:cubicBezTo>
                  <a:lnTo>
                    <a:pt x="3773" y="2257"/>
                  </a:lnTo>
                  <a:cubicBezTo>
                    <a:pt x="3778" y="2840"/>
                    <a:pt x="3302" y="3306"/>
                    <a:pt x="2722" y="3306"/>
                  </a:cubicBezTo>
                  <a:cubicBezTo>
                    <a:pt x="2713" y="3306"/>
                    <a:pt x="2704" y="3306"/>
                    <a:pt x="2696" y="3306"/>
                  </a:cubicBezTo>
                  <a:cubicBezTo>
                    <a:pt x="2137" y="3286"/>
                    <a:pt x="1685" y="2791"/>
                    <a:pt x="1685" y="2204"/>
                  </a:cubicBezTo>
                  <a:lnTo>
                    <a:pt x="1685" y="1843"/>
                  </a:lnTo>
                  <a:cubicBezTo>
                    <a:pt x="1685" y="1814"/>
                    <a:pt x="1680" y="1785"/>
                    <a:pt x="1666" y="1756"/>
                  </a:cubicBezTo>
                  <a:lnTo>
                    <a:pt x="1546" y="1516"/>
                  </a:lnTo>
                  <a:cubicBezTo>
                    <a:pt x="1502" y="1429"/>
                    <a:pt x="1478" y="1333"/>
                    <a:pt x="1478" y="1232"/>
                  </a:cubicBezTo>
                  <a:lnTo>
                    <a:pt x="1478" y="1222"/>
                  </a:lnTo>
                  <a:cubicBezTo>
                    <a:pt x="1478" y="760"/>
                    <a:pt x="1854" y="385"/>
                    <a:pt x="2315" y="385"/>
                  </a:cubicBezTo>
                  <a:close/>
                  <a:moveTo>
                    <a:pt x="2301" y="3618"/>
                  </a:moveTo>
                  <a:cubicBezTo>
                    <a:pt x="2426" y="3657"/>
                    <a:pt x="2551" y="3681"/>
                    <a:pt x="2686" y="3686"/>
                  </a:cubicBezTo>
                  <a:lnTo>
                    <a:pt x="2729" y="3686"/>
                  </a:lnTo>
                  <a:cubicBezTo>
                    <a:pt x="2874" y="3686"/>
                    <a:pt x="3018" y="3667"/>
                    <a:pt x="3153" y="3623"/>
                  </a:cubicBezTo>
                  <a:cubicBezTo>
                    <a:pt x="3158" y="3681"/>
                    <a:pt x="3167" y="3739"/>
                    <a:pt x="3186" y="3792"/>
                  </a:cubicBezTo>
                  <a:lnTo>
                    <a:pt x="3028" y="3951"/>
                  </a:lnTo>
                  <a:cubicBezTo>
                    <a:pt x="2946" y="4032"/>
                    <a:pt x="2838" y="4073"/>
                    <a:pt x="2729" y="4073"/>
                  </a:cubicBezTo>
                  <a:cubicBezTo>
                    <a:pt x="2620" y="4073"/>
                    <a:pt x="2510" y="4032"/>
                    <a:pt x="2426" y="3951"/>
                  </a:cubicBezTo>
                  <a:lnTo>
                    <a:pt x="2267" y="3792"/>
                  </a:lnTo>
                  <a:cubicBezTo>
                    <a:pt x="2287" y="3734"/>
                    <a:pt x="2301" y="3676"/>
                    <a:pt x="2301" y="3618"/>
                  </a:cubicBezTo>
                  <a:close/>
                  <a:moveTo>
                    <a:pt x="3427" y="4100"/>
                  </a:moveTo>
                  <a:cubicBezTo>
                    <a:pt x="3475" y="4133"/>
                    <a:pt x="3533" y="4162"/>
                    <a:pt x="3591" y="4177"/>
                  </a:cubicBezTo>
                  <a:lnTo>
                    <a:pt x="4288" y="4379"/>
                  </a:lnTo>
                  <a:cubicBezTo>
                    <a:pt x="4471" y="4432"/>
                    <a:pt x="4596" y="4595"/>
                    <a:pt x="4596" y="4788"/>
                  </a:cubicBezTo>
                  <a:lnTo>
                    <a:pt x="4596" y="6101"/>
                  </a:lnTo>
                  <a:cubicBezTo>
                    <a:pt x="4457" y="6183"/>
                    <a:pt x="4312" y="6255"/>
                    <a:pt x="4158" y="6318"/>
                  </a:cubicBezTo>
                  <a:lnTo>
                    <a:pt x="4158" y="5144"/>
                  </a:lnTo>
                  <a:cubicBezTo>
                    <a:pt x="4158" y="5016"/>
                    <a:pt x="4062" y="4953"/>
                    <a:pt x="3966" y="4953"/>
                  </a:cubicBezTo>
                  <a:cubicBezTo>
                    <a:pt x="3870" y="4953"/>
                    <a:pt x="3773" y="5016"/>
                    <a:pt x="3773" y="5144"/>
                  </a:cubicBezTo>
                  <a:lnTo>
                    <a:pt x="3773" y="6453"/>
                  </a:lnTo>
                  <a:cubicBezTo>
                    <a:pt x="3494" y="6534"/>
                    <a:pt x="3206" y="6583"/>
                    <a:pt x="2912" y="6597"/>
                  </a:cubicBezTo>
                  <a:cubicBezTo>
                    <a:pt x="2850" y="6602"/>
                    <a:pt x="2787" y="6602"/>
                    <a:pt x="2729" y="6602"/>
                  </a:cubicBezTo>
                  <a:cubicBezTo>
                    <a:pt x="2373" y="6602"/>
                    <a:pt x="2022" y="6554"/>
                    <a:pt x="1685" y="6453"/>
                  </a:cubicBezTo>
                  <a:lnTo>
                    <a:pt x="1685" y="5144"/>
                  </a:lnTo>
                  <a:cubicBezTo>
                    <a:pt x="1685" y="5016"/>
                    <a:pt x="1588" y="4953"/>
                    <a:pt x="1490" y="4953"/>
                  </a:cubicBezTo>
                  <a:cubicBezTo>
                    <a:pt x="1393" y="4953"/>
                    <a:pt x="1295" y="5016"/>
                    <a:pt x="1295" y="5144"/>
                  </a:cubicBezTo>
                  <a:lnTo>
                    <a:pt x="1295" y="6318"/>
                  </a:lnTo>
                  <a:cubicBezTo>
                    <a:pt x="1146" y="6255"/>
                    <a:pt x="997" y="6183"/>
                    <a:pt x="857" y="6101"/>
                  </a:cubicBezTo>
                  <a:lnTo>
                    <a:pt x="857" y="4788"/>
                  </a:lnTo>
                  <a:cubicBezTo>
                    <a:pt x="857" y="4595"/>
                    <a:pt x="983" y="4432"/>
                    <a:pt x="1165" y="4379"/>
                  </a:cubicBezTo>
                  <a:lnTo>
                    <a:pt x="1863" y="4177"/>
                  </a:lnTo>
                  <a:cubicBezTo>
                    <a:pt x="1921" y="4162"/>
                    <a:pt x="1979" y="4133"/>
                    <a:pt x="2032" y="4100"/>
                  </a:cubicBezTo>
                  <a:lnTo>
                    <a:pt x="2152" y="4225"/>
                  </a:lnTo>
                  <a:cubicBezTo>
                    <a:pt x="2311" y="4384"/>
                    <a:pt x="2519" y="4463"/>
                    <a:pt x="2727" y="4463"/>
                  </a:cubicBezTo>
                  <a:cubicBezTo>
                    <a:pt x="2935" y="4463"/>
                    <a:pt x="3143" y="4384"/>
                    <a:pt x="3302" y="4225"/>
                  </a:cubicBezTo>
                  <a:lnTo>
                    <a:pt x="3427" y="4100"/>
                  </a:lnTo>
                  <a:close/>
                  <a:moveTo>
                    <a:pt x="2315" y="0"/>
                  </a:moveTo>
                  <a:cubicBezTo>
                    <a:pt x="1642" y="0"/>
                    <a:pt x="1093" y="549"/>
                    <a:pt x="1093" y="1222"/>
                  </a:cubicBezTo>
                  <a:lnTo>
                    <a:pt x="1093" y="1237"/>
                  </a:lnTo>
                  <a:cubicBezTo>
                    <a:pt x="1093" y="1395"/>
                    <a:pt x="1127" y="1549"/>
                    <a:pt x="1199" y="1689"/>
                  </a:cubicBezTo>
                  <a:lnTo>
                    <a:pt x="1295" y="1891"/>
                  </a:lnTo>
                  <a:lnTo>
                    <a:pt x="1295" y="2204"/>
                  </a:lnTo>
                  <a:cubicBezTo>
                    <a:pt x="1295" y="2685"/>
                    <a:pt x="1526" y="3142"/>
                    <a:pt x="1916" y="3426"/>
                  </a:cubicBezTo>
                  <a:lnTo>
                    <a:pt x="1916" y="3599"/>
                  </a:lnTo>
                  <a:cubicBezTo>
                    <a:pt x="1916" y="3695"/>
                    <a:pt x="1849" y="3782"/>
                    <a:pt x="1757" y="3806"/>
                  </a:cubicBezTo>
                  <a:lnTo>
                    <a:pt x="1060" y="4008"/>
                  </a:lnTo>
                  <a:cubicBezTo>
                    <a:pt x="713" y="4104"/>
                    <a:pt x="473" y="4427"/>
                    <a:pt x="473" y="4788"/>
                  </a:cubicBezTo>
                  <a:lnTo>
                    <a:pt x="473" y="5842"/>
                  </a:lnTo>
                  <a:cubicBezTo>
                    <a:pt x="444" y="5822"/>
                    <a:pt x="410" y="5798"/>
                    <a:pt x="386" y="5774"/>
                  </a:cubicBezTo>
                  <a:cubicBezTo>
                    <a:pt x="348" y="5749"/>
                    <a:pt x="310" y="5738"/>
                    <a:pt x="274" y="5738"/>
                  </a:cubicBezTo>
                  <a:cubicBezTo>
                    <a:pt x="117" y="5738"/>
                    <a:pt x="1" y="5944"/>
                    <a:pt x="145" y="6077"/>
                  </a:cubicBezTo>
                  <a:cubicBezTo>
                    <a:pt x="877" y="6669"/>
                    <a:pt x="1786" y="6992"/>
                    <a:pt x="2729" y="6992"/>
                  </a:cubicBezTo>
                  <a:cubicBezTo>
                    <a:pt x="2797" y="6992"/>
                    <a:pt x="2864" y="6987"/>
                    <a:pt x="2931" y="6987"/>
                  </a:cubicBezTo>
                  <a:cubicBezTo>
                    <a:pt x="4481" y="6910"/>
                    <a:pt x="5852" y="5971"/>
                    <a:pt x="6482" y="4557"/>
                  </a:cubicBezTo>
                  <a:cubicBezTo>
                    <a:pt x="7118" y="3142"/>
                    <a:pt x="6901" y="1492"/>
                    <a:pt x="5929" y="289"/>
                  </a:cubicBezTo>
                  <a:cubicBezTo>
                    <a:pt x="5891" y="242"/>
                    <a:pt x="5833" y="217"/>
                    <a:pt x="5776" y="217"/>
                  </a:cubicBezTo>
                  <a:cubicBezTo>
                    <a:pt x="5733" y="217"/>
                    <a:pt x="5690" y="231"/>
                    <a:pt x="5655" y="260"/>
                  </a:cubicBezTo>
                  <a:cubicBezTo>
                    <a:pt x="5573" y="327"/>
                    <a:pt x="5559" y="448"/>
                    <a:pt x="5626" y="529"/>
                  </a:cubicBezTo>
                  <a:cubicBezTo>
                    <a:pt x="6949" y="2165"/>
                    <a:pt x="6656" y="4566"/>
                    <a:pt x="4986" y="5842"/>
                  </a:cubicBezTo>
                  <a:lnTo>
                    <a:pt x="4986" y="4788"/>
                  </a:lnTo>
                  <a:cubicBezTo>
                    <a:pt x="4986" y="4422"/>
                    <a:pt x="4745" y="4104"/>
                    <a:pt x="4394" y="4003"/>
                  </a:cubicBezTo>
                  <a:lnTo>
                    <a:pt x="3701" y="3806"/>
                  </a:lnTo>
                  <a:cubicBezTo>
                    <a:pt x="3605" y="3777"/>
                    <a:pt x="3542" y="3691"/>
                    <a:pt x="3542" y="3594"/>
                  </a:cubicBezTo>
                  <a:lnTo>
                    <a:pt x="3542" y="3436"/>
                  </a:lnTo>
                  <a:cubicBezTo>
                    <a:pt x="3605" y="3388"/>
                    <a:pt x="3668" y="3339"/>
                    <a:pt x="3725" y="3282"/>
                  </a:cubicBezTo>
                  <a:cubicBezTo>
                    <a:pt x="4004" y="3012"/>
                    <a:pt x="4163" y="2642"/>
                    <a:pt x="4158" y="2257"/>
                  </a:cubicBezTo>
                  <a:lnTo>
                    <a:pt x="4158" y="1886"/>
                  </a:lnTo>
                  <a:lnTo>
                    <a:pt x="4235" y="1732"/>
                  </a:lnTo>
                  <a:cubicBezTo>
                    <a:pt x="4322" y="1564"/>
                    <a:pt x="4365" y="1376"/>
                    <a:pt x="4370" y="1189"/>
                  </a:cubicBezTo>
                  <a:lnTo>
                    <a:pt x="4370" y="193"/>
                  </a:lnTo>
                  <a:cubicBezTo>
                    <a:pt x="4370" y="87"/>
                    <a:pt x="4283" y="0"/>
                    <a:pt x="417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7" name="Google Shape;3027;p63"/>
          <p:cNvGrpSpPr/>
          <p:nvPr/>
        </p:nvGrpSpPr>
        <p:grpSpPr>
          <a:xfrm>
            <a:off x="3223513" y="3907132"/>
            <a:ext cx="413321" cy="407688"/>
            <a:chOff x="4365338" y="1882757"/>
            <a:chExt cx="413321" cy="407688"/>
          </a:xfrm>
        </p:grpSpPr>
        <p:grpSp>
          <p:nvGrpSpPr>
            <p:cNvPr id="3028" name="Google Shape;3028;p63"/>
            <p:cNvGrpSpPr/>
            <p:nvPr/>
          </p:nvGrpSpPr>
          <p:grpSpPr>
            <a:xfrm>
              <a:off x="4372750" y="1889132"/>
              <a:ext cx="398914" cy="395711"/>
              <a:chOff x="1758572" y="4295123"/>
              <a:chExt cx="352865" cy="350032"/>
            </a:xfrm>
          </p:grpSpPr>
          <p:sp>
            <p:nvSpPr>
              <p:cNvPr id="3029" name="Google Shape;3029;p63"/>
              <p:cNvSpPr/>
              <p:nvPr/>
            </p:nvSpPr>
            <p:spPr>
              <a:xfrm>
                <a:off x="1778977" y="4547353"/>
                <a:ext cx="31762" cy="28903"/>
              </a:xfrm>
              <a:custGeom>
                <a:rect b="b" l="l" r="r" t="t"/>
                <a:pathLst>
                  <a:path extrusionOk="0" h="1102" w="1211">
                    <a:moveTo>
                      <a:pt x="989" y="1"/>
                    </a:moveTo>
                    <a:cubicBezTo>
                      <a:pt x="937" y="1"/>
                      <a:pt x="885" y="20"/>
                      <a:pt x="844" y="58"/>
                    </a:cubicBezTo>
                    <a:lnTo>
                      <a:pt x="161" y="747"/>
                    </a:lnTo>
                    <a:cubicBezTo>
                      <a:pt x="0" y="889"/>
                      <a:pt x="140" y="1102"/>
                      <a:pt x="299" y="1102"/>
                    </a:cubicBezTo>
                    <a:cubicBezTo>
                      <a:pt x="349" y="1102"/>
                      <a:pt x="400" y="1081"/>
                      <a:pt x="445" y="1030"/>
                    </a:cubicBezTo>
                    <a:lnTo>
                      <a:pt x="1133" y="342"/>
                    </a:lnTo>
                    <a:cubicBezTo>
                      <a:pt x="1210" y="265"/>
                      <a:pt x="1210" y="135"/>
                      <a:pt x="1133" y="58"/>
                    </a:cubicBezTo>
                    <a:cubicBezTo>
                      <a:pt x="1092" y="20"/>
                      <a:pt x="1041" y="1"/>
                      <a:pt x="9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63"/>
              <p:cNvSpPr/>
              <p:nvPr/>
            </p:nvSpPr>
            <p:spPr>
              <a:xfrm>
                <a:off x="1797179" y="4564768"/>
                <a:ext cx="30975" cy="28457"/>
              </a:xfrm>
              <a:custGeom>
                <a:rect b="b" l="l" r="r" t="t"/>
                <a:pathLst>
                  <a:path extrusionOk="0" h="1085" w="1181">
                    <a:moveTo>
                      <a:pt x="959" y="1"/>
                    </a:moveTo>
                    <a:cubicBezTo>
                      <a:pt x="908" y="1"/>
                      <a:pt x="858" y="20"/>
                      <a:pt x="819" y="58"/>
                    </a:cubicBezTo>
                    <a:lnTo>
                      <a:pt x="131" y="747"/>
                    </a:lnTo>
                    <a:cubicBezTo>
                      <a:pt x="1" y="892"/>
                      <a:pt x="131" y="1084"/>
                      <a:pt x="283" y="1084"/>
                    </a:cubicBezTo>
                    <a:cubicBezTo>
                      <a:pt x="327" y="1084"/>
                      <a:pt x="373" y="1068"/>
                      <a:pt x="415" y="1030"/>
                    </a:cubicBezTo>
                    <a:lnTo>
                      <a:pt x="1103" y="347"/>
                    </a:lnTo>
                    <a:cubicBezTo>
                      <a:pt x="1180" y="265"/>
                      <a:pt x="1180" y="140"/>
                      <a:pt x="1103" y="58"/>
                    </a:cubicBezTo>
                    <a:cubicBezTo>
                      <a:pt x="1062" y="20"/>
                      <a:pt x="1011" y="1"/>
                      <a:pt x="9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1" name="Google Shape;3031;p63"/>
              <p:cNvGrpSpPr/>
              <p:nvPr/>
            </p:nvGrpSpPr>
            <p:grpSpPr>
              <a:xfrm>
                <a:off x="1758572" y="4295123"/>
                <a:ext cx="352865" cy="350032"/>
                <a:chOff x="1758572" y="4295123"/>
                <a:chExt cx="352865" cy="350032"/>
              </a:xfrm>
            </p:grpSpPr>
            <p:sp>
              <p:nvSpPr>
                <p:cNvPr id="3032" name="Google Shape;3032;p63"/>
                <p:cNvSpPr/>
                <p:nvPr/>
              </p:nvSpPr>
              <p:spPr>
                <a:xfrm>
                  <a:off x="1758572" y="4402997"/>
                  <a:ext cx="160066" cy="76611"/>
                </a:xfrm>
                <a:custGeom>
                  <a:rect b="b" l="l" r="r" t="t"/>
                  <a:pathLst>
                    <a:path extrusionOk="0" h="2921" w="6103">
                      <a:moveTo>
                        <a:pt x="6102" y="0"/>
                      </a:moveTo>
                      <a:lnTo>
                        <a:pt x="4769" y="116"/>
                      </a:lnTo>
                      <a:cubicBezTo>
                        <a:pt x="3028" y="260"/>
                        <a:pt x="1392" y="1015"/>
                        <a:pt x="155" y="2252"/>
                      </a:cubicBezTo>
                      <a:cubicBezTo>
                        <a:pt x="1" y="2396"/>
                        <a:pt x="97" y="2651"/>
                        <a:pt x="304" y="2666"/>
                      </a:cubicBezTo>
                      <a:lnTo>
                        <a:pt x="3181" y="2921"/>
                      </a:lnTo>
                      <a:lnTo>
                        <a:pt x="6102"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63"/>
                <p:cNvSpPr/>
                <p:nvPr/>
              </p:nvSpPr>
              <p:spPr>
                <a:xfrm>
                  <a:off x="1926297" y="4487161"/>
                  <a:ext cx="76506" cy="157994"/>
                </a:xfrm>
                <a:custGeom>
                  <a:rect b="b" l="l" r="r" t="t"/>
                  <a:pathLst>
                    <a:path extrusionOk="0" h="6024" w="2917">
                      <a:moveTo>
                        <a:pt x="2917" y="0"/>
                      </a:moveTo>
                      <a:lnTo>
                        <a:pt x="1" y="2921"/>
                      </a:lnTo>
                      <a:lnTo>
                        <a:pt x="256" y="5799"/>
                      </a:lnTo>
                      <a:cubicBezTo>
                        <a:pt x="262" y="5935"/>
                        <a:pt x="377" y="6024"/>
                        <a:pt x="497" y="6024"/>
                      </a:cubicBezTo>
                      <a:cubicBezTo>
                        <a:pt x="558" y="6024"/>
                        <a:pt x="620" y="6000"/>
                        <a:pt x="670" y="5948"/>
                      </a:cubicBezTo>
                      <a:cubicBezTo>
                        <a:pt x="1906" y="4711"/>
                        <a:pt x="2662" y="3075"/>
                        <a:pt x="2806" y="1333"/>
                      </a:cubicBezTo>
                      <a:lnTo>
                        <a:pt x="291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63"/>
                <p:cNvSpPr/>
                <p:nvPr/>
              </p:nvSpPr>
              <p:spPr>
                <a:xfrm>
                  <a:off x="1825216" y="4295123"/>
                  <a:ext cx="286221" cy="284752"/>
                </a:xfrm>
                <a:custGeom>
                  <a:rect b="b" l="l" r="r" t="t"/>
                  <a:pathLst>
                    <a:path extrusionOk="0" h="10857" w="10913">
                      <a:moveTo>
                        <a:pt x="10695" y="0"/>
                      </a:moveTo>
                      <a:cubicBezTo>
                        <a:pt x="10677" y="0"/>
                        <a:pt x="10658" y="3"/>
                        <a:pt x="10639" y="9"/>
                      </a:cubicBezTo>
                      <a:lnTo>
                        <a:pt x="8339" y="682"/>
                      </a:lnTo>
                      <a:lnTo>
                        <a:pt x="6641" y="1178"/>
                      </a:lnTo>
                      <a:cubicBezTo>
                        <a:pt x="6501" y="1221"/>
                        <a:pt x="6371" y="1293"/>
                        <a:pt x="6270" y="1399"/>
                      </a:cubicBezTo>
                      <a:lnTo>
                        <a:pt x="82" y="7587"/>
                      </a:lnTo>
                      <a:cubicBezTo>
                        <a:pt x="1" y="7664"/>
                        <a:pt x="1" y="7794"/>
                        <a:pt x="82" y="7871"/>
                      </a:cubicBezTo>
                      <a:lnTo>
                        <a:pt x="1319" y="9112"/>
                      </a:lnTo>
                      <a:lnTo>
                        <a:pt x="1776" y="9565"/>
                      </a:lnTo>
                      <a:lnTo>
                        <a:pt x="3003" y="10792"/>
                      </a:lnTo>
                      <a:cubicBezTo>
                        <a:pt x="3044" y="10835"/>
                        <a:pt x="3099" y="10857"/>
                        <a:pt x="3155" y="10857"/>
                      </a:cubicBezTo>
                      <a:cubicBezTo>
                        <a:pt x="3211" y="10857"/>
                        <a:pt x="3268" y="10835"/>
                        <a:pt x="3311" y="10792"/>
                      </a:cubicBezTo>
                      <a:lnTo>
                        <a:pt x="6771" y="7322"/>
                      </a:lnTo>
                      <a:lnTo>
                        <a:pt x="9470" y="4633"/>
                      </a:lnTo>
                      <a:cubicBezTo>
                        <a:pt x="9586" y="4522"/>
                        <a:pt x="9667" y="4378"/>
                        <a:pt x="9715" y="4224"/>
                      </a:cubicBezTo>
                      <a:lnTo>
                        <a:pt x="10875" y="244"/>
                      </a:lnTo>
                      <a:cubicBezTo>
                        <a:pt x="10913" y="119"/>
                        <a:pt x="10816" y="0"/>
                        <a:pt x="106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63"/>
                <p:cNvSpPr/>
                <p:nvPr/>
              </p:nvSpPr>
              <p:spPr>
                <a:xfrm>
                  <a:off x="1969468" y="4376481"/>
                  <a:ext cx="59956" cy="59851"/>
                </a:xfrm>
                <a:custGeom>
                  <a:rect b="b" l="l" r="r" t="t"/>
                  <a:pathLst>
                    <a:path extrusionOk="0" h="2282" w="2286">
                      <a:moveTo>
                        <a:pt x="1146" y="1"/>
                      </a:moveTo>
                      <a:cubicBezTo>
                        <a:pt x="515" y="1"/>
                        <a:pt x="0" y="511"/>
                        <a:pt x="0" y="1141"/>
                      </a:cubicBezTo>
                      <a:cubicBezTo>
                        <a:pt x="0" y="1771"/>
                        <a:pt x="515" y="2281"/>
                        <a:pt x="1146" y="2281"/>
                      </a:cubicBezTo>
                      <a:cubicBezTo>
                        <a:pt x="1776" y="2281"/>
                        <a:pt x="2286" y="1771"/>
                        <a:pt x="2286" y="1141"/>
                      </a:cubicBezTo>
                      <a:cubicBezTo>
                        <a:pt x="2286" y="511"/>
                        <a:pt x="1776" y="1"/>
                        <a:pt x="1146"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63"/>
                <p:cNvSpPr/>
                <p:nvPr/>
              </p:nvSpPr>
              <p:spPr>
                <a:xfrm>
                  <a:off x="1817637" y="4510765"/>
                  <a:ext cx="77528" cy="76611"/>
                </a:xfrm>
                <a:custGeom>
                  <a:rect b="b" l="l" r="r" t="t"/>
                  <a:pathLst>
                    <a:path extrusionOk="0" h="2921" w="2956">
                      <a:moveTo>
                        <a:pt x="766" y="0"/>
                      </a:moveTo>
                      <a:lnTo>
                        <a:pt x="121" y="645"/>
                      </a:lnTo>
                      <a:cubicBezTo>
                        <a:pt x="1" y="765"/>
                        <a:pt x="1" y="953"/>
                        <a:pt x="121" y="1073"/>
                      </a:cubicBezTo>
                      <a:lnTo>
                        <a:pt x="1002" y="1954"/>
                      </a:lnTo>
                      <a:lnTo>
                        <a:pt x="1882" y="2834"/>
                      </a:lnTo>
                      <a:cubicBezTo>
                        <a:pt x="1940" y="2892"/>
                        <a:pt x="2017" y="2921"/>
                        <a:pt x="2094" y="2921"/>
                      </a:cubicBezTo>
                      <a:cubicBezTo>
                        <a:pt x="2171" y="2921"/>
                        <a:pt x="2248" y="2892"/>
                        <a:pt x="2306" y="2834"/>
                      </a:cubicBezTo>
                      <a:lnTo>
                        <a:pt x="2955" y="2190"/>
                      </a:lnTo>
                      <a:lnTo>
                        <a:pt x="2089" y="1324"/>
                      </a:lnTo>
                      <a:lnTo>
                        <a:pt x="1627" y="862"/>
                      </a:lnTo>
                      <a:lnTo>
                        <a:pt x="76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63"/>
                <p:cNvSpPr/>
                <p:nvPr/>
              </p:nvSpPr>
              <p:spPr>
                <a:xfrm>
                  <a:off x="1825216" y="4479450"/>
                  <a:ext cx="101107" cy="100425"/>
                </a:xfrm>
                <a:custGeom>
                  <a:rect b="b" l="l" r="r" t="t"/>
                  <a:pathLst>
                    <a:path extrusionOk="0" h="3829" w="3855">
                      <a:moveTo>
                        <a:pt x="636" y="1"/>
                      </a:moveTo>
                      <a:lnTo>
                        <a:pt x="78" y="559"/>
                      </a:lnTo>
                      <a:cubicBezTo>
                        <a:pt x="1" y="636"/>
                        <a:pt x="1" y="761"/>
                        <a:pt x="78" y="843"/>
                      </a:cubicBezTo>
                      <a:lnTo>
                        <a:pt x="1319" y="2080"/>
                      </a:lnTo>
                      <a:lnTo>
                        <a:pt x="1771" y="2537"/>
                      </a:lnTo>
                      <a:lnTo>
                        <a:pt x="2998" y="3764"/>
                      </a:lnTo>
                      <a:cubicBezTo>
                        <a:pt x="3042" y="3807"/>
                        <a:pt x="3098" y="3829"/>
                        <a:pt x="3155" y="3829"/>
                      </a:cubicBezTo>
                      <a:cubicBezTo>
                        <a:pt x="3211" y="3829"/>
                        <a:pt x="3268" y="3807"/>
                        <a:pt x="3311" y="3764"/>
                      </a:cubicBezTo>
                      <a:lnTo>
                        <a:pt x="3855" y="3215"/>
                      </a:lnTo>
                      <a:lnTo>
                        <a:pt x="2474" y="1839"/>
                      </a:lnTo>
                      <a:lnTo>
                        <a:pt x="2021" y="1382"/>
                      </a:lnTo>
                      <a:lnTo>
                        <a:pt x="6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63"/>
                <p:cNvSpPr/>
                <p:nvPr/>
              </p:nvSpPr>
              <p:spPr>
                <a:xfrm>
                  <a:off x="1825216" y="4479345"/>
                  <a:ext cx="26909" cy="28667"/>
                </a:xfrm>
                <a:custGeom>
                  <a:rect b="b" l="l" r="r" t="t"/>
                  <a:pathLst>
                    <a:path extrusionOk="0" h="1093" w="1026">
                      <a:moveTo>
                        <a:pt x="640" y="0"/>
                      </a:moveTo>
                      <a:lnTo>
                        <a:pt x="82" y="563"/>
                      </a:lnTo>
                      <a:cubicBezTo>
                        <a:pt x="1" y="640"/>
                        <a:pt x="1" y="770"/>
                        <a:pt x="82" y="847"/>
                      </a:cubicBezTo>
                      <a:lnTo>
                        <a:pt x="328" y="1092"/>
                      </a:lnTo>
                      <a:lnTo>
                        <a:pt x="1025" y="390"/>
                      </a:lnTo>
                      <a:lnTo>
                        <a:pt x="6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63"/>
                <p:cNvSpPr/>
                <p:nvPr/>
              </p:nvSpPr>
              <p:spPr>
                <a:xfrm>
                  <a:off x="2043927" y="4295123"/>
                  <a:ext cx="67510" cy="66880"/>
                </a:xfrm>
                <a:custGeom>
                  <a:rect b="b" l="l" r="r" t="t"/>
                  <a:pathLst>
                    <a:path extrusionOk="0" h="2550" w="2574">
                      <a:moveTo>
                        <a:pt x="2356" y="0"/>
                      </a:moveTo>
                      <a:cubicBezTo>
                        <a:pt x="2338" y="0"/>
                        <a:pt x="2319" y="3"/>
                        <a:pt x="2300" y="9"/>
                      </a:cubicBezTo>
                      <a:lnTo>
                        <a:pt x="0" y="682"/>
                      </a:lnTo>
                      <a:lnTo>
                        <a:pt x="1867" y="2549"/>
                      </a:lnTo>
                      <a:lnTo>
                        <a:pt x="2536" y="244"/>
                      </a:lnTo>
                      <a:cubicBezTo>
                        <a:pt x="2574" y="119"/>
                        <a:pt x="2477" y="0"/>
                        <a:pt x="2356"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63"/>
                <p:cNvSpPr/>
                <p:nvPr/>
              </p:nvSpPr>
              <p:spPr>
                <a:xfrm>
                  <a:off x="1840114" y="4442521"/>
                  <a:ext cx="123951" cy="122378"/>
                </a:xfrm>
                <a:custGeom>
                  <a:rect b="b" l="l" r="r" t="t"/>
                  <a:pathLst>
                    <a:path extrusionOk="0" h="4666" w="4726">
                      <a:moveTo>
                        <a:pt x="4369" y="0"/>
                      </a:moveTo>
                      <a:cubicBezTo>
                        <a:pt x="4291" y="0"/>
                        <a:pt x="4213" y="30"/>
                        <a:pt x="4153" y="91"/>
                      </a:cubicBezTo>
                      <a:lnTo>
                        <a:pt x="121" y="4123"/>
                      </a:lnTo>
                      <a:cubicBezTo>
                        <a:pt x="0" y="4243"/>
                        <a:pt x="0" y="4436"/>
                        <a:pt x="121" y="4556"/>
                      </a:cubicBezTo>
                      <a:lnTo>
                        <a:pt x="140" y="4575"/>
                      </a:lnTo>
                      <a:cubicBezTo>
                        <a:pt x="200" y="4635"/>
                        <a:pt x="278" y="4665"/>
                        <a:pt x="356" y="4665"/>
                      </a:cubicBezTo>
                      <a:cubicBezTo>
                        <a:pt x="435" y="4665"/>
                        <a:pt x="513" y="4635"/>
                        <a:pt x="573" y="4575"/>
                      </a:cubicBezTo>
                      <a:lnTo>
                        <a:pt x="4610" y="543"/>
                      </a:lnTo>
                      <a:cubicBezTo>
                        <a:pt x="4725" y="423"/>
                        <a:pt x="4725" y="230"/>
                        <a:pt x="4610" y="110"/>
                      </a:cubicBezTo>
                      <a:lnTo>
                        <a:pt x="4586" y="91"/>
                      </a:lnTo>
                      <a:cubicBezTo>
                        <a:pt x="4526" y="30"/>
                        <a:pt x="4448" y="0"/>
                        <a:pt x="4369" y="0"/>
                      </a:cubicBezTo>
                      <a:close/>
                    </a:path>
                  </a:pathLst>
                </a:custGeom>
                <a:solidFill>
                  <a:srgbClr val="D6DE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63"/>
                <p:cNvSpPr/>
                <p:nvPr/>
              </p:nvSpPr>
              <p:spPr>
                <a:xfrm>
                  <a:off x="1840114" y="4442521"/>
                  <a:ext cx="123951" cy="122378"/>
                </a:xfrm>
                <a:custGeom>
                  <a:rect b="b" l="l" r="r" t="t"/>
                  <a:pathLst>
                    <a:path extrusionOk="0" h="4666" w="4726">
                      <a:moveTo>
                        <a:pt x="4369" y="0"/>
                      </a:moveTo>
                      <a:cubicBezTo>
                        <a:pt x="4291" y="0"/>
                        <a:pt x="4213" y="30"/>
                        <a:pt x="4153" y="91"/>
                      </a:cubicBezTo>
                      <a:lnTo>
                        <a:pt x="121" y="4123"/>
                      </a:lnTo>
                      <a:cubicBezTo>
                        <a:pt x="0" y="4243"/>
                        <a:pt x="0" y="4436"/>
                        <a:pt x="121" y="4556"/>
                      </a:cubicBezTo>
                      <a:lnTo>
                        <a:pt x="140" y="4575"/>
                      </a:lnTo>
                      <a:cubicBezTo>
                        <a:pt x="200" y="4635"/>
                        <a:pt x="278" y="4665"/>
                        <a:pt x="356" y="4665"/>
                      </a:cubicBezTo>
                      <a:cubicBezTo>
                        <a:pt x="435" y="4665"/>
                        <a:pt x="513" y="4635"/>
                        <a:pt x="573" y="4575"/>
                      </a:cubicBezTo>
                      <a:lnTo>
                        <a:pt x="4610" y="543"/>
                      </a:lnTo>
                      <a:cubicBezTo>
                        <a:pt x="4725" y="423"/>
                        <a:pt x="4725" y="230"/>
                        <a:pt x="4610" y="110"/>
                      </a:cubicBezTo>
                      <a:lnTo>
                        <a:pt x="4586" y="91"/>
                      </a:lnTo>
                      <a:cubicBezTo>
                        <a:pt x="4526" y="30"/>
                        <a:pt x="4448" y="0"/>
                        <a:pt x="4369"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63"/>
                <p:cNvSpPr/>
                <p:nvPr/>
              </p:nvSpPr>
              <p:spPr>
                <a:xfrm>
                  <a:off x="1832140" y="4599362"/>
                  <a:ext cx="33178" cy="28798"/>
                </a:xfrm>
                <a:custGeom>
                  <a:rect b="b" l="l" r="r" t="t"/>
                  <a:pathLst>
                    <a:path extrusionOk="0" h="1098" w="1265">
                      <a:moveTo>
                        <a:pt x="965" y="1"/>
                      </a:moveTo>
                      <a:cubicBezTo>
                        <a:pt x="916" y="1"/>
                        <a:pt x="864" y="22"/>
                        <a:pt x="819" y="72"/>
                      </a:cubicBezTo>
                      <a:lnTo>
                        <a:pt x="131" y="760"/>
                      </a:lnTo>
                      <a:cubicBezTo>
                        <a:pt x="0" y="906"/>
                        <a:pt x="130" y="1098"/>
                        <a:pt x="283" y="1098"/>
                      </a:cubicBezTo>
                      <a:cubicBezTo>
                        <a:pt x="327" y="1098"/>
                        <a:pt x="373" y="1082"/>
                        <a:pt x="415" y="1044"/>
                      </a:cubicBezTo>
                      <a:lnTo>
                        <a:pt x="1103" y="356"/>
                      </a:lnTo>
                      <a:cubicBezTo>
                        <a:pt x="1264" y="213"/>
                        <a:pt x="1124" y="1"/>
                        <a:pt x="9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63"/>
                <p:cNvSpPr/>
                <p:nvPr/>
              </p:nvSpPr>
              <p:spPr>
                <a:xfrm>
                  <a:off x="1814620" y="4582314"/>
                  <a:ext cx="30948" cy="28326"/>
                </a:xfrm>
                <a:custGeom>
                  <a:rect b="b" l="l" r="r" t="t"/>
                  <a:pathLst>
                    <a:path extrusionOk="0" h="1080" w="1180">
                      <a:moveTo>
                        <a:pt x="960" y="1"/>
                      </a:moveTo>
                      <a:cubicBezTo>
                        <a:pt x="909" y="1"/>
                        <a:pt x="857" y="20"/>
                        <a:pt x="818" y="58"/>
                      </a:cubicBezTo>
                      <a:lnTo>
                        <a:pt x="135" y="742"/>
                      </a:lnTo>
                      <a:cubicBezTo>
                        <a:pt x="1" y="887"/>
                        <a:pt x="130" y="1079"/>
                        <a:pt x="285" y="1079"/>
                      </a:cubicBezTo>
                      <a:cubicBezTo>
                        <a:pt x="329" y="1079"/>
                        <a:pt x="376" y="1063"/>
                        <a:pt x="419" y="1025"/>
                      </a:cubicBezTo>
                      <a:lnTo>
                        <a:pt x="1102" y="342"/>
                      </a:lnTo>
                      <a:cubicBezTo>
                        <a:pt x="1179" y="265"/>
                        <a:pt x="1179" y="135"/>
                        <a:pt x="1102" y="58"/>
                      </a:cubicBezTo>
                      <a:cubicBezTo>
                        <a:pt x="1064" y="20"/>
                        <a:pt x="1012" y="1"/>
                        <a:pt x="9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63"/>
                <p:cNvSpPr/>
                <p:nvPr/>
              </p:nvSpPr>
              <p:spPr>
                <a:xfrm>
                  <a:off x="1961757" y="4373517"/>
                  <a:ext cx="84846" cy="67746"/>
                </a:xfrm>
                <a:custGeom>
                  <a:rect b="b" l="l" r="r" t="t"/>
                  <a:pathLst>
                    <a:path extrusionOk="0" h="2583" w="3235">
                      <a:moveTo>
                        <a:pt x="973" y="1"/>
                      </a:moveTo>
                      <a:cubicBezTo>
                        <a:pt x="947" y="1"/>
                        <a:pt x="920" y="6"/>
                        <a:pt x="891" y="17"/>
                      </a:cubicBezTo>
                      <a:cubicBezTo>
                        <a:pt x="314" y="277"/>
                        <a:pt x="1" y="903"/>
                        <a:pt x="131" y="1523"/>
                      </a:cubicBezTo>
                      <a:cubicBezTo>
                        <a:pt x="265" y="2139"/>
                        <a:pt x="809" y="2582"/>
                        <a:pt x="1444" y="2582"/>
                      </a:cubicBezTo>
                      <a:cubicBezTo>
                        <a:pt x="2638" y="2582"/>
                        <a:pt x="3234" y="1134"/>
                        <a:pt x="2392" y="292"/>
                      </a:cubicBezTo>
                      <a:cubicBezTo>
                        <a:pt x="2277" y="176"/>
                        <a:pt x="2147" y="85"/>
                        <a:pt x="1998" y="17"/>
                      </a:cubicBezTo>
                      <a:cubicBezTo>
                        <a:pt x="1969" y="6"/>
                        <a:pt x="1941" y="1"/>
                        <a:pt x="1915" y="1"/>
                      </a:cubicBezTo>
                      <a:cubicBezTo>
                        <a:pt x="1725" y="1"/>
                        <a:pt x="1626" y="281"/>
                        <a:pt x="1829" y="383"/>
                      </a:cubicBezTo>
                      <a:cubicBezTo>
                        <a:pt x="2233" y="566"/>
                        <a:pt x="2455" y="1004"/>
                        <a:pt x="2363" y="1437"/>
                      </a:cubicBezTo>
                      <a:cubicBezTo>
                        <a:pt x="2267" y="1870"/>
                        <a:pt x="1887" y="2178"/>
                        <a:pt x="1444" y="2178"/>
                      </a:cubicBezTo>
                      <a:cubicBezTo>
                        <a:pt x="1002" y="2178"/>
                        <a:pt x="617" y="1870"/>
                        <a:pt x="525" y="1437"/>
                      </a:cubicBezTo>
                      <a:cubicBezTo>
                        <a:pt x="434" y="1004"/>
                        <a:pt x="655" y="566"/>
                        <a:pt x="1059" y="383"/>
                      </a:cubicBezTo>
                      <a:cubicBezTo>
                        <a:pt x="1263" y="281"/>
                        <a:pt x="1164" y="1"/>
                        <a:pt x="9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45" name="Google Shape;3045;p63"/>
            <p:cNvSpPr/>
            <p:nvPr/>
          </p:nvSpPr>
          <p:spPr>
            <a:xfrm>
              <a:off x="4365338" y="1882757"/>
              <a:ext cx="413321" cy="407688"/>
            </a:xfrm>
            <a:custGeom>
              <a:rect b="b" l="l" r="r" t="t"/>
              <a:pathLst>
                <a:path extrusionOk="0" h="13750" w="13940">
                  <a:moveTo>
                    <a:pt x="13474" y="411"/>
                  </a:moveTo>
                  <a:lnTo>
                    <a:pt x="12901" y="2365"/>
                  </a:lnTo>
                  <a:lnTo>
                    <a:pt x="11515" y="979"/>
                  </a:lnTo>
                  <a:lnTo>
                    <a:pt x="13474" y="411"/>
                  </a:lnTo>
                  <a:close/>
                  <a:moveTo>
                    <a:pt x="5823" y="4554"/>
                  </a:moveTo>
                  <a:lnTo>
                    <a:pt x="3355" y="7023"/>
                  </a:lnTo>
                  <a:lnTo>
                    <a:pt x="573" y="6782"/>
                  </a:lnTo>
                  <a:cubicBezTo>
                    <a:pt x="540" y="6777"/>
                    <a:pt x="525" y="6734"/>
                    <a:pt x="554" y="6710"/>
                  </a:cubicBezTo>
                  <a:lnTo>
                    <a:pt x="549" y="6705"/>
                  </a:lnTo>
                  <a:cubicBezTo>
                    <a:pt x="1752" y="5502"/>
                    <a:pt x="3345" y="4766"/>
                    <a:pt x="5039" y="4622"/>
                  </a:cubicBezTo>
                  <a:lnTo>
                    <a:pt x="5823" y="4554"/>
                  </a:lnTo>
                  <a:close/>
                  <a:moveTo>
                    <a:pt x="3436" y="7513"/>
                  </a:moveTo>
                  <a:lnTo>
                    <a:pt x="4533" y="8611"/>
                  </a:lnTo>
                  <a:lnTo>
                    <a:pt x="4115" y="9029"/>
                  </a:lnTo>
                  <a:lnTo>
                    <a:pt x="3022" y="7932"/>
                  </a:lnTo>
                  <a:lnTo>
                    <a:pt x="3436" y="7513"/>
                  </a:lnTo>
                  <a:close/>
                  <a:moveTo>
                    <a:pt x="3263" y="8745"/>
                  </a:moveTo>
                  <a:lnTo>
                    <a:pt x="3831" y="9313"/>
                  </a:lnTo>
                  <a:lnTo>
                    <a:pt x="3340" y="9799"/>
                  </a:lnTo>
                  <a:cubicBezTo>
                    <a:pt x="3316" y="9823"/>
                    <a:pt x="3292" y="9852"/>
                    <a:pt x="3273" y="9886"/>
                  </a:cubicBezTo>
                  <a:lnTo>
                    <a:pt x="2767" y="9376"/>
                  </a:lnTo>
                  <a:cubicBezTo>
                    <a:pt x="2729" y="9337"/>
                    <a:pt x="2734" y="9279"/>
                    <a:pt x="2767" y="9241"/>
                  </a:cubicBezTo>
                  <a:lnTo>
                    <a:pt x="3263" y="8745"/>
                  </a:lnTo>
                  <a:close/>
                  <a:moveTo>
                    <a:pt x="11082" y="1109"/>
                  </a:moveTo>
                  <a:lnTo>
                    <a:pt x="12776" y="2808"/>
                  </a:lnTo>
                  <a:lnTo>
                    <a:pt x="12266" y="4554"/>
                  </a:lnTo>
                  <a:lnTo>
                    <a:pt x="6655" y="10165"/>
                  </a:lnTo>
                  <a:lnTo>
                    <a:pt x="5558" y="9068"/>
                  </a:lnTo>
                  <a:lnTo>
                    <a:pt x="8118" y="6508"/>
                  </a:lnTo>
                  <a:cubicBezTo>
                    <a:pt x="8301" y="6325"/>
                    <a:pt x="8335" y="6007"/>
                    <a:pt x="8099" y="5767"/>
                  </a:cubicBezTo>
                  <a:cubicBezTo>
                    <a:pt x="7998" y="5668"/>
                    <a:pt x="7867" y="5619"/>
                    <a:pt x="7736" y="5619"/>
                  </a:cubicBezTo>
                  <a:cubicBezTo>
                    <a:pt x="7606" y="5619"/>
                    <a:pt x="7476" y="5668"/>
                    <a:pt x="7377" y="5767"/>
                  </a:cubicBezTo>
                  <a:lnTo>
                    <a:pt x="4817" y="8327"/>
                  </a:lnTo>
                  <a:lnTo>
                    <a:pt x="3725" y="7230"/>
                  </a:lnTo>
                  <a:lnTo>
                    <a:pt x="9331" y="1624"/>
                  </a:lnTo>
                  <a:lnTo>
                    <a:pt x="11082" y="1109"/>
                  </a:lnTo>
                  <a:close/>
                  <a:moveTo>
                    <a:pt x="7740" y="6023"/>
                  </a:moveTo>
                  <a:cubicBezTo>
                    <a:pt x="7835" y="6023"/>
                    <a:pt x="7916" y="6149"/>
                    <a:pt x="7825" y="6234"/>
                  </a:cubicBezTo>
                  <a:lnTo>
                    <a:pt x="7820" y="6234"/>
                  </a:lnTo>
                  <a:lnTo>
                    <a:pt x="5130" y="8923"/>
                  </a:lnTo>
                  <a:lnTo>
                    <a:pt x="3807" y="10246"/>
                  </a:lnTo>
                  <a:cubicBezTo>
                    <a:pt x="3780" y="10273"/>
                    <a:pt x="3750" y="10285"/>
                    <a:pt x="3722" y="10285"/>
                  </a:cubicBezTo>
                  <a:cubicBezTo>
                    <a:pt x="3628" y="10285"/>
                    <a:pt x="3549" y="10163"/>
                    <a:pt x="3634" y="10078"/>
                  </a:cubicBezTo>
                  <a:lnTo>
                    <a:pt x="7651" y="6065"/>
                  </a:lnTo>
                  <a:cubicBezTo>
                    <a:pt x="7679" y="6035"/>
                    <a:pt x="7710" y="6023"/>
                    <a:pt x="7740" y="6023"/>
                  </a:cubicBezTo>
                  <a:close/>
                  <a:moveTo>
                    <a:pt x="5274" y="9352"/>
                  </a:moveTo>
                  <a:lnTo>
                    <a:pt x="6371" y="10449"/>
                  </a:lnTo>
                  <a:lnTo>
                    <a:pt x="5967" y="10853"/>
                  </a:lnTo>
                  <a:cubicBezTo>
                    <a:pt x="5962" y="10855"/>
                    <a:pt x="5958" y="10856"/>
                    <a:pt x="5953" y="10856"/>
                  </a:cubicBezTo>
                  <a:cubicBezTo>
                    <a:pt x="5949" y="10856"/>
                    <a:pt x="5946" y="10855"/>
                    <a:pt x="5943" y="10853"/>
                  </a:cubicBezTo>
                  <a:lnTo>
                    <a:pt x="4856" y="9770"/>
                  </a:lnTo>
                  <a:lnTo>
                    <a:pt x="5274" y="9352"/>
                  </a:lnTo>
                  <a:close/>
                  <a:moveTo>
                    <a:pt x="4572" y="10054"/>
                  </a:moveTo>
                  <a:lnTo>
                    <a:pt x="5140" y="10622"/>
                  </a:lnTo>
                  <a:lnTo>
                    <a:pt x="4644" y="11117"/>
                  </a:lnTo>
                  <a:cubicBezTo>
                    <a:pt x="4625" y="11137"/>
                    <a:pt x="4601" y="11146"/>
                    <a:pt x="4577" y="11146"/>
                  </a:cubicBezTo>
                  <a:cubicBezTo>
                    <a:pt x="4553" y="11146"/>
                    <a:pt x="4529" y="11137"/>
                    <a:pt x="4509" y="11117"/>
                  </a:cubicBezTo>
                  <a:lnTo>
                    <a:pt x="3999" y="10607"/>
                  </a:lnTo>
                  <a:cubicBezTo>
                    <a:pt x="4033" y="10588"/>
                    <a:pt x="4057" y="10569"/>
                    <a:pt x="4086" y="10540"/>
                  </a:cubicBezTo>
                  <a:lnTo>
                    <a:pt x="4572" y="10054"/>
                  </a:lnTo>
                  <a:close/>
                  <a:moveTo>
                    <a:pt x="13493" y="1"/>
                  </a:moveTo>
                  <a:cubicBezTo>
                    <a:pt x="13457" y="1"/>
                    <a:pt x="13420" y="6"/>
                    <a:pt x="13382" y="17"/>
                  </a:cubicBezTo>
                  <a:lnTo>
                    <a:pt x="9167" y="1249"/>
                  </a:lnTo>
                  <a:cubicBezTo>
                    <a:pt x="9133" y="1258"/>
                    <a:pt x="9105" y="1277"/>
                    <a:pt x="9080" y="1301"/>
                  </a:cubicBezTo>
                  <a:lnTo>
                    <a:pt x="6266" y="4116"/>
                  </a:lnTo>
                  <a:lnTo>
                    <a:pt x="5005" y="4222"/>
                  </a:lnTo>
                  <a:cubicBezTo>
                    <a:pt x="3215" y="4376"/>
                    <a:pt x="1540" y="5156"/>
                    <a:pt x="270" y="6426"/>
                  </a:cubicBezTo>
                  <a:cubicBezTo>
                    <a:pt x="1" y="6691"/>
                    <a:pt x="169" y="7148"/>
                    <a:pt x="544" y="7181"/>
                  </a:cubicBezTo>
                  <a:lnTo>
                    <a:pt x="2989" y="7398"/>
                  </a:lnTo>
                  <a:lnTo>
                    <a:pt x="2734" y="7648"/>
                  </a:lnTo>
                  <a:cubicBezTo>
                    <a:pt x="2580" y="7807"/>
                    <a:pt x="2580" y="8062"/>
                    <a:pt x="2734" y="8221"/>
                  </a:cubicBezTo>
                  <a:lnTo>
                    <a:pt x="2979" y="8461"/>
                  </a:lnTo>
                  <a:lnTo>
                    <a:pt x="2484" y="8962"/>
                  </a:lnTo>
                  <a:cubicBezTo>
                    <a:pt x="2291" y="9154"/>
                    <a:pt x="2291" y="9467"/>
                    <a:pt x="2484" y="9664"/>
                  </a:cubicBezTo>
                  <a:lnTo>
                    <a:pt x="4225" y="11406"/>
                  </a:lnTo>
                  <a:cubicBezTo>
                    <a:pt x="4322" y="11502"/>
                    <a:pt x="4449" y="11550"/>
                    <a:pt x="4577" y="11550"/>
                  </a:cubicBezTo>
                  <a:cubicBezTo>
                    <a:pt x="4704" y="11550"/>
                    <a:pt x="4832" y="11502"/>
                    <a:pt x="4928" y="11406"/>
                  </a:cubicBezTo>
                  <a:lnTo>
                    <a:pt x="5424" y="10906"/>
                  </a:lnTo>
                  <a:lnTo>
                    <a:pt x="5655" y="11141"/>
                  </a:lnTo>
                  <a:cubicBezTo>
                    <a:pt x="5739" y="11223"/>
                    <a:pt x="5847" y="11264"/>
                    <a:pt x="5955" y="11264"/>
                  </a:cubicBezTo>
                  <a:cubicBezTo>
                    <a:pt x="6062" y="11264"/>
                    <a:pt x="6169" y="11223"/>
                    <a:pt x="6251" y="11141"/>
                  </a:cubicBezTo>
                  <a:lnTo>
                    <a:pt x="6492" y="10901"/>
                  </a:lnTo>
                  <a:lnTo>
                    <a:pt x="6708" y="13345"/>
                  </a:lnTo>
                  <a:cubicBezTo>
                    <a:pt x="6727" y="13594"/>
                    <a:pt x="6934" y="13749"/>
                    <a:pt x="7150" y="13749"/>
                  </a:cubicBezTo>
                  <a:cubicBezTo>
                    <a:pt x="7260" y="13749"/>
                    <a:pt x="7373" y="13709"/>
                    <a:pt x="7464" y="13620"/>
                  </a:cubicBezTo>
                  <a:cubicBezTo>
                    <a:pt x="8238" y="12845"/>
                    <a:pt x="8840" y="11907"/>
                    <a:pt x="9215" y="10877"/>
                  </a:cubicBezTo>
                  <a:cubicBezTo>
                    <a:pt x="9282" y="10714"/>
                    <a:pt x="9151" y="10597"/>
                    <a:pt x="9024" y="10597"/>
                  </a:cubicBezTo>
                  <a:cubicBezTo>
                    <a:pt x="8948" y="10597"/>
                    <a:pt x="8872" y="10638"/>
                    <a:pt x="8840" y="10737"/>
                  </a:cubicBezTo>
                  <a:cubicBezTo>
                    <a:pt x="8479" y="11714"/>
                    <a:pt x="7911" y="12599"/>
                    <a:pt x="7175" y="13331"/>
                  </a:cubicBezTo>
                  <a:cubicBezTo>
                    <a:pt x="7167" y="13339"/>
                    <a:pt x="7156" y="13343"/>
                    <a:pt x="7146" y="13343"/>
                  </a:cubicBezTo>
                  <a:cubicBezTo>
                    <a:pt x="7126" y="13343"/>
                    <a:pt x="7108" y="13329"/>
                    <a:pt x="7108" y="13307"/>
                  </a:cubicBezTo>
                  <a:lnTo>
                    <a:pt x="6867" y="10526"/>
                  </a:lnTo>
                  <a:lnTo>
                    <a:pt x="9331" y="8057"/>
                  </a:lnTo>
                  <a:lnTo>
                    <a:pt x="9331" y="8057"/>
                  </a:lnTo>
                  <a:cubicBezTo>
                    <a:pt x="9249" y="9053"/>
                    <a:pt x="9230" y="9318"/>
                    <a:pt x="9114" y="9823"/>
                  </a:cubicBezTo>
                  <a:cubicBezTo>
                    <a:pt x="9069" y="9980"/>
                    <a:pt x="9192" y="10078"/>
                    <a:pt x="9312" y="10078"/>
                  </a:cubicBezTo>
                  <a:cubicBezTo>
                    <a:pt x="9399" y="10078"/>
                    <a:pt x="9484" y="10027"/>
                    <a:pt x="9504" y="9910"/>
                  </a:cubicBezTo>
                  <a:cubicBezTo>
                    <a:pt x="9643" y="9294"/>
                    <a:pt x="9658" y="9000"/>
                    <a:pt x="9773" y="7614"/>
                  </a:cubicBezTo>
                  <a:lnTo>
                    <a:pt x="12583" y="4804"/>
                  </a:lnTo>
                  <a:cubicBezTo>
                    <a:pt x="12607" y="4780"/>
                    <a:pt x="12627" y="4747"/>
                    <a:pt x="12636" y="4718"/>
                  </a:cubicBezTo>
                  <a:lnTo>
                    <a:pt x="13195" y="2803"/>
                  </a:lnTo>
                  <a:lnTo>
                    <a:pt x="13868" y="503"/>
                  </a:lnTo>
                  <a:cubicBezTo>
                    <a:pt x="13940" y="242"/>
                    <a:pt x="13740" y="1"/>
                    <a:pt x="1349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6" name="Google Shape;3046;p63"/>
          <p:cNvGrpSpPr/>
          <p:nvPr/>
        </p:nvGrpSpPr>
        <p:grpSpPr>
          <a:xfrm>
            <a:off x="5486773" y="2843770"/>
            <a:ext cx="461858" cy="399623"/>
            <a:chOff x="7040273" y="1886795"/>
            <a:chExt cx="461858" cy="399623"/>
          </a:xfrm>
        </p:grpSpPr>
        <p:sp>
          <p:nvSpPr>
            <p:cNvPr id="3047" name="Google Shape;3047;p63"/>
            <p:cNvSpPr/>
            <p:nvPr/>
          </p:nvSpPr>
          <p:spPr>
            <a:xfrm>
              <a:off x="7325181" y="1893525"/>
              <a:ext cx="64103" cy="77387"/>
            </a:xfrm>
            <a:custGeom>
              <a:rect b="b" l="l" r="r" t="t"/>
              <a:pathLst>
                <a:path extrusionOk="0" h="2610" w="2162">
                  <a:moveTo>
                    <a:pt x="1404" y="0"/>
                  </a:moveTo>
                  <a:cubicBezTo>
                    <a:pt x="1156" y="0"/>
                    <a:pt x="919" y="139"/>
                    <a:pt x="809" y="382"/>
                  </a:cubicBezTo>
                  <a:lnTo>
                    <a:pt x="1" y="2128"/>
                  </a:lnTo>
                  <a:lnTo>
                    <a:pt x="828" y="2609"/>
                  </a:lnTo>
                  <a:lnTo>
                    <a:pt x="1940" y="1036"/>
                  </a:lnTo>
                  <a:cubicBezTo>
                    <a:pt x="2161" y="718"/>
                    <a:pt x="2065" y="281"/>
                    <a:pt x="1733" y="88"/>
                  </a:cubicBezTo>
                  <a:cubicBezTo>
                    <a:pt x="1628" y="28"/>
                    <a:pt x="1515" y="0"/>
                    <a:pt x="14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63"/>
            <p:cNvSpPr/>
            <p:nvPr/>
          </p:nvSpPr>
          <p:spPr>
            <a:xfrm>
              <a:off x="7338020" y="1913776"/>
              <a:ext cx="47410" cy="56987"/>
            </a:xfrm>
            <a:custGeom>
              <a:rect b="b" l="l" r="r" t="t"/>
              <a:pathLst>
                <a:path extrusionOk="0" h="1922" w="1599">
                  <a:moveTo>
                    <a:pt x="1200" y="0"/>
                  </a:moveTo>
                  <a:cubicBezTo>
                    <a:pt x="954" y="0"/>
                    <a:pt x="717" y="140"/>
                    <a:pt x="607" y="382"/>
                  </a:cubicBezTo>
                  <a:lnTo>
                    <a:pt x="1" y="1695"/>
                  </a:lnTo>
                  <a:lnTo>
                    <a:pt x="395" y="1922"/>
                  </a:lnTo>
                  <a:lnTo>
                    <a:pt x="1507" y="348"/>
                  </a:lnTo>
                  <a:cubicBezTo>
                    <a:pt x="1550" y="286"/>
                    <a:pt x="1579" y="218"/>
                    <a:pt x="1598" y="141"/>
                  </a:cubicBezTo>
                  <a:cubicBezTo>
                    <a:pt x="1579" y="122"/>
                    <a:pt x="1555" y="108"/>
                    <a:pt x="1526" y="88"/>
                  </a:cubicBezTo>
                  <a:cubicBezTo>
                    <a:pt x="1423" y="29"/>
                    <a:pt x="1311" y="0"/>
                    <a:pt x="12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63"/>
            <p:cNvSpPr/>
            <p:nvPr/>
          </p:nvSpPr>
          <p:spPr>
            <a:xfrm>
              <a:off x="7143841" y="2202421"/>
              <a:ext cx="64103" cy="77268"/>
            </a:xfrm>
            <a:custGeom>
              <a:rect b="b" l="l" r="r" t="t"/>
              <a:pathLst>
                <a:path extrusionOk="0" h="2606" w="2162">
                  <a:moveTo>
                    <a:pt x="1329" y="1"/>
                  </a:moveTo>
                  <a:lnTo>
                    <a:pt x="222" y="1574"/>
                  </a:lnTo>
                  <a:cubicBezTo>
                    <a:pt x="1" y="1887"/>
                    <a:pt x="97" y="2325"/>
                    <a:pt x="429" y="2517"/>
                  </a:cubicBezTo>
                  <a:cubicBezTo>
                    <a:pt x="533" y="2577"/>
                    <a:pt x="645" y="2606"/>
                    <a:pt x="756" y="2606"/>
                  </a:cubicBezTo>
                  <a:cubicBezTo>
                    <a:pt x="1002" y="2606"/>
                    <a:pt x="1240" y="2467"/>
                    <a:pt x="1353" y="2229"/>
                  </a:cubicBezTo>
                  <a:lnTo>
                    <a:pt x="2161" y="482"/>
                  </a:lnTo>
                  <a:lnTo>
                    <a:pt x="13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63"/>
            <p:cNvSpPr/>
            <p:nvPr/>
          </p:nvSpPr>
          <p:spPr>
            <a:xfrm>
              <a:off x="7164833" y="2209863"/>
              <a:ext cx="43111" cy="64074"/>
            </a:xfrm>
            <a:custGeom>
              <a:rect b="b" l="l" r="r" t="t"/>
              <a:pathLst>
                <a:path extrusionOk="0" h="2161" w="1454">
                  <a:moveTo>
                    <a:pt x="1054" y="0"/>
                  </a:moveTo>
                  <a:lnTo>
                    <a:pt x="222" y="1179"/>
                  </a:lnTo>
                  <a:cubicBezTo>
                    <a:pt x="0" y="1492"/>
                    <a:pt x="97" y="1930"/>
                    <a:pt x="429" y="2122"/>
                  </a:cubicBezTo>
                  <a:cubicBezTo>
                    <a:pt x="457" y="2136"/>
                    <a:pt x="481" y="2151"/>
                    <a:pt x="510" y="2161"/>
                  </a:cubicBezTo>
                  <a:cubicBezTo>
                    <a:pt x="563" y="2108"/>
                    <a:pt x="611" y="2045"/>
                    <a:pt x="645" y="1978"/>
                  </a:cubicBezTo>
                  <a:lnTo>
                    <a:pt x="1453" y="226"/>
                  </a:lnTo>
                  <a:lnTo>
                    <a:pt x="10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63"/>
            <p:cNvSpPr/>
            <p:nvPr/>
          </p:nvSpPr>
          <p:spPr>
            <a:xfrm>
              <a:off x="7143722" y="1893525"/>
              <a:ext cx="64222" cy="77387"/>
            </a:xfrm>
            <a:custGeom>
              <a:rect b="b" l="l" r="r" t="t"/>
              <a:pathLst>
                <a:path extrusionOk="0" h="2610" w="2166">
                  <a:moveTo>
                    <a:pt x="759" y="0"/>
                  </a:moveTo>
                  <a:cubicBezTo>
                    <a:pt x="649" y="0"/>
                    <a:pt x="536" y="28"/>
                    <a:pt x="433" y="88"/>
                  </a:cubicBezTo>
                  <a:cubicBezTo>
                    <a:pt x="96" y="281"/>
                    <a:pt x="0" y="718"/>
                    <a:pt x="226" y="1036"/>
                  </a:cubicBezTo>
                  <a:lnTo>
                    <a:pt x="1333" y="2609"/>
                  </a:lnTo>
                  <a:lnTo>
                    <a:pt x="2165" y="2128"/>
                  </a:lnTo>
                  <a:lnTo>
                    <a:pt x="1357" y="382"/>
                  </a:lnTo>
                  <a:cubicBezTo>
                    <a:pt x="1244" y="139"/>
                    <a:pt x="1006" y="0"/>
                    <a:pt x="7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63"/>
            <p:cNvSpPr/>
            <p:nvPr/>
          </p:nvSpPr>
          <p:spPr>
            <a:xfrm>
              <a:off x="7164833" y="1899248"/>
              <a:ext cx="43111" cy="64252"/>
            </a:xfrm>
            <a:custGeom>
              <a:rect b="b" l="l" r="r" t="t"/>
              <a:pathLst>
                <a:path extrusionOk="0" h="2167" w="1454">
                  <a:moveTo>
                    <a:pt x="510" y="1"/>
                  </a:moveTo>
                  <a:cubicBezTo>
                    <a:pt x="481" y="11"/>
                    <a:pt x="457" y="25"/>
                    <a:pt x="429" y="39"/>
                  </a:cubicBezTo>
                  <a:cubicBezTo>
                    <a:pt x="97" y="232"/>
                    <a:pt x="0" y="670"/>
                    <a:pt x="222" y="983"/>
                  </a:cubicBezTo>
                  <a:lnTo>
                    <a:pt x="1054" y="2166"/>
                  </a:lnTo>
                  <a:lnTo>
                    <a:pt x="1453" y="1935"/>
                  </a:lnTo>
                  <a:lnTo>
                    <a:pt x="645" y="189"/>
                  </a:lnTo>
                  <a:cubicBezTo>
                    <a:pt x="611" y="116"/>
                    <a:pt x="563" y="54"/>
                    <a:pt x="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63"/>
            <p:cNvSpPr/>
            <p:nvPr/>
          </p:nvSpPr>
          <p:spPr>
            <a:xfrm>
              <a:off x="7325181" y="2202302"/>
              <a:ext cx="64103" cy="77505"/>
            </a:xfrm>
            <a:custGeom>
              <a:rect b="b" l="l" r="r" t="t"/>
              <a:pathLst>
                <a:path extrusionOk="0" h="2614" w="2162">
                  <a:moveTo>
                    <a:pt x="828" y="0"/>
                  </a:moveTo>
                  <a:lnTo>
                    <a:pt x="1" y="481"/>
                  </a:lnTo>
                  <a:lnTo>
                    <a:pt x="809" y="2228"/>
                  </a:lnTo>
                  <a:cubicBezTo>
                    <a:pt x="919" y="2471"/>
                    <a:pt x="1159" y="2613"/>
                    <a:pt x="1407" y="2613"/>
                  </a:cubicBezTo>
                  <a:cubicBezTo>
                    <a:pt x="1518" y="2613"/>
                    <a:pt x="1630" y="2585"/>
                    <a:pt x="1733" y="2526"/>
                  </a:cubicBezTo>
                  <a:cubicBezTo>
                    <a:pt x="2065" y="2329"/>
                    <a:pt x="2161" y="1891"/>
                    <a:pt x="1940" y="1578"/>
                  </a:cubicBezTo>
                  <a:lnTo>
                    <a:pt x="8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63"/>
            <p:cNvSpPr/>
            <p:nvPr/>
          </p:nvSpPr>
          <p:spPr>
            <a:xfrm>
              <a:off x="7337872" y="2202421"/>
              <a:ext cx="47559" cy="57017"/>
            </a:xfrm>
            <a:custGeom>
              <a:rect b="b" l="l" r="r" t="t"/>
              <a:pathLst>
                <a:path extrusionOk="0" h="1923" w="1604">
                  <a:moveTo>
                    <a:pt x="400" y="1"/>
                  </a:moveTo>
                  <a:lnTo>
                    <a:pt x="1" y="232"/>
                  </a:lnTo>
                  <a:lnTo>
                    <a:pt x="612" y="1541"/>
                  </a:lnTo>
                  <a:cubicBezTo>
                    <a:pt x="722" y="1783"/>
                    <a:pt x="959" y="1922"/>
                    <a:pt x="1205" y="1922"/>
                  </a:cubicBezTo>
                  <a:cubicBezTo>
                    <a:pt x="1316" y="1922"/>
                    <a:pt x="1428" y="1894"/>
                    <a:pt x="1531" y="1834"/>
                  </a:cubicBezTo>
                  <a:cubicBezTo>
                    <a:pt x="1560" y="1820"/>
                    <a:pt x="1584" y="1800"/>
                    <a:pt x="1603" y="1781"/>
                  </a:cubicBezTo>
                  <a:cubicBezTo>
                    <a:pt x="1584" y="1709"/>
                    <a:pt x="1550" y="1637"/>
                    <a:pt x="1507" y="1574"/>
                  </a:cubicBezTo>
                  <a:lnTo>
                    <a:pt x="4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63"/>
            <p:cNvSpPr/>
            <p:nvPr/>
          </p:nvSpPr>
          <p:spPr>
            <a:xfrm>
              <a:off x="7046559" y="2067097"/>
              <a:ext cx="78068" cy="38990"/>
            </a:xfrm>
            <a:custGeom>
              <a:rect b="b" l="l" r="r" t="t"/>
              <a:pathLst>
                <a:path extrusionOk="0" h="1315" w="2633">
                  <a:moveTo>
                    <a:pt x="659" y="1"/>
                  </a:moveTo>
                  <a:cubicBezTo>
                    <a:pt x="299" y="1"/>
                    <a:pt x="0" y="292"/>
                    <a:pt x="0" y="658"/>
                  </a:cubicBezTo>
                  <a:cubicBezTo>
                    <a:pt x="0" y="1023"/>
                    <a:pt x="299" y="1315"/>
                    <a:pt x="659" y="1315"/>
                  </a:cubicBezTo>
                  <a:cubicBezTo>
                    <a:pt x="678" y="1315"/>
                    <a:pt x="698" y="1314"/>
                    <a:pt x="717" y="1312"/>
                  </a:cubicBezTo>
                  <a:lnTo>
                    <a:pt x="2632" y="1139"/>
                  </a:lnTo>
                  <a:lnTo>
                    <a:pt x="2632" y="181"/>
                  </a:lnTo>
                  <a:lnTo>
                    <a:pt x="717" y="3"/>
                  </a:lnTo>
                  <a:cubicBezTo>
                    <a:pt x="698" y="2"/>
                    <a:pt x="678"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63"/>
            <p:cNvSpPr/>
            <p:nvPr/>
          </p:nvSpPr>
          <p:spPr>
            <a:xfrm>
              <a:off x="7058982" y="2067157"/>
              <a:ext cx="65645" cy="22919"/>
            </a:xfrm>
            <a:custGeom>
              <a:rect b="b" l="l" r="r" t="t"/>
              <a:pathLst>
                <a:path extrusionOk="0" h="773" w="2214">
                  <a:moveTo>
                    <a:pt x="259" y="0"/>
                  </a:moveTo>
                  <a:cubicBezTo>
                    <a:pt x="195" y="0"/>
                    <a:pt x="132" y="9"/>
                    <a:pt x="72" y="25"/>
                  </a:cubicBezTo>
                  <a:cubicBezTo>
                    <a:pt x="0" y="420"/>
                    <a:pt x="304" y="772"/>
                    <a:pt x="688" y="772"/>
                  </a:cubicBezTo>
                  <a:cubicBezTo>
                    <a:pt x="717" y="772"/>
                    <a:pt x="746" y="770"/>
                    <a:pt x="775" y="766"/>
                  </a:cubicBezTo>
                  <a:lnTo>
                    <a:pt x="2213" y="637"/>
                  </a:lnTo>
                  <a:lnTo>
                    <a:pt x="2213" y="179"/>
                  </a:lnTo>
                  <a:lnTo>
                    <a:pt x="298" y="1"/>
                  </a:lnTo>
                  <a:cubicBezTo>
                    <a:pt x="285" y="1"/>
                    <a:pt x="272" y="0"/>
                    <a:pt x="2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63"/>
            <p:cNvSpPr/>
            <p:nvPr/>
          </p:nvSpPr>
          <p:spPr>
            <a:xfrm>
              <a:off x="7408350" y="2067097"/>
              <a:ext cx="78068" cy="38990"/>
            </a:xfrm>
            <a:custGeom>
              <a:rect b="b" l="l" r="r" t="t"/>
              <a:pathLst>
                <a:path extrusionOk="0" h="1315" w="2633">
                  <a:moveTo>
                    <a:pt x="1979" y="1"/>
                  </a:moveTo>
                  <a:cubicBezTo>
                    <a:pt x="1960" y="1"/>
                    <a:pt x="1940" y="2"/>
                    <a:pt x="1921" y="3"/>
                  </a:cubicBezTo>
                  <a:lnTo>
                    <a:pt x="1" y="181"/>
                  </a:lnTo>
                  <a:lnTo>
                    <a:pt x="1" y="1139"/>
                  </a:lnTo>
                  <a:lnTo>
                    <a:pt x="1921" y="1312"/>
                  </a:lnTo>
                  <a:cubicBezTo>
                    <a:pt x="1940" y="1314"/>
                    <a:pt x="1960" y="1315"/>
                    <a:pt x="1979" y="1315"/>
                  </a:cubicBezTo>
                  <a:cubicBezTo>
                    <a:pt x="2338" y="1315"/>
                    <a:pt x="2633" y="1023"/>
                    <a:pt x="2633" y="658"/>
                  </a:cubicBezTo>
                  <a:cubicBezTo>
                    <a:pt x="2633" y="292"/>
                    <a:pt x="2338" y="1"/>
                    <a:pt x="19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63"/>
            <p:cNvSpPr/>
            <p:nvPr/>
          </p:nvSpPr>
          <p:spPr>
            <a:xfrm>
              <a:off x="7408350" y="2067157"/>
              <a:ext cx="65793" cy="22919"/>
            </a:xfrm>
            <a:custGeom>
              <a:rect b="b" l="l" r="r" t="t"/>
              <a:pathLst>
                <a:path extrusionOk="0" h="773" w="2219">
                  <a:moveTo>
                    <a:pt x="1960" y="0"/>
                  </a:moveTo>
                  <a:cubicBezTo>
                    <a:pt x="1947" y="0"/>
                    <a:pt x="1934" y="1"/>
                    <a:pt x="1921" y="1"/>
                  </a:cubicBezTo>
                  <a:lnTo>
                    <a:pt x="1" y="179"/>
                  </a:lnTo>
                  <a:lnTo>
                    <a:pt x="1" y="637"/>
                  </a:lnTo>
                  <a:lnTo>
                    <a:pt x="1440" y="766"/>
                  </a:lnTo>
                  <a:cubicBezTo>
                    <a:pt x="1469" y="770"/>
                    <a:pt x="1498" y="772"/>
                    <a:pt x="1527" y="772"/>
                  </a:cubicBezTo>
                  <a:cubicBezTo>
                    <a:pt x="1915" y="772"/>
                    <a:pt x="2219" y="420"/>
                    <a:pt x="2147" y="25"/>
                  </a:cubicBezTo>
                  <a:cubicBezTo>
                    <a:pt x="2087" y="9"/>
                    <a:pt x="2024" y="0"/>
                    <a:pt x="19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63"/>
            <p:cNvSpPr/>
            <p:nvPr/>
          </p:nvSpPr>
          <p:spPr>
            <a:xfrm>
              <a:off x="7105770" y="1937645"/>
              <a:ext cx="309754" cy="298012"/>
            </a:xfrm>
            <a:custGeom>
              <a:rect b="b" l="l" r="r" t="t"/>
              <a:pathLst>
                <a:path extrusionOk="0" h="10051" w="10447">
                  <a:moveTo>
                    <a:pt x="5424" y="1196"/>
                  </a:moveTo>
                  <a:cubicBezTo>
                    <a:pt x="5918" y="1196"/>
                    <a:pt x="6416" y="1291"/>
                    <a:pt x="6891" y="1487"/>
                  </a:cubicBezTo>
                  <a:cubicBezTo>
                    <a:pt x="8320" y="2079"/>
                    <a:pt x="9253" y="3474"/>
                    <a:pt x="9253" y="5024"/>
                  </a:cubicBezTo>
                  <a:cubicBezTo>
                    <a:pt x="9253" y="7141"/>
                    <a:pt x="7535" y="8854"/>
                    <a:pt x="5423" y="8854"/>
                  </a:cubicBezTo>
                  <a:cubicBezTo>
                    <a:pt x="3874" y="8854"/>
                    <a:pt x="2478" y="7920"/>
                    <a:pt x="1886" y="6491"/>
                  </a:cubicBezTo>
                  <a:cubicBezTo>
                    <a:pt x="1295" y="5057"/>
                    <a:pt x="1622" y="3412"/>
                    <a:pt x="2714" y="2315"/>
                  </a:cubicBezTo>
                  <a:cubicBezTo>
                    <a:pt x="3448" y="1584"/>
                    <a:pt x="4427" y="1196"/>
                    <a:pt x="5424" y="1196"/>
                  </a:cubicBezTo>
                  <a:close/>
                  <a:moveTo>
                    <a:pt x="5423" y="0"/>
                  </a:moveTo>
                  <a:cubicBezTo>
                    <a:pt x="3393" y="0"/>
                    <a:pt x="1559" y="1222"/>
                    <a:pt x="780" y="3099"/>
                  </a:cubicBezTo>
                  <a:cubicBezTo>
                    <a:pt x="0" y="4980"/>
                    <a:pt x="433" y="7141"/>
                    <a:pt x="1872" y="8580"/>
                  </a:cubicBezTo>
                  <a:cubicBezTo>
                    <a:pt x="2831" y="9539"/>
                    <a:pt x="4116" y="10050"/>
                    <a:pt x="5424" y="10050"/>
                  </a:cubicBezTo>
                  <a:cubicBezTo>
                    <a:pt x="6072" y="10050"/>
                    <a:pt x="6725" y="9925"/>
                    <a:pt x="7348" y="9667"/>
                  </a:cubicBezTo>
                  <a:cubicBezTo>
                    <a:pt x="9224" y="8888"/>
                    <a:pt x="10447" y="7059"/>
                    <a:pt x="10447" y="5024"/>
                  </a:cubicBezTo>
                  <a:cubicBezTo>
                    <a:pt x="10447" y="2247"/>
                    <a:pt x="8199" y="0"/>
                    <a:pt x="54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63"/>
            <p:cNvSpPr/>
            <p:nvPr/>
          </p:nvSpPr>
          <p:spPr>
            <a:xfrm>
              <a:off x="7209635" y="2044059"/>
              <a:ext cx="99446" cy="85214"/>
            </a:xfrm>
            <a:custGeom>
              <a:rect b="b" l="l" r="r" t="t"/>
              <a:pathLst>
                <a:path extrusionOk="0" h="2874" w="3354">
                  <a:moveTo>
                    <a:pt x="1920" y="1"/>
                  </a:moveTo>
                  <a:cubicBezTo>
                    <a:pt x="640" y="1"/>
                    <a:pt x="0" y="1545"/>
                    <a:pt x="905" y="2450"/>
                  </a:cubicBezTo>
                  <a:cubicBezTo>
                    <a:pt x="1197" y="2743"/>
                    <a:pt x="1557" y="2874"/>
                    <a:pt x="1910" y="2874"/>
                  </a:cubicBezTo>
                  <a:cubicBezTo>
                    <a:pt x="2647" y="2874"/>
                    <a:pt x="3354" y="2301"/>
                    <a:pt x="3354" y="1435"/>
                  </a:cubicBezTo>
                  <a:cubicBezTo>
                    <a:pt x="3354" y="641"/>
                    <a:pt x="2714" y="1"/>
                    <a:pt x="192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63"/>
            <p:cNvSpPr/>
            <p:nvPr/>
          </p:nvSpPr>
          <p:spPr>
            <a:xfrm>
              <a:off x="7125873" y="1956176"/>
              <a:ext cx="271090" cy="260831"/>
            </a:xfrm>
            <a:custGeom>
              <a:rect b="b" l="l" r="r" t="t"/>
              <a:pathLst>
                <a:path extrusionOk="0" h="8797" w="9143">
                  <a:moveTo>
                    <a:pt x="4746" y="571"/>
                  </a:moveTo>
                  <a:cubicBezTo>
                    <a:pt x="5240" y="571"/>
                    <a:pt x="5738" y="666"/>
                    <a:pt x="6213" y="862"/>
                  </a:cubicBezTo>
                  <a:cubicBezTo>
                    <a:pt x="7642" y="1454"/>
                    <a:pt x="8575" y="2849"/>
                    <a:pt x="8575" y="4399"/>
                  </a:cubicBezTo>
                  <a:cubicBezTo>
                    <a:pt x="8575" y="6516"/>
                    <a:pt x="6862" y="8229"/>
                    <a:pt x="4745" y="8229"/>
                  </a:cubicBezTo>
                  <a:cubicBezTo>
                    <a:pt x="3196" y="8229"/>
                    <a:pt x="1800" y="7295"/>
                    <a:pt x="1208" y="5866"/>
                  </a:cubicBezTo>
                  <a:cubicBezTo>
                    <a:pt x="617" y="4432"/>
                    <a:pt x="944" y="2787"/>
                    <a:pt x="2036" y="1690"/>
                  </a:cubicBezTo>
                  <a:cubicBezTo>
                    <a:pt x="2770" y="959"/>
                    <a:pt x="3749" y="571"/>
                    <a:pt x="4746" y="571"/>
                  </a:cubicBezTo>
                  <a:close/>
                  <a:moveTo>
                    <a:pt x="4745" y="1"/>
                  </a:moveTo>
                  <a:cubicBezTo>
                    <a:pt x="2965" y="1"/>
                    <a:pt x="1362" y="1074"/>
                    <a:pt x="684" y="2715"/>
                  </a:cubicBezTo>
                  <a:cubicBezTo>
                    <a:pt x="1" y="4360"/>
                    <a:pt x="376" y="6251"/>
                    <a:pt x="1637" y="7507"/>
                  </a:cubicBezTo>
                  <a:cubicBezTo>
                    <a:pt x="2476" y="8350"/>
                    <a:pt x="3599" y="8797"/>
                    <a:pt x="4743" y="8797"/>
                  </a:cubicBezTo>
                  <a:cubicBezTo>
                    <a:pt x="5310" y="8797"/>
                    <a:pt x="5883" y="8687"/>
                    <a:pt x="6429" y="8460"/>
                  </a:cubicBezTo>
                  <a:cubicBezTo>
                    <a:pt x="8070" y="7781"/>
                    <a:pt x="9143" y="6179"/>
                    <a:pt x="9143" y="4399"/>
                  </a:cubicBezTo>
                  <a:cubicBezTo>
                    <a:pt x="9143" y="1969"/>
                    <a:pt x="7175" y="1"/>
                    <a:pt x="47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63"/>
            <p:cNvSpPr/>
            <p:nvPr/>
          </p:nvSpPr>
          <p:spPr>
            <a:xfrm>
              <a:off x="7238010" y="2065318"/>
              <a:ext cx="49842" cy="42666"/>
            </a:xfrm>
            <a:custGeom>
              <a:rect b="b" l="l" r="r" t="t"/>
              <a:pathLst>
                <a:path extrusionOk="0" h="1439" w="1681">
                  <a:moveTo>
                    <a:pt x="963" y="1"/>
                  </a:moveTo>
                  <a:cubicBezTo>
                    <a:pt x="323" y="1"/>
                    <a:pt x="1" y="775"/>
                    <a:pt x="453" y="1228"/>
                  </a:cubicBezTo>
                  <a:cubicBezTo>
                    <a:pt x="599" y="1374"/>
                    <a:pt x="778" y="1439"/>
                    <a:pt x="955" y="1439"/>
                  </a:cubicBezTo>
                  <a:cubicBezTo>
                    <a:pt x="1325" y="1439"/>
                    <a:pt x="1680" y="1151"/>
                    <a:pt x="1680" y="718"/>
                  </a:cubicBezTo>
                  <a:cubicBezTo>
                    <a:pt x="1680" y="323"/>
                    <a:pt x="1358" y="1"/>
                    <a:pt x="96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63"/>
            <p:cNvSpPr/>
            <p:nvPr/>
          </p:nvSpPr>
          <p:spPr>
            <a:xfrm>
              <a:off x="7134442" y="1966376"/>
              <a:ext cx="264093" cy="240313"/>
            </a:xfrm>
            <a:custGeom>
              <a:rect b="b" l="l" r="r" t="t"/>
              <a:pathLst>
                <a:path extrusionOk="0" h="8105" w="8907">
                  <a:moveTo>
                    <a:pt x="4454" y="451"/>
                  </a:moveTo>
                  <a:cubicBezTo>
                    <a:pt x="5003" y="451"/>
                    <a:pt x="5553" y="576"/>
                    <a:pt x="6058" y="826"/>
                  </a:cubicBezTo>
                  <a:lnTo>
                    <a:pt x="6063" y="826"/>
                  </a:lnTo>
                  <a:lnTo>
                    <a:pt x="5082" y="2520"/>
                  </a:lnTo>
                  <a:cubicBezTo>
                    <a:pt x="4882" y="2438"/>
                    <a:pt x="4669" y="2397"/>
                    <a:pt x="4455" y="2397"/>
                  </a:cubicBezTo>
                  <a:cubicBezTo>
                    <a:pt x="4242" y="2397"/>
                    <a:pt x="4028" y="2438"/>
                    <a:pt x="3826" y="2520"/>
                  </a:cubicBezTo>
                  <a:lnTo>
                    <a:pt x="2849" y="826"/>
                  </a:lnTo>
                  <a:cubicBezTo>
                    <a:pt x="3354" y="576"/>
                    <a:pt x="3904" y="451"/>
                    <a:pt x="4454" y="451"/>
                  </a:cubicBezTo>
                  <a:close/>
                  <a:moveTo>
                    <a:pt x="2464" y="1052"/>
                  </a:moveTo>
                  <a:lnTo>
                    <a:pt x="3441" y="2746"/>
                  </a:lnTo>
                  <a:cubicBezTo>
                    <a:pt x="3094" y="3011"/>
                    <a:pt x="2868" y="3400"/>
                    <a:pt x="2810" y="3833"/>
                  </a:cubicBezTo>
                  <a:lnTo>
                    <a:pt x="857" y="3833"/>
                  </a:lnTo>
                  <a:cubicBezTo>
                    <a:pt x="910" y="2953"/>
                    <a:pt x="1285" y="2125"/>
                    <a:pt x="1906" y="1505"/>
                  </a:cubicBezTo>
                  <a:cubicBezTo>
                    <a:pt x="2074" y="1336"/>
                    <a:pt x="2262" y="1182"/>
                    <a:pt x="2464" y="1052"/>
                  </a:cubicBezTo>
                  <a:close/>
                  <a:moveTo>
                    <a:pt x="4464" y="2840"/>
                  </a:moveTo>
                  <a:cubicBezTo>
                    <a:pt x="4762" y="2840"/>
                    <a:pt x="5065" y="2951"/>
                    <a:pt x="5313" y="3198"/>
                  </a:cubicBezTo>
                  <a:cubicBezTo>
                    <a:pt x="6078" y="3963"/>
                    <a:pt x="5534" y="5267"/>
                    <a:pt x="4456" y="5267"/>
                  </a:cubicBezTo>
                  <a:cubicBezTo>
                    <a:pt x="3787" y="5267"/>
                    <a:pt x="3244" y="4724"/>
                    <a:pt x="3244" y="4055"/>
                  </a:cubicBezTo>
                  <a:cubicBezTo>
                    <a:pt x="3244" y="3325"/>
                    <a:pt x="3841" y="2840"/>
                    <a:pt x="4464" y="2840"/>
                  </a:cubicBezTo>
                  <a:close/>
                  <a:moveTo>
                    <a:pt x="8050" y="4281"/>
                  </a:moveTo>
                  <a:cubicBezTo>
                    <a:pt x="7998" y="5157"/>
                    <a:pt x="7627" y="5984"/>
                    <a:pt x="7006" y="6605"/>
                  </a:cubicBezTo>
                  <a:cubicBezTo>
                    <a:pt x="6833" y="6773"/>
                    <a:pt x="6650" y="6927"/>
                    <a:pt x="6448" y="7057"/>
                  </a:cubicBezTo>
                  <a:lnTo>
                    <a:pt x="5471" y="5368"/>
                  </a:lnTo>
                  <a:cubicBezTo>
                    <a:pt x="5813" y="5099"/>
                    <a:pt x="6039" y="4709"/>
                    <a:pt x="6102" y="4281"/>
                  </a:cubicBezTo>
                  <a:close/>
                  <a:moveTo>
                    <a:pt x="5086" y="5590"/>
                  </a:moveTo>
                  <a:lnTo>
                    <a:pt x="6063" y="7283"/>
                  </a:lnTo>
                  <a:cubicBezTo>
                    <a:pt x="5556" y="7534"/>
                    <a:pt x="5005" y="7659"/>
                    <a:pt x="4454" y="7659"/>
                  </a:cubicBezTo>
                  <a:cubicBezTo>
                    <a:pt x="3904" y="7659"/>
                    <a:pt x="3354" y="7534"/>
                    <a:pt x="2849" y="7283"/>
                  </a:cubicBezTo>
                  <a:lnTo>
                    <a:pt x="3826" y="5590"/>
                  </a:lnTo>
                  <a:cubicBezTo>
                    <a:pt x="4028" y="5674"/>
                    <a:pt x="4242" y="5716"/>
                    <a:pt x="4456" y="5716"/>
                  </a:cubicBezTo>
                  <a:cubicBezTo>
                    <a:pt x="4670" y="5716"/>
                    <a:pt x="4884" y="5674"/>
                    <a:pt x="5086" y="5590"/>
                  </a:cubicBezTo>
                  <a:close/>
                  <a:moveTo>
                    <a:pt x="4456" y="0"/>
                  </a:moveTo>
                  <a:cubicBezTo>
                    <a:pt x="3413" y="0"/>
                    <a:pt x="2374" y="401"/>
                    <a:pt x="1588" y="1187"/>
                  </a:cubicBezTo>
                  <a:cubicBezTo>
                    <a:pt x="145" y="2630"/>
                    <a:pt x="0" y="4926"/>
                    <a:pt x="1251" y="6538"/>
                  </a:cubicBezTo>
                  <a:cubicBezTo>
                    <a:pt x="1301" y="6601"/>
                    <a:pt x="1363" y="6628"/>
                    <a:pt x="1424" y="6628"/>
                  </a:cubicBezTo>
                  <a:cubicBezTo>
                    <a:pt x="1587" y="6628"/>
                    <a:pt x="1741" y="6435"/>
                    <a:pt x="1608" y="6263"/>
                  </a:cubicBezTo>
                  <a:cubicBezTo>
                    <a:pt x="1160" y="5696"/>
                    <a:pt x="900" y="5003"/>
                    <a:pt x="857" y="4281"/>
                  </a:cubicBezTo>
                  <a:lnTo>
                    <a:pt x="2810" y="4281"/>
                  </a:lnTo>
                  <a:cubicBezTo>
                    <a:pt x="2868" y="4709"/>
                    <a:pt x="3094" y="5099"/>
                    <a:pt x="3441" y="5368"/>
                  </a:cubicBezTo>
                  <a:lnTo>
                    <a:pt x="2464" y="7057"/>
                  </a:lnTo>
                  <a:cubicBezTo>
                    <a:pt x="2387" y="7009"/>
                    <a:pt x="2315" y="6956"/>
                    <a:pt x="2243" y="6903"/>
                  </a:cubicBezTo>
                  <a:cubicBezTo>
                    <a:pt x="2196" y="6867"/>
                    <a:pt x="2148" y="6852"/>
                    <a:pt x="2103" y="6852"/>
                  </a:cubicBezTo>
                  <a:cubicBezTo>
                    <a:pt x="1919" y="6852"/>
                    <a:pt x="1779" y="7108"/>
                    <a:pt x="1968" y="7255"/>
                  </a:cubicBezTo>
                  <a:cubicBezTo>
                    <a:pt x="2705" y="7824"/>
                    <a:pt x="3581" y="8105"/>
                    <a:pt x="4453" y="8105"/>
                  </a:cubicBezTo>
                  <a:cubicBezTo>
                    <a:pt x="5496" y="8105"/>
                    <a:pt x="6533" y="7704"/>
                    <a:pt x="7319" y="6918"/>
                  </a:cubicBezTo>
                  <a:cubicBezTo>
                    <a:pt x="8763" y="5474"/>
                    <a:pt x="8907" y="3184"/>
                    <a:pt x="7656" y="1572"/>
                  </a:cubicBezTo>
                  <a:cubicBezTo>
                    <a:pt x="7606" y="1508"/>
                    <a:pt x="7545" y="1482"/>
                    <a:pt x="7484" y="1482"/>
                  </a:cubicBezTo>
                  <a:cubicBezTo>
                    <a:pt x="7322" y="1482"/>
                    <a:pt x="7171" y="1674"/>
                    <a:pt x="7305" y="1846"/>
                  </a:cubicBezTo>
                  <a:cubicBezTo>
                    <a:pt x="7747" y="2414"/>
                    <a:pt x="8007" y="3107"/>
                    <a:pt x="8050" y="3829"/>
                  </a:cubicBezTo>
                  <a:lnTo>
                    <a:pt x="6102" y="3829"/>
                  </a:lnTo>
                  <a:cubicBezTo>
                    <a:pt x="6039" y="3400"/>
                    <a:pt x="5813" y="3011"/>
                    <a:pt x="5471" y="2741"/>
                  </a:cubicBezTo>
                  <a:lnTo>
                    <a:pt x="6448" y="1047"/>
                  </a:lnTo>
                  <a:cubicBezTo>
                    <a:pt x="6520" y="1100"/>
                    <a:pt x="6592" y="1148"/>
                    <a:pt x="6665" y="1206"/>
                  </a:cubicBezTo>
                  <a:cubicBezTo>
                    <a:pt x="6711" y="1242"/>
                    <a:pt x="6758" y="1257"/>
                    <a:pt x="6803" y="1257"/>
                  </a:cubicBezTo>
                  <a:cubicBezTo>
                    <a:pt x="6988" y="1257"/>
                    <a:pt x="7129" y="997"/>
                    <a:pt x="6939" y="850"/>
                  </a:cubicBezTo>
                  <a:cubicBezTo>
                    <a:pt x="6205" y="280"/>
                    <a:pt x="5329" y="0"/>
                    <a:pt x="445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63"/>
            <p:cNvSpPr/>
            <p:nvPr/>
          </p:nvSpPr>
          <p:spPr>
            <a:xfrm>
              <a:off x="7040273" y="1886795"/>
              <a:ext cx="461858" cy="399623"/>
            </a:xfrm>
            <a:custGeom>
              <a:rect b="b" l="l" r="r" t="t"/>
              <a:pathLst>
                <a:path extrusionOk="0" h="13478" w="15577">
                  <a:moveTo>
                    <a:pt x="11018" y="445"/>
                  </a:moveTo>
                  <a:cubicBezTo>
                    <a:pt x="11090" y="445"/>
                    <a:pt x="11164" y="463"/>
                    <a:pt x="11231" y="503"/>
                  </a:cubicBezTo>
                  <a:cubicBezTo>
                    <a:pt x="11453" y="628"/>
                    <a:pt x="11510" y="917"/>
                    <a:pt x="11361" y="1123"/>
                  </a:cubicBezTo>
                  <a:lnTo>
                    <a:pt x="10490" y="2336"/>
                  </a:lnTo>
                  <a:cubicBezTo>
                    <a:pt x="10336" y="2235"/>
                    <a:pt x="10177" y="2144"/>
                    <a:pt x="10014" y="2062"/>
                  </a:cubicBezTo>
                  <a:lnTo>
                    <a:pt x="10625" y="705"/>
                  </a:lnTo>
                  <a:cubicBezTo>
                    <a:pt x="10695" y="541"/>
                    <a:pt x="10854" y="445"/>
                    <a:pt x="11018" y="445"/>
                  </a:cubicBezTo>
                  <a:close/>
                  <a:moveTo>
                    <a:pt x="4245" y="445"/>
                  </a:moveTo>
                  <a:cubicBezTo>
                    <a:pt x="4408" y="445"/>
                    <a:pt x="4564" y="541"/>
                    <a:pt x="4634" y="705"/>
                  </a:cubicBezTo>
                  <a:lnTo>
                    <a:pt x="5250" y="2062"/>
                  </a:lnTo>
                  <a:cubicBezTo>
                    <a:pt x="5087" y="2148"/>
                    <a:pt x="4928" y="2240"/>
                    <a:pt x="4774" y="2341"/>
                  </a:cubicBezTo>
                  <a:lnTo>
                    <a:pt x="3898" y="1123"/>
                  </a:lnTo>
                  <a:cubicBezTo>
                    <a:pt x="3749" y="917"/>
                    <a:pt x="3812" y="628"/>
                    <a:pt x="4033" y="503"/>
                  </a:cubicBezTo>
                  <a:cubicBezTo>
                    <a:pt x="4100" y="463"/>
                    <a:pt x="4173" y="445"/>
                    <a:pt x="4245" y="445"/>
                  </a:cubicBezTo>
                  <a:close/>
                  <a:moveTo>
                    <a:pt x="14408" y="6313"/>
                  </a:moveTo>
                  <a:cubicBezTo>
                    <a:pt x="14785" y="6313"/>
                    <a:pt x="14977" y="6788"/>
                    <a:pt x="14686" y="7052"/>
                  </a:cubicBezTo>
                  <a:cubicBezTo>
                    <a:pt x="14608" y="7125"/>
                    <a:pt x="14503" y="7164"/>
                    <a:pt x="14395" y="7164"/>
                  </a:cubicBezTo>
                  <a:cubicBezTo>
                    <a:pt x="14383" y="7164"/>
                    <a:pt x="14371" y="7163"/>
                    <a:pt x="14359" y="7162"/>
                  </a:cubicBezTo>
                  <a:lnTo>
                    <a:pt x="12872" y="7013"/>
                  </a:lnTo>
                  <a:cubicBezTo>
                    <a:pt x="12877" y="6922"/>
                    <a:pt x="12882" y="6830"/>
                    <a:pt x="12882" y="6739"/>
                  </a:cubicBezTo>
                  <a:cubicBezTo>
                    <a:pt x="12882" y="6643"/>
                    <a:pt x="12877" y="6551"/>
                    <a:pt x="12872" y="6460"/>
                  </a:cubicBezTo>
                  <a:lnTo>
                    <a:pt x="14359" y="6315"/>
                  </a:lnTo>
                  <a:cubicBezTo>
                    <a:pt x="14375" y="6314"/>
                    <a:pt x="14392" y="6313"/>
                    <a:pt x="14408" y="6313"/>
                  </a:cubicBezTo>
                  <a:close/>
                  <a:moveTo>
                    <a:pt x="857" y="6313"/>
                  </a:moveTo>
                  <a:cubicBezTo>
                    <a:pt x="873" y="6313"/>
                    <a:pt x="889" y="6313"/>
                    <a:pt x="905" y="6315"/>
                  </a:cubicBezTo>
                  <a:lnTo>
                    <a:pt x="2387" y="6460"/>
                  </a:lnTo>
                  <a:cubicBezTo>
                    <a:pt x="2382" y="6551"/>
                    <a:pt x="2382" y="6643"/>
                    <a:pt x="2382" y="6739"/>
                  </a:cubicBezTo>
                  <a:cubicBezTo>
                    <a:pt x="2382" y="6830"/>
                    <a:pt x="2382" y="6922"/>
                    <a:pt x="2387" y="7013"/>
                  </a:cubicBezTo>
                  <a:lnTo>
                    <a:pt x="905" y="7162"/>
                  </a:lnTo>
                  <a:cubicBezTo>
                    <a:pt x="891" y="7164"/>
                    <a:pt x="878" y="7164"/>
                    <a:pt x="864" y="7164"/>
                  </a:cubicBezTo>
                  <a:cubicBezTo>
                    <a:pt x="632" y="7164"/>
                    <a:pt x="439" y="6975"/>
                    <a:pt x="439" y="6739"/>
                  </a:cubicBezTo>
                  <a:cubicBezTo>
                    <a:pt x="439" y="6500"/>
                    <a:pt x="628" y="6313"/>
                    <a:pt x="857" y="6313"/>
                  </a:cubicBezTo>
                  <a:close/>
                  <a:moveTo>
                    <a:pt x="7633" y="1936"/>
                  </a:moveTo>
                  <a:cubicBezTo>
                    <a:pt x="8252" y="1936"/>
                    <a:pt x="8876" y="2055"/>
                    <a:pt x="9470" y="2302"/>
                  </a:cubicBezTo>
                  <a:cubicBezTo>
                    <a:pt x="11265" y="3043"/>
                    <a:pt x="12434" y="4795"/>
                    <a:pt x="12434" y="6739"/>
                  </a:cubicBezTo>
                  <a:cubicBezTo>
                    <a:pt x="12429" y="9385"/>
                    <a:pt x="10283" y="11536"/>
                    <a:pt x="7632" y="11541"/>
                  </a:cubicBezTo>
                  <a:cubicBezTo>
                    <a:pt x="5688" y="11541"/>
                    <a:pt x="3941" y="10367"/>
                    <a:pt x="3196" y="8577"/>
                  </a:cubicBezTo>
                  <a:cubicBezTo>
                    <a:pt x="2455" y="6782"/>
                    <a:pt x="2864" y="4713"/>
                    <a:pt x="4235" y="3342"/>
                  </a:cubicBezTo>
                  <a:cubicBezTo>
                    <a:pt x="5155" y="2424"/>
                    <a:pt x="6384" y="1936"/>
                    <a:pt x="7633" y="1936"/>
                  </a:cubicBezTo>
                  <a:close/>
                  <a:moveTo>
                    <a:pt x="4769" y="11141"/>
                  </a:moveTo>
                  <a:cubicBezTo>
                    <a:pt x="4923" y="11238"/>
                    <a:pt x="5082" y="11334"/>
                    <a:pt x="5245" y="11416"/>
                  </a:cubicBezTo>
                  <a:lnTo>
                    <a:pt x="4634" y="12773"/>
                  </a:lnTo>
                  <a:cubicBezTo>
                    <a:pt x="4564" y="12937"/>
                    <a:pt x="4405" y="13031"/>
                    <a:pt x="4242" y="13031"/>
                  </a:cubicBezTo>
                  <a:cubicBezTo>
                    <a:pt x="4171" y="13031"/>
                    <a:pt x="4099" y="13013"/>
                    <a:pt x="4033" y="12975"/>
                  </a:cubicBezTo>
                  <a:cubicBezTo>
                    <a:pt x="3812" y="12850"/>
                    <a:pt x="3749" y="12556"/>
                    <a:pt x="3898" y="12354"/>
                  </a:cubicBezTo>
                  <a:lnTo>
                    <a:pt x="4769" y="11141"/>
                  </a:lnTo>
                  <a:close/>
                  <a:moveTo>
                    <a:pt x="10490" y="11141"/>
                  </a:moveTo>
                  <a:lnTo>
                    <a:pt x="11361" y="12354"/>
                  </a:lnTo>
                  <a:cubicBezTo>
                    <a:pt x="11510" y="12556"/>
                    <a:pt x="11453" y="12850"/>
                    <a:pt x="11231" y="12975"/>
                  </a:cubicBezTo>
                  <a:cubicBezTo>
                    <a:pt x="11164" y="13013"/>
                    <a:pt x="11091" y="13031"/>
                    <a:pt x="11019" y="13031"/>
                  </a:cubicBezTo>
                  <a:cubicBezTo>
                    <a:pt x="10854" y="13031"/>
                    <a:pt x="10695" y="12937"/>
                    <a:pt x="10625" y="12773"/>
                  </a:cubicBezTo>
                  <a:lnTo>
                    <a:pt x="10014" y="11421"/>
                  </a:lnTo>
                  <a:cubicBezTo>
                    <a:pt x="10177" y="11334"/>
                    <a:pt x="10336" y="11243"/>
                    <a:pt x="10490" y="11141"/>
                  </a:cubicBezTo>
                  <a:close/>
                  <a:moveTo>
                    <a:pt x="4247" y="0"/>
                  </a:moveTo>
                  <a:cubicBezTo>
                    <a:pt x="4099" y="0"/>
                    <a:pt x="3949" y="38"/>
                    <a:pt x="3812" y="118"/>
                  </a:cubicBezTo>
                  <a:cubicBezTo>
                    <a:pt x="3359" y="378"/>
                    <a:pt x="3234" y="969"/>
                    <a:pt x="3542" y="1388"/>
                  </a:cubicBezTo>
                  <a:lnTo>
                    <a:pt x="4413" y="2601"/>
                  </a:lnTo>
                  <a:cubicBezTo>
                    <a:pt x="3335" y="3438"/>
                    <a:pt x="2623" y="4665"/>
                    <a:pt x="2435" y="6017"/>
                  </a:cubicBezTo>
                  <a:lnTo>
                    <a:pt x="953" y="5873"/>
                  </a:lnTo>
                  <a:cubicBezTo>
                    <a:pt x="933" y="5871"/>
                    <a:pt x="912" y="5871"/>
                    <a:pt x="892" y="5871"/>
                  </a:cubicBezTo>
                  <a:cubicBezTo>
                    <a:pt x="433" y="5871"/>
                    <a:pt x="48" y="6230"/>
                    <a:pt x="25" y="6700"/>
                  </a:cubicBezTo>
                  <a:cubicBezTo>
                    <a:pt x="1" y="7186"/>
                    <a:pt x="381" y="7600"/>
                    <a:pt x="867" y="7614"/>
                  </a:cubicBezTo>
                  <a:cubicBezTo>
                    <a:pt x="896" y="7614"/>
                    <a:pt x="924" y="7614"/>
                    <a:pt x="953" y="7610"/>
                  </a:cubicBezTo>
                  <a:lnTo>
                    <a:pt x="2435" y="7461"/>
                  </a:lnTo>
                  <a:cubicBezTo>
                    <a:pt x="2623" y="8813"/>
                    <a:pt x="3330" y="10040"/>
                    <a:pt x="4408" y="10877"/>
                  </a:cubicBezTo>
                  <a:lnTo>
                    <a:pt x="3537" y="12089"/>
                  </a:lnTo>
                  <a:cubicBezTo>
                    <a:pt x="3229" y="12508"/>
                    <a:pt x="3354" y="13100"/>
                    <a:pt x="3807" y="13360"/>
                  </a:cubicBezTo>
                  <a:cubicBezTo>
                    <a:pt x="3944" y="13439"/>
                    <a:pt x="4094" y="13477"/>
                    <a:pt x="4241" y="13477"/>
                  </a:cubicBezTo>
                  <a:cubicBezTo>
                    <a:pt x="4574" y="13477"/>
                    <a:pt x="4897" y="13286"/>
                    <a:pt x="5043" y="12955"/>
                  </a:cubicBezTo>
                  <a:lnTo>
                    <a:pt x="5654" y="11599"/>
                  </a:lnTo>
                  <a:cubicBezTo>
                    <a:pt x="6287" y="11856"/>
                    <a:pt x="6958" y="11985"/>
                    <a:pt x="7630" y="11985"/>
                  </a:cubicBezTo>
                  <a:cubicBezTo>
                    <a:pt x="8301" y="11985"/>
                    <a:pt x="8972" y="11856"/>
                    <a:pt x="9605" y="11599"/>
                  </a:cubicBezTo>
                  <a:lnTo>
                    <a:pt x="10216" y="12955"/>
                  </a:lnTo>
                  <a:cubicBezTo>
                    <a:pt x="10363" y="13286"/>
                    <a:pt x="10685" y="13477"/>
                    <a:pt x="11018" y="13477"/>
                  </a:cubicBezTo>
                  <a:cubicBezTo>
                    <a:pt x="11166" y="13477"/>
                    <a:pt x="11315" y="13439"/>
                    <a:pt x="11453" y="13360"/>
                  </a:cubicBezTo>
                  <a:cubicBezTo>
                    <a:pt x="11900" y="13100"/>
                    <a:pt x="12025" y="12508"/>
                    <a:pt x="11722" y="12089"/>
                  </a:cubicBezTo>
                  <a:lnTo>
                    <a:pt x="10856" y="10877"/>
                  </a:lnTo>
                  <a:cubicBezTo>
                    <a:pt x="11934" y="10040"/>
                    <a:pt x="12641" y="8813"/>
                    <a:pt x="12829" y="7456"/>
                  </a:cubicBezTo>
                  <a:lnTo>
                    <a:pt x="14311" y="7605"/>
                  </a:lnTo>
                  <a:cubicBezTo>
                    <a:pt x="14340" y="7610"/>
                    <a:pt x="14368" y="7610"/>
                    <a:pt x="14397" y="7610"/>
                  </a:cubicBezTo>
                  <a:cubicBezTo>
                    <a:pt x="15196" y="7610"/>
                    <a:pt x="15576" y="6623"/>
                    <a:pt x="14984" y="6089"/>
                  </a:cubicBezTo>
                  <a:lnTo>
                    <a:pt x="14984" y="6089"/>
                  </a:lnTo>
                  <a:lnTo>
                    <a:pt x="14984" y="6094"/>
                  </a:lnTo>
                  <a:cubicBezTo>
                    <a:pt x="14826" y="5948"/>
                    <a:pt x="14620" y="5867"/>
                    <a:pt x="14408" y="5867"/>
                  </a:cubicBezTo>
                  <a:cubicBezTo>
                    <a:pt x="14376" y="5867"/>
                    <a:pt x="14343" y="5869"/>
                    <a:pt x="14311" y="5873"/>
                  </a:cubicBezTo>
                  <a:lnTo>
                    <a:pt x="12829" y="6017"/>
                  </a:lnTo>
                  <a:cubicBezTo>
                    <a:pt x="12641" y="4665"/>
                    <a:pt x="11934" y="3438"/>
                    <a:pt x="10856" y="2601"/>
                  </a:cubicBezTo>
                  <a:lnTo>
                    <a:pt x="11727" y="1388"/>
                  </a:lnTo>
                  <a:cubicBezTo>
                    <a:pt x="12030" y="969"/>
                    <a:pt x="11905" y="378"/>
                    <a:pt x="11457" y="118"/>
                  </a:cubicBezTo>
                  <a:cubicBezTo>
                    <a:pt x="11318" y="38"/>
                    <a:pt x="11168" y="0"/>
                    <a:pt x="11020" y="0"/>
                  </a:cubicBezTo>
                  <a:cubicBezTo>
                    <a:pt x="10687" y="0"/>
                    <a:pt x="10367" y="191"/>
                    <a:pt x="10221" y="517"/>
                  </a:cubicBezTo>
                  <a:lnTo>
                    <a:pt x="9610" y="1879"/>
                  </a:lnTo>
                  <a:cubicBezTo>
                    <a:pt x="8977" y="1621"/>
                    <a:pt x="8306" y="1493"/>
                    <a:pt x="7634" y="1493"/>
                  </a:cubicBezTo>
                  <a:cubicBezTo>
                    <a:pt x="6963" y="1493"/>
                    <a:pt x="6292" y="1621"/>
                    <a:pt x="5659" y="1879"/>
                  </a:cubicBezTo>
                  <a:lnTo>
                    <a:pt x="5048" y="517"/>
                  </a:lnTo>
                  <a:cubicBezTo>
                    <a:pt x="4902" y="191"/>
                    <a:pt x="4580" y="0"/>
                    <a:pt x="424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5" name="Google Shape;3065;p63"/>
          <p:cNvSpPr/>
          <p:nvPr/>
        </p:nvSpPr>
        <p:spPr>
          <a:xfrm rot="-1799975">
            <a:off x="7763486" y="1438061"/>
            <a:ext cx="520758" cy="520758"/>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FFFF"/>
          </a:solid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63"/>
          <p:cNvSpPr/>
          <p:nvPr/>
        </p:nvSpPr>
        <p:spPr>
          <a:xfrm rot="-1799975">
            <a:off x="7247412" y="1308305"/>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0" name="Shape 3070"/>
        <p:cNvGrpSpPr/>
        <p:nvPr/>
      </p:nvGrpSpPr>
      <p:grpSpPr>
        <a:xfrm>
          <a:off x="0" y="0"/>
          <a:ext cx="0" cy="0"/>
          <a:chOff x="0" y="0"/>
          <a:chExt cx="0" cy="0"/>
        </a:xfrm>
      </p:grpSpPr>
      <p:grpSp>
        <p:nvGrpSpPr>
          <p:cNvPr id="3071" name="Google Shape;3071;p64"/>
          <p:cNvGrpSpPr/>
          <p:nvPr/>
        </p:nvGrpSpPr>
        <p:grpSpPr>
          <a:xfrm>
            <a:off x="7539867" y="4297252"/>
            <a:ext cx="542077" cy="611184"/>
            <a:chOff x="7650842" y="4297252"/>
            <a:chExt cx="542077" cy="611184"/>
          </a:xfrm>
        </p:grpSpPr>
        <p:sp>
          <p:nvSpPr>
            <p:cNvPr id="3072" name="Google Shape;3072;p64"/>
            <p:cNvSpPr/>
            <p:nvPr/>
          </p:nvSpPr>
          <p:spPr>
            <a:xfrm flipH="1">
              <a:off x="7650842" y="4297252"/>
              <a:ext cx="542077" cy="611184"/>
            </a:xfrm>
            <a:custGeom>
              <a:rect b="b" l="l" r="r" t="t"/>
              <a:pathLst>
                <a:path extrusionOk="0" h="10321" w="9154">
                  <a:moveTo>
                    <a:pt x="7144" y="0"/>
                  </a:moveTo>
                  <a:lnTo>
                    <a:pt x="4451" y="4474"/>
                  </a:lnTo>
                  <a:lnTo>
                    <a:pt x="2191" y="1918"/>
                  </a:lnTo>
                  <a:lnTo>
                    <a:pt x="0" y="6460"/>
                  </a:lnTo>
                  <a:lnTo>
                    <a:pt x="2305" y="9245"/>
                  </a:lnTo>
                  <a:cubicBezTo>
                    <a:pt x="2903" y="9978"/>
                    <a:pt x="3731" y="10320"/>
                    <a:pt x="4549" y="10320"/>
                  </a:cubicBezTo>
                  <a:cubicBezTo>
                    <a:pt x="5793" y="10320"/>
                    <a:pt x="7015" y="9530"/>
                    <a:pt x="7373" y="8126"/>
                  </a:cubicBezTo>
                  <a:lnTo>
                    <a:pt x="9153" y="1324"/>
                  </a:lnTo>
                  <a:lnTo>
                    <a:pt x="7144"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64"/>
            <p:cNvSpPr/>
            <p:nvPr/>
          </p:nvSpPr>
          <p:spPr>
            <a:xfrm flipH="1">
              <a:off x="7921222" y="4550829"/>
              <a:ext cx="54125" cy="85747"/>
            </a:xfrm>
            <a:custGeom>
              <a:rect b="b" l="l" r="r" t="t"/>
              <a:pathLst>
                <a:path extrusionOk="0" h="1448" w="914">
                  <a:moveTo>
                    <a:pt x="844" y="0"/>
                  </a:moveTo>
                  <a:cubicBezTo>
                    <a:pt x="821" y="0"/>
                    <a:pt x="793" y="16"/>
                    <a:pt x="777" y="32"/>
                  </a:cubicBezTo>
                  <a:lnTo>
                    <a:pt x="24" y="1333"/>
                  </a:lnTo>
                  <a:cubicBezTo>
                    <a:pt x="1" y="1356"/>
                    <a:pt x="1" y="1402"/>
                    <a:pt x="47" y="1425"/>
                  </a:cubicBezTo>
                  <a:cubicBezTo>
                    <a:pt x="47" y="1447"/>
                    <a:pt x="69" y="1447"/>
                    <a:pt x="92" y="1447"/>
                  </a:cubicBezTo>
                  <a:cubicBezTo>
                    <a:pt x="115" y="1447"/>
                    <a:pt x="138" y="1425"/>
                    <a:pt x="138" y="1402"/>
                  </a:cubicBezTo>
                  <a:lnTo>
                    <a:pt x="891" y="124"/>
                  </a:lnTo>
                  <a:cubicBezTo>
                    <a:pt x="914" y="78"/>
                    <a:pt x="914" y="32"/>
                    <a:pt x="868" y="9"/>
                  </a:cubicBezTo>
                  <a:cubicBezTo>
                    <a:pt x="862" y="3"/>
                    <a:pt x="853" y="0"/>
                    <a:pt x="84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4" name="Google Shape;3074;p64"/>
          <p:cNvSpPr/>
          <p:nvPr/>
        </p:nvSpPr>
        <p:spPr>
          <a:xfrm>
            <a:off x="828250" y="1178075"/>
            <a:ext cx="3632400" cy="473400"/>
          </a:xfrm>
          <a:prstGeom prst="roundRect">
            <a:avLst>
              <a:gd fmla="val 1432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075" name="Google Shape;3075;p64"/>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graphicFrame>
        <p:nvGraphicFramePr>
          <p:cNvPr id="3076" name="Google Shape;3076;p64"/>
          <p:cNvGraphicFramePr/>
          <p:nvPr/>
        </p:nvGraphicFramePr>
        <p:xfrm>
          <a:off x="1421975" y="1781538"/>
          <a:ext cx="3000000" cy="3000000"/>
        </p:xfrm>
        <a:graphic>
          <a:graphicData uri="http://schemas.openxmlformats.org/drawingml/2006/table">
            <a:tbl>
              <a:tblPr>
                <a:noFill/>
                <a:tableStyleId>{6B79DA0D-0993-455D-B239-0CADAEB5E41D}</a:tableStyleId>
              </a:tblPr>
              <a:tblGrid>
                <a:gridCol w="1233375"/>
                <a:gridCol w="1805425"/>
              </a:tblGrid>
              <a:tr h="539475">
                <a:tc>
                  <a:txBody>
                    <a:bodyPr/>
                    <a:lstStyle/>
                    <a:p>
                      <a:pPr indent="0" lvl="0" marL="0" marR="0" rtl="0" algn="l">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Mars</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2000">
                          <a:solidFill>
                            <a:srgbClr val="20DD20"/>
                          </a:solidFill>
                          <a:latin typeface="Staatliches"/>
                          <a:ea typeface="Staatliches"/>
                          <a:cs typeface="Staatliches"/>
                          <a:sym typeface="Staatliches"/>
                        </a:rPr>
                        <a:t>$10,000</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9475">
                <a:tc>
                  <a:txBody>
                    <a:bodyPr/>
                    <a:lstStyle/>
                    <a:p>
                      <a:pPr indent="0" lvl="0" marL="0" marR="0" rtl="0" algn="l">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Jupiter</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2000">
                          <a:solidFill>
                            <a:srgbClr val="20DD20"/>
                          </a:solidFill>
                          <a:latin typeface="Staatliches"/>
                          <a:ea typeface="Staatliches"/>
                          <a:cs typeface="Staatliches"/>
                          <a:sym typeface="Staatliches"/>
                        </a:rPr>
                        <a:t>$28,000</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9475">
                <a:tc>
                  <a:txBody>
                    <a:bodyPr/>
                    <a:lstStyle/>
                    <a:p>
                      <a:pPr indent="0" lvl="0" marL="0" marR="0" rtl="0" algn="l">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Neptune</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2000">
                          <a:solidFill>
                            <a:srgbClr val="20DD20"/>
                          </a:solidFill>
                          <a:latin typeface="Staatliches"/>
                          <a:ea typeface="Staatliches"/>
                          <a:cs typeface="Staatliches"/>
                          <a:sym typeface="Staatliches"/>
                        </a:rPr>
                        <a:t>$15,000</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9475">
                <a:tc>
                  <a:txBody>
                    <a:bodyPr/>
                    <a:lstStyle/>
                    <a:p>
                      <a:pPr indent="0" lvl="0" marL="0" marR="0" rtl="0" algn="l">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Saturn</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2000">
                          <a:solidFill>
                            <a:srgbClr val="20DD20"/>
                          </a:solidFill>
                          <a:latin typeface="Staatliches"/>
                          <a:ea typeface="Staatliches"/>
                          <a:cs typeface="Staatliches"/>
                          <a:sym typeface="Staatliches"/>
                        </a:rPr>
                        <a:t>$60,000</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9475">
                <a:tc>
                  <a:txBody>
                    <a:bodyPr/>
                    <a:lstStyle/>
                    <a:p>
                      <a:pPr indent="0" lvl="0" marL="0" marR="0" rtl="0" algn="l">
                        <a:lnSpc>
                          <a:spcPct val="100000"/>
                        </a:lnSpc>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a:t>
                      </a:r>
                      <a:endParaRPr sz="1200">
                        <a:solidFill>
                          <a:srgbClr val="242424"/>
                        </a:solidFill>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2000">
                          <a:solidFill>
                            <a:srgbClr val="20DD20"/>
                          </a:solidFill>
                          <a:latin typeface="Staatliches"/>
                          <a:ea typeface="Staatliches"/>
                          <a:cs typeface="Staatliches"/>
                          <a:sym typeface="Staatliches"/>
                        </a:rPr>
                        <a:t>$3,000</a:t>
                      </a:r>
                      <a:endParaRPr sz="2000">
                        <a:solidFill>
                          <a:srgbClr val="20DD20"/>
                        </a:solidFill>
                        <a:latin typeface="Staatliches"/>
                        <a:ea typeface="Staatliches"/>
                        <a:cs typeface="Staatliches"/>
                        <a:sym typeface="Staatliche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3077" name="Google Shape;3077;p64"/>
          <p:cNvSpPr txBox="1"/>
          <p:nvPr/>
        </p:nvSpPr>
        <p:spPr>
          <a:xfrm>
            <a:off x="1718503" y="1233725"/>
            <a:ext cx="18519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Growth</a:t>
            </a:r>
            <a:endParaRPr sz="2000">
              <a:solidFill>
                <a:schemeClr val="dk1"/>
              </a:solidFill>
              <a:latin typeface="Staatliches"/>
              <a:ea typeface="Staatliches"/>
              <a:cs typeface="Staatliches"/>
              <a:sym typeface="Staatliches"/>
            </a:endParaRPr>
          </a:p>
        </p:txBody>
      </p:sp>
      <p:sp>
        <p:nvSpPr>
          <p:cNvPr id="3078" name="Google Shape;3078;p64"/>
          <p:cNvSpPr/>
          <p:nvPr/>
        </p:nvSpPr>
        <p:spPr>
          <a:xfrm>
            <a:off x="828250" y="1814775"/>
            <a:ext cx="473400" cy="4734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64"/>
          <p:cNvSpPr/>
          <p:nvPr/>
        </p:nvSpPr>
        <p:spPr>
          <a:xfrm>
            <a:off x="828250" y="2354025"/>
            <a:ext cx="473400" cy="4734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64"/>
          <p:cNvSpPr/>
          <p:nvPr/>
        </p:nvSpPr>
        <p:spPr>
          <a:xfrm>
            <a:off x="828250" y="2893275"/>
            <a:ext cx="473400" cy="4734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64"/>
          <p:cNvSpPr/>
          <p:nvPr/>
        </p:nvSpPr>
        <p:spPr>
          <a:xfrm>
            <a:off x="828250" y="3432525"/>
            <a:ext cx="473400" cy="4734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64"/>
          <p:cNvSpPr/>
          <p:nvPr/>
        </p:nvSpPr>
        <p:spPr>
          <a:xfrm>
            <a:off x="828250" y="3971775"/>
            <a:ext cx="473400" cy="4734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64"/>
          <p:cNvSpPr/>
          <p:nvPr/>
        </p:nvSpPr>
        <p:spPr>
          <a:xfrm>
            <a:off x="4683350" y="1178075"/>
            <a:ext cx="3632400" cy="473400"/>
          </a:xfrm>
          <a:prstGeom prst="roundRect">
            <a:avLst>
              <a:gd fmla="val 1432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084" name="Google Shape;3084;p64"/>
          <p:cNvSpPr txBox="1"/>
          <p:nvPr/>
        </p:nvSpPr>
        <p:spPr>
          <a:xfrm>
            <a:off x="5130949" y="1233725"/>
            <a:ext cx="27372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Predicted growth</a:t>
            </a:r>
            <a:endParaRPr sz="2000">
              <a:solidFill>
                <a:schemeClr val="dk1"/>
              </a:solidFill>
              <a:latin typeface="Staatliches"/>
              <a:ea typeface="Staatliches"/>
              <a:cs typeface="Staatliches"/>
              <a:sym typeface="Staatliches"/>
            </a:endParaRPr>
          </a:p>
        </p:txBody>
      </p:sp>
      <p:sp>
        <p:nvSpPr>
          <p:cNvPr id="3085" name="Google Shape;3085;p64"/>
          <p:cNvSpPr txBox="1"/>
          <p:nvPr/>
        </p:nvSpPr>
        <p:spPr>
          <a:xfrm>
            <a:off x="4683350" y="2507125"/>
            <a:ext cx="114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Saturn has several rings</a:t>
            </a:r>
            <a:endParaRPr sz="1200">
              <a:solidFill>
                <a:srgbClr val="242424"/>
              </a:solidFill>
              <a:latin typeface="Cairo"/>
              <a:ea typeface="Cairo"/>
              <a:cs typeface="Cairo"/>
              <a:sym typeface="Cairo"/>
            </a:endParaRPr>
          </a:p>
        </p:txBody>
      </p:sp>
      <p:sp>
        <p:nvSpPr>
          <p:cNvPr id="3086" name="Google Shape;3086;p64"/>
          <p:cNvSpPr txBox="1"/>
          <p:nvPr/>
        </p:nvSpPr>
        <p:spPr>
          <a:xfrm>
            <a:off x="5929250" y="2507125"/>
            <a:ext cx="114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Jupiter is a very big plant</a:t>
            </a:r>
            <a:endParaRPr sz="1200">
              <a:solidFill>
                <a:srgbClr val="242424"/>
              </a:solidFill>
              <a:latin typeface="Cairo"/>
              <a:ea typeface="Cairo"/>
              <a:cs typeface="Cairo"/>
              <a:sym typeface="Cairo"/>
            </a:endParaRPr>
          </a:p>
        </p:txBody>
      </p:sp>
      <p:sp>
        <p:nvSpPr>
          <p:cNvPr id="3087" name="Google Shape;3087;p64"/>
          <p:cNvSpPr txBox="1"/>
          <p:nvPr/>
        </p:nvSpPr>
        <p:spPr>
          <a:xfrm>
            <a:off x="7175150" y="2507125"/>
            <a:ext cx="114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Neptune is far from the Sun</a:t>
            </a:r>
            <a:endParaRPr sz="1200">
              <a:solidFill>
                <a:srgbClr val="242424"/>
              </a:solidFill>
              <a:latin typeface="Cairo"/>
              <a:ea typeface="Cairo"/>
              <a:cs typeface="Cairo"/>
              <a:sym typeface="Cairo"/>
            </a:endParaRPr>
          </a:p>
        </p:txBody>
      </p:sp>
      <p:sp>
        <p:nvSpPr>
          <p:cNvPr id="3088" name="Google Shape;3088;p64"/>
          <p:cNvSpPr/>
          <p:nvPr/>
        </p:nvSpPr>
        <p:spPr>
          <a:xfrm>
            <a:off x="4923503" y="1811825"/>
            <a:ext cx="660300" cy="660300"/>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700">
                <a:latin typeface="Staatliches"/>
                <a:ea typeface="Staatliches"/>
                <a:cs typeface="Staatliches"/>
                <a:sym typeface="Staatliches"/>
              </a:rPr>
              <a:t>01</a:t>
            </a:r>
            <a:endParaRPr sz="2100"/>
          </a:p>
        </p:txBody>
      </p:sp>
      <p:sp>
        <p:nvSpPr>
          <p:cNvPr id="3089" name="Google Shape;3089;p64"/>
          <p:cNvSpPr/>
          <p:nvPr/>
        </p:nvSpPr>
        <p:spPr>
          <a:xfrm>
            <a:off x="6169403" y="1811825"/>
            <a:ext cx="660300" cy="660300"/>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700">
                <a:latin typeface="Staatliches"/>
                <a:ea typeface="Staatliches"/>
                <a:cs typeface="Staatliches"/>
                <a:sym typeface="Staatliches"/>
              </a:rPr>
              <a:t>02</a:t>
            </a:r>
            <a:endParaRPr sz="2100"/>
          </a:p>
        </p:txBody>
      </p:sp>
      <p:sp>
        <p:nvSpPr>
          <p:cNvPr id="3090" name="Google Shape;3090;p64"/>
          <p:cNvSpPr/>
          <p:nvPr/>
        </p:nvSpPr>
        <p:spPr>
          <a:xfrm>
            <a:off x="7415303" y="1811825"/>
            <a:ext cx="660300" cy="660300"/>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700">
                <a:latin typeface="Staatliches"/>
                <a:ea typeface="Staatliches"/>
                <a:cs typeface="Staatliches"/>
                <a:sym typeface="Staatliches"/>
              </a:rPr>
              <a:t>03</a:t>
            </a:r>
            <a:endParaRPr sz="2100"/>
          </a:p>
        </p:txBody>
      </p:sp>
      <p:sp>
        <p:nvSpPr>
          <p:cNvPr id="3091" name="Google Shape;3091;p64"/>
          <p:cNvSpPr/>
          <p:nvPr/>
        </p:nvSpPr>
        <p:spPr>
          <a:xfrm>
            <a:off x="4683350" y="3266225"/>
            <a:ext cx="3632400" cy="1212600"/>
          </a:xfrm>
          <a:prstGeom prst="roundRect">
            <a:avLst>
              <a:gd fmla="val 8942"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092" name="Google Shape;3092;p64"/>
          <p:cNvSpPr txBox="1"/>
          <p:nvPr/>
        </p:nvSpPr>
        <p:spPr>
          <a:xfrm>
            <a:off x="5130949" y="3391688"/>
            <a:ext cx="27372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Predicted growth</a:t>
            </a:r>
            <a:endParaRPr sz="2000">
              <a:solidFill>
                <a:schemeClr val="dk1"/>
              </a:solidFill>
              <a:latin typeface="Staatliches"/>
              <a:ea typeface="Staatliches"/>
              <a:cs typeface="Staatliches"/>
              <a:sym typeface="Staatliches"/>
            </a:endParaRPr>
          </a:p>
        </p:txBody>
      </p:sp>
      <p:sp>
        <p:nvSpPr>
          <p:cNvPr id="3093" name="Google Shape;3093;p64"/>
          <p:cNvSpPr txBox="1"/>
          <p:nvPr/>
        </p:nvSpPr>
        <p:spPr>
          <a:xfrm>
            <a:off x="5130950" y="3835263"/>
            <a:ext cx="2737200" cy="51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900">
                <a:solidFill>
                  <a:schemeClr val="dk2"/>
                </a:solidFill>
                <a:latin typeface="Staatliches"/>
                <a:ea typeface="Staatliches"/>
                <a:cs typeface="Staatliches"/>
                <a:sym typeface="Staatliches"/>
              </a:rPr>
              <a:t>$120,000</a:t>
            </a:r>
            <a:endParaRPr sz="3900">
              <a:solidFill>
                <a:schemeClr val="dk2"/>
              </a:solidFill>
              <a:latin typeface="Staatliches"/>
              <a:ea typeface="Staatliches"/>
              <a:cs typeface="Staatliches"/>
              <a:sym typeface="Staatliches"/>
            </a:endParaRPr>
          </a:p>
        </p:txBody>
      </p:sp>
      <p:grpSp>
        <p:nvGrpSpPr>
          <p:cNvPr id="3094" name="Google Shape;3094;p64"/>
          <p:cNvGrpSpPr/>
          <p:nvPr/>
        </p:nvGrpSpPr>
        <p:grpSpPr>
          <a:xfrm>
            <a:off x="918407" y="1914710"/>
            <a:ext cx="293091" cy="273538"/>
            <a:chOff x="2189674" y="2439816"/>
            <a:chExt cx="376627" cy="351501"/>
          </a:xfrm>
        </p:grpSpPr>
        <p:sp>
          <p:nvSpPr>
            <p:cNvPr id="3095" name="Google Shape;3095;p64"/>
            <p:cNvSpPr/>
            <p:nvPr/>
          </p:nvSpPr>
          <p:spPr>
            <a:xfrm>
              <a:off x="2370538" y="2539638"/>
              <a:ext cx="15028" cy="13035"/>
            </a:xfrm>
            <a:custGeom>
              <a:rect b="b" l="l" r="r" t="t"/>
              <a:pathLst>
                <a:path extrusionOk="0" h="497" w="573">
                  <a:moveTo>
                    <a:pt x="0" y="1"/>
                  </a:moveTo>
                  <a:lnTo>
                    <a:pt x="0" y="222"/>
                  </a:lnTo>
                  <a:lnTo>
                    <a:pt x="279" y="497"/>
                  </a:lnTo>
                  <a:lnTo>
                    <a:pt x="573" y="193"/>
                  </a:lnTo>
                  <a:lnTo>
                    <a:pt x="573" y="1"/>
                  </a:lnTo>
                  <a:lnTo>
                    <a:pt x="525" y="6"/>
                  </a:lnTo>
                  <a:cubicBezTo>
                    <a:pt x="476" y="11"/>
                    <a:pt x="433" y="15"/>
                    <a:pt x="390" y="15"/>
                  </a:cubicBezTo>
                  <a:lnTo>
                    <a:pt x="183" y="15"/>
                  </a:lnTo>
                  <a:cubicBezTo>
                    <a:pt x="140" y="15"/>
                    <a:pt x="91" y="11"/>
                    <a:pt x="48" y="6"/>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64"/>
            <p:cNvSpPr/>
            <p:nvPr/>
          </p:nvSpPr>
          <p:spPr>
            <a:xfrm>
              <a:off x="2341374" y="2496992"/>
              <a:ext cx="4328" cy="12642"/>
            </a:xfrm>
            <a:custGeom>
              <a:rect b="b" l="l" r="r" t="t"/>
              <a:pathLst>
                <a:path extrusionOk="0" h="482" w="165">
                  <a:moveTo>
                    <a:pt x="164" y="1"/>
                  </a:moveTo>
                  <a:lnTo>
                    <a:pt x="87" y="78"/>
                  </a:lnTo>
                  <a:cubicBezTo>
                    <a:pt x="1" y="169"/>
                    <a:pt x="1" y="313"/>
                    <a:pt x="87" y="400"/>
                  </a:cubicBezTo>
                  <a:lnTo>
                    <a:pt x="164" y="482"/>
                  </a:lnTo>
                  <a:lnTo>
                    <a:pt x="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64"/>
            <p:cNvSpPr/>
            <p:nvPr/>
          </p:nvSpPr>
          <p:spPr>
            <a:xfrm>
              <a:off x="2230326" y="2662304"/>
              <a:ext cx="45715" cy="49754"/>
            </a:xfrm>
            <a:custGeom>
              <a:rect b="b" l="l" r="r" t="t"/>
              <a:pathLst>
                <a:path extrusionOk="0" h="1897" w="1743">
                  <a:moveTo>
                    <a:pt x="1271" y="1"/>
                  </a:moveTo>
                  <a:lnTo>
                    <a:pt x="1232" y="35"/>
                  </a:lnTo>
                  <a:cubicBezTo>
                    <a:pt x="837" y="362"/>
                    <a:pt x="318" y="463"/>
                    <a:pt x="44" y="492"/>
                  </a:cubicBezTo>
                  <a:lnTo>
                    <a:pt x="0" y="497"/>
                  </a:lnTo>
                  <a:lnTo>
                    <a:pt x="0" y="1132"/>
                  </a:lnTo>
                  <a:cubicBezTo>
                    <a:pt x="0" y="1555"/>
                    <a:pt x="347" y="1897"/>
                    <a:pt x="770" y="1897"/>
                  </a:cubicBezTo>
                  <a:lnTo>
                    <a:pt x="972" y="1897"/>
                  </a:lnTo>
                  <a:cubicBezTo>
                    <a:pt x="1396" y="1897"/>
                    <a:pt x="1742" y="1555"/>
                    <a:pt x="1742" y="1132"/>
                  </a:cubicBezTo>
                  <a:lnTo>
                    <a:pt x="1742" y="458"/>
                  </a:lnTo>
                  <a:lnTo>
                    <a:pt x="1713" y="444"/>
                  </a:lnTo>
                  <a:cubicBezTo>
                    <a:pt x="1540" y="357"/>
                    <a:pt x="1396" y="217"/>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64"/>
            <p:cNvSpPr/>
            <p:nvPr/>
          </p:nvSpPr>
          <p:spPr>
            <a:xfrm>
              <a:off x="2285588" y="2679850"/>
              <a:ext cx="4328" cy="11383"/>
            </a:xfrm>
            <a:custGeom>
              <a:rect b="b" l="l" r="r" t="t"/>
              <a:pathLst>
                <a:path extrusionOk="0" h="434" w="165">
                  <a:moveTo>
                    <a:pt x="1" y="1"/>
                  </a:moveTo>
                  <a:lnTo>
                    <a:pt x="1" y="434"/>
                  </a:lnTo>
                  <a:lnTo>
                    <a:pt x="73" y="381"/>
                  </a:lnTo>
                  <a:cubicBezTo>
                    <a:pt x="131" y="338"/>
                    <a:pt x="164" y="265"/>
                    <a:pt x="164" y="193"/>
                  </a:cubicBezTo>
                  <a:cubicBezTo>
                    <a:pt x="164" y="135"/>
                    <a:pt x="140" y="78"/>
                    <a:pt x="102" y="34"/>
                  </a:cubicBezTo>
                  <a:lnTo>
                    <a:pt x="92" y="25"/>
                  </a:lnTo>
                  <a:lnTo>
                    <a:pt x="78" y="25"/>
                  </a:lnTo>
                  <a:lnTo>
                    <a:pt x="58"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64"/>
            <p:cNvSpPr/>
            <p:nvPr/>
          </p:nvSpPr>
          <p:spPr>
            <a:xfrm>
              <a:off x="2245591" y="2721263"/>
              <a:ext cx="15159" cy="13009"/>
            </a:xfrm>
            <a:custGeom>
              <a:rect b="b" l="l" r="r" t="t"/>
              <a:pathLst>
                <a:path extrusionOk="0" h="496" w="578">
                  <a:moveTo>
                    <a:pt x="0" y="0"/>
                  </a:moveTo>
                  <a:lnTo>
                    <a:pt x="0" y="221"/>
                  </a:lnTo>
                  <a:lnTo>
                    <a:pt x="284" y="496"/>
                  </a:lnTo>
                  <a:lnTo>
                    <a:pt x="578" y="188"/>
                  </a:lnTo>
                  <a:lnTo>
                    <a:pt x="578" y="0"/>
                  </a:lnTo>
                  <a:lnTo>
                    <a:pt x="525" y="5"/>
                  </a:lnTo>
                  <a:cubicBezTo>
                    <a:pt x="482" y="10"/>
                    <a:pt x="438" y="10"/>
                    <a:pt x="390" y="14"/>
                  </a:cubicBezTo>
                  <a:lnTo>
                    <a:pt x="188" y="14"/>
                  </a:lnTo>
                  <a:cubicBezTo>
                    <a:pt x="140" y="14"/>
                    <a:pt x="97" y="10"/>
                    <a:pt x="53" y="5"/>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64"/>
            <p:cNvSpPr/>
            <p:nvPr/>
          </p:nvSpPr>
          <p:spPr>
            <a:xfrm>
              <a:off x="2355248" y="2480704"/>
              <a:ext cx="45583" cy="49885"/>
            </a:xfrm>
            <a:custGeom>
              <a:rect b="b" l="l" r="r" t="t"/>
              <a:pathLst>
                <a:path extrusionOk="0" h="1902" w="1738">
                  <a:moveTo>
                    <a:pt x="1271" y="1"/>
                  </a:moveTo>
                  <a:lnTo>
                    <a:pt x="1228" y="35"/>
                  </a:lnTo>
                  <a:cubicBezTo>
                    <a:pt x="833" y="362"/>
                    <a:pt x="314" y="463"/>
                    <a:pt x="39" y="492"/>
                  </a:cubicBezTo>
                  <a:lnTo>
                    <a:pt x="1" y="496"/>
                  </a:lnTo>
                  <a:lnTo>
                    <a:pt x="1" y="1132"/>
                  </a:lnTo>
                  <a:cubicBezTo>
                    <a:pt x="1" y="1555"/>
                    <a:pt x="342" y="1901"/>
                    <a:pt x="766" y="1901"/>
                  </a:cubicBezTo>
                  <a:lnTo>
                    <a:pt x="973" y="1901"/>
                  </a:lnTo>
                  <a:cubicBezTo>
                    <a:pt x="1396" y="1901"/>
                    <a:pt x="1738" y="1555"/>
                    <a:pt x="1738" y="1132"/>
                  </a:cubicBezTo>
                  <a:lnTo>
                    <a:pt x="1738" y="458"/>
                  </a:lnTo>
                  <a:lnTo>
                    <a:pt x="1714" y="444"/>
                  </a:lnTo>
                  <a:cubicBezTo>
                    <a:pt x="1536" y="357"/>
                    <a:pt x="1391"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64"/>
            <p:cNvSpPr/>
            <p:nvPr/>
          </p:nvSpPr>
          <p:spPr>
            <a:xfrm>
              <a:off x="2410273" y="2498119"/>
              <a:ext cx="4459" cy="11383"/>
            </a:xfrm>
            <a:custGeom>
              <a:rect b="b" l="l" r="r" t="t"/>
              <a:pathLst>
                <a:path extrusionOk="0" h="434" w="170">
                  <a:moveTo>
                    <a:pt x="1" y="1"/>
                  </a:moveTo>
                  <a:lnTo>
                    <a:pt x="1" y="434"/>
                  </a:lnTo>
                  <a:lnTo>
                    <a:pt x="73" y="381"/>
                  </a:lnTo>
                  <a:cubicBezTo>
                    <a:pt x="135" y="338"/>
                    <a:pt x="169" y="270"/>
                    <a:pt x="169" y="198"/>
                  </a:cubicBezTo>
                  <a:cubicBezTo>
                    <a:pt x="169" y="136"/>
                    <a:pt x="150" y="83"/>
                    <a:pt x="111" y="39"/>
                  </a:cubicBezTo>
                  <a:lnTo>
                    <a:pt x="97" y="25"/>
                  </a:lnTo>
                  <a:lnTo>
                    <a:pt x="83" y="25"/>
                  </a:lnTo>
                  <a:lnTo>
                    <a:pt x="63"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64"/>
            <p:cNvSpPr/>
            <p:nvPr/>
          </p:nvSpPr>
          <p:spPr>
            <a:xfrm>
              <a:off x="2480065" y="2662304"/>
              <a:ext cx="45715" cy="49754"/>
            </a:xfrm>
            <a:custGeom>
              <a:rect b="b" l="l" r="r" t="t"/>
              <a:pathLst>
                <a:path extrusionOk="0" h="1897" w="1743">
                  <a:moveTo>
                    <a:pt x="1271" y="1"/>
                  </a:moveTo>
                  <a:lnTo>
                    <a:pt x="1232" y="35"/>
                  </a:lnTo>
                  <a:cubicBezTo>
                    <a:pt x="838" y="362"/>
                    <a:pt x="318" y="463"/>
                    <a:pt x="44" y="492"/>
                  </a:cubicBezTo>
                  <a:lnTo>
                    <a:pt x="1" y="497"/>
                  </a:lnTo>
                  <a:lnTo>
                    <a:pt x="1" y="1132"/>
                  </a:lnTo>
                  <a:cubicBezTo>
                    <a:pt x="1" y="1555"/>
                    <a:pt x="347" y="1897"/>
                    <a:pt x="771" y="1897"/>
                  </a:cubicBezTo>
                  <a:lnTo>
                    <a:pt x="973" y="1897"/>
                  </a:lnTo>
                  <a:cubicBezTo>
                    <a:pt x="1396" y="1897"/>
                    <a:pt x="1743" y="1555"/>
                    <a:pt x="1743" y="1132"/>
                  </a:cubicBezTo>
                  <a:lnTo>
                    <a:pt x="1743" y="458"/>
                  </a:lnTo>
                  <a:lnTo>
                    <a:pt x="1714" y="444"/>
                  </a:lnTo>
                  <a:cubicBezTo>
                    <a:pt x="1540" y="357"/>
                    <a:pt x="1396"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64"/>
            <p:cNvSpPr/>
            <p:nvPr/>
          </p:nvSpPr>
          <p:spPr>
            <a:xfrm>
              <a:off x="2466190" y="2678591"/>
              <a:ext cx="4432" cy="12642"/>
            </a:xfrm>
            <a:custGeom>
              <a:rect b="b" l="l" r="r" t="t"/>
              <a:pathLst>
                <a:path extrusionOk="0" h="482" w="169">
                  <a:moveTo>
                    <a:pt x="169" y="1"/>
                  </a:moveTo>
                  <a:lnTo>
                    <a:pt x="92" y="82"/>
                  </a:lnTo>
                  <a:cubicBezTo>
                    <a:pt x="0" y="169"/>
                    <a:pt x="0" y="313"/>
                    <a:pt x="92" y="405"/>
                  </a:cubicBezTo>
                  <a:lnTo>
                    <a:pt x="169" y="482"/>
                  </a:lnTo>
                  <a:lnTo>
                    <a:pt x="1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64"/>
            <p:cNvSpPr/>
            <p:nvPr/>
          </p:nvSpPr>
          <p:spPr>
            <a:xfrm>
              <a:off x="2535221" y="2679719"/>
              <a:ext cx="4432" cy="11514"/>
            </a:xfrm>
            <a:custGeom>
              <a:rect b="b" l="l" r="r" t="t"/>
              <a:pathLst>
                <a:path extrusionOk="0" h="439" w="169">
                  <a:moveTo>
                    <a:pt x="0" y="1"/>
                  </a:moveTo>
                  <a:lnTo>
                    <a:pt x="0" y="439"/>
                  </a:lnTo>
                  <a:lnTo>
                    <a:pt x="73" y="386"/>
                  </a:lnTo>
                  <a:cubicBezTo>
                    <a:pt x="130" y="343"/>
                    <a:pt x="169" y="270"/>
                    <a:pt x="169" y="198"/>
                  </a:cubicBezTo>
                  <a:cubicBezTo>
                    <a:pt x="169" y="140"/>
                    <a:pt x="145" y="83"/>
                    <a:pt x="106" y="39"/>
                  </a:cubicBezTo>
                  <a:lnTo>
                    <a:pt x="97" y="25"/>
                  </a:lnTo>
                  <a:lnTo>
                    <a:pt x="82" y="25"/>
                  </a:lnTo>
                  <a:lnTo>
                    <a:pt x="63" y="20"/>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64"/>
            <p:cNvSpPr/>
            <p:nvPr/>
          </p:nvSpPr>
          <p:spPr>
            <a:xfrm>
              <a:off x="2495329" y="2721263"/>
              <a:ext cx="15186" cy="13009"/>
            </a:xfrm>
            <a:custGeom>
              <a:rect b="b" l="l" r="r" t="t"/>
              <a:pathLst>
                <a:path extrusionOk="0" h="496" w="579">
                  <a:moveTo>
                    <a:pt x="1" y="0"/>
                  </a:moveTo>
                  <a:lnTo>
                    <a:pt x="1" y="221"/>
                  </a:lnTo>
                  <a:lnTo>
                    <a:pt x="285" y="496"/>
                  </a:lnTo>
                  <a:lnTo>
                    <a:pt x="578" y="188"/>
                  </a:lnTo>
                  <a:lnTo>
                    <a:pt x="578" y="0"/>
                  </a:lnTo>
                  <a:lnTo>
                    <a:pt x="525" y="5"/>
                  </a:lnTo>
                  <a:cubicBezTo>
                    <a:pt x="482" y="10"/>
                    <a:pt x="439" y="10"/>
                    <a:pt x="391" y="14"/>
                  </a:cubicBezTo>
                  <a:lnTo>
                    <a:pt x="189" y="14"/>
                  </a:lnTo>
                  <a:cubicBezTo>
                    <a:pt x="140" y="10"/>
                    <a:pt x="97" y="10"/>
                    <a:pt x="54" y="5"/>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64"/>
            <p:cNvSpPr/>
            <p:nvPr/>
          </p:nvSpPr>
          <p:spPr>
            <a:xfrm>
              <a:off x="2201555" y="2733616"/>
              <a:ext cx="103363" cy="52009"/>
            </a:xfrm>
            <a:custGeom>
              <a:rect b="b" l="l" r="r" t="t"/>
              <a:pathLst>
                <a:path extrusionOk="0" h="1983" w="3941">
                  <a:moveTo>
                    <a:pt x="2570" y="1"/>
                  </a:moveTo>
                  <a:lnTo>
                    <a:pt x="2141" y="443"/>
                  </a:lnTo>
                  <a:cubicBezTo>
                    <a:pt x="2103" y="487"/>
                    <a:pt x="2045" y="511"/>
                    <a:pt x="1983" y="511"/>
                  </a:cubicBezTo>
                  <a:cubicBezTo>
                    <a:pt x="1920" y="511"/>
                    <a:pt x="1862" y="487"/>
                    <a:pt x="1824" y="448"/>
                  </a:cubicBezTo>
                  <a:lnTo>
                    <a:pt x="1371" y="10"/>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64"/>
            <p:cNvSpPr/>
            <p:nvPr/>
          </p:nvSpPr>
          <p:spPr>
            <a:xfrm>
              <a:off x="2326345" y="2551886"/>
              <a:ext cx="103258" cy="52035"/>
            </a:xfrm>
            <a:custGeom>
              <a:rect b="b" l="l" r="r" t="t"/>
              <a:pathLst>
                <a:path extrusionOk="0" h="1984" w="3937">
                  <a:moveTo>
                    <a:pt x="2570" y="1"/>
                  </a:moveTo>
                  <a:lnTo>
                    <a:pt x="2142" y="443"/>
                  </a:lnTo>
                  <a:cubicBezTo>
                    <a:pt x="2099" y="487"/>
                    <a:pt x="2041" y="511"/>
                    <a:pt x="1983" y="511"/>
                  </a:cubicBezTo>
                  <a:lnTo>
                    <a:pt x="1979" y="511"/>
                  </a:lnTo>
                  <a:cubicBezTo>
                    <a:pt x="1921" y="511"/>
                    <a:pt x="1863" y="487"/>
                    <a:pt x="1820" y="448"/>
                  </a:cubicBezTo>
                  <a:lnTo>
                    <a:pt x="1367" y="5"/>
                  </a:lnTo>
                  <a:lnTo>
                    <a:pt x="521" y="337"/>
                  </a:lnTo>
                  <a:lnTo>
                    <a:pt x="511" y="342"/>
                  </a:lnTo>
                  <a:cubicBezTo>
                    <a:pt x="492" y="347"/>
                    <a:pt x="1" y="530"/>
                    <a:pt x="1" y="1160"/>
                  </a:cubicBezTo>
                  <a:lnTo>
                    <a:pt x="1" y="1983"/>
                  </a:lnTo>
                  <a:lnTo>
                    <a:pt x="3937" y="1983"/>
                  </a:lnTo>
                  <a:lnTo>
                    <a:pt x="3937" y="1165"/>
                  </a:lnTo>
                  <a:cubicBezTo>
                    <a:pt x="3937" y="535"/>
                    <a:pt x="3446" y="352"/>
                    <a:pt x="3427" y="347"/>
                  </a:cubicBezTo>
                  <a:lnTo>
                    <a:pt x="3417" y="342"/>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64"/>
            <p:cNvSpPr/>
            <p:nvPr/>
          </p:nvSpPr>
          <p:spPr>
            <a:xfrm>
              <a:off x="2450926" y="2733616"/>
              <a:ext cx="103363" cy="52009"/>
            </a:xfrm>
            <a:custGeom>
              <a:rect b="b" l="l" r="r" t="t"/>
              <a:pathLst>
                <a:path extrusionOk="0" h="1983" w="3941">
                  <a:moveTo>
                    <a:pt x="2570" y="1"/>
                  </a:moveTo>
                  <a:lnTo>
                    <a:pt x="2141" y="443"/>
                  </a:lnTo>
                  <a:cubicBezTo>
                    <a:pt x="2103" y="487"/>
                    <a:pt x="2045" y="511"/>
                    <a:pt x="1983" y="511"/>
                  </a:cubicBezTo>
                  <a:lnTo>
                    <a:pt x="1978" y="511"/>
                  </a:lnTo>
                  <a:cubicBezTo>
                    <a:pt x="1920" y="511"/>
                    <a:pt x="1862" y="487"/>
                    <a:pt x="1824" y="448"/>
                  </a:cubicBezTo>
                  <a:lnTo>
                    <a:pt x="1371" y="5"/>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64"/>
            <p:cNvSpPr/>
            <p:nvPr/>
          </p:nvSpPr>
          <p:spPr>
            <a:xfrm>
              <a:off x="2347301" y="2450543"/>
              <a:ext cx="61372" cy="34751"/>
            </a:xfrm>
            <a:custGeom>
              <a:rect b="b" l="l" r="r" t="t"/>
              <a:pathLst>
                <a:path extrusionOk="0" h="1325" w="2340">
                  <a:moveTo>
                    <a:pt x="1117" y="1"/>
                  </a:moveTo>
                  <a:cubicBezTo>
                    <a:pt x="501" y="6"/>
                    <a:pt x="1" y="501"/>
                    <a:pt x="1" y="1117"/>
                  </a:cubicBezTo>
                  <a:lnTo>
                    <a:pt x="1" y="1324"/>
                  </a:lnTo>
                  <a:lnTo>
                    <a:pt x="63" y="1305"/>
                  </a:lnTo>
                  <a:lnTo>
                    <a:pt x="73" y="1305"/>
                  </a:lnTo>
                  <a:lnTo>
                    <a:pt x="83" y="1300"/>
                  </a:lnTo>
                  <a:lnTo>
                    <a:pt x="121" y="1300"/>
                  </a:lnTo>
                  <a:cubicBezTo>
                    <a:pt x="131" y="1300"/>
                    <a:pt x="1069" y="1295"/>
                    <a:pt x="1488" y="713"/>
                  </a:cubicBezTo>
                  <a:cubicBezTo>
                    <a:pt x="1525" y="660"/>
                    <a:pt x="1580" y="636"/>
                    <a:pt x="1634" y="636"/>
                  </a:cubicBezTo>
                  <a:cubicBezTo>
                    <a:pt x="1715" y="636"/>
                    <a:pt x="1795" y="689"/>
                    <a:pt x="1815" y="780"/>
                  </a:cubicBezTo>
                  <a:cubicBezTo>
                    <a:pt x="1820" y="800"/>
                    <a:pt x="1925" y="1228"/>
                    <a:pt x="2262" y="1305"/>
                  </a:cubicBezTo>
                  <a:lnTo>
                    <a:pt x="2277" y="1305"/>
                  </a:lnTo>
                  <a:lnTo>
                    <a:pt x="2339" y="1324"/>
                  </a:lnTo>
                  <a:lnTo>
                    <a:pt x="2339" y="1117"/>
                  </a:lnTo>
                  <a:cubicBezTo>
                    <a:pt x="2339" y="501"/>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64"/>
            <p:cNvSpPr/>
            <p:nvPr/>
          </p:nvSpPr>
          <p:spPr>
            <a:xfrm>
              <a:off x="2222484" y="2632142"/>
              <a:ext cx="61372" cy="34751"/>
            </a:xfrm>
            <a:custGeom>
              <a:rect b="b" l="l" r="r" t="t"/>
              <a:pathLst>
                <a:path extrusionOk="0" h="1325" w="2340">
                  <a:moveTo>
                    <a:pt x="1112" y="1"/>
                  </a:moveTo>
                  <a:cubicBezTo>
                    <a:pt x="501" y="1"/>
                    <a:pt x="1" y="501"/>
                    <a:pt x="1" y="1117"/>
                  </a:cubicBezTo>
                  <a:lnTo>
                    <a:pt x="1" y="1324"/>
                  </a:lnTo>
                  <a:lnTo>
                    <a:pt x="63" y="1305"/>
                  </a:lnTo>
                  <a:lnTo>
                    <a:pt x="121" y="1305"/>
                  </a:lnTo>
                  <a:cubicBezTo>
                    <a:pt x="131" y="1305"/>
                    <a:pt x="1064" y="1295"/>
                    <a:pt x="1488" y="713"/>
                  </a:cubicBezTo>
                  <a:cubicBezTo>
                    <a:pt x="1523" y="661"/>
                    <a:pt x="1577" y="636"/>
                    <a:pt x="1631" y="636"/>
                  </a:cubicBezTo>
                  <a:cubicBezTo>
                    <a:pt x="1710" y="636"/>
                    <a:pt x="1790" y="689"/>
                    <a:pt x="1810" y="780"/>
                  </a:cubicBezTo>
                  <a:cubicBezTo>
                    <a:pt x="1815" y="800"/>
                    <a:pt x="1921" y="1233"/>
                    <a:pt x="2262" y="1310"/>
                  </a:cubicBezTo>
                  <a:lnTo>
                    <a:pt x="2277" y="1310"/>
                  </a:lnTo>
                  <a:lnTo>
                    <a:pt x="2335" y="1324"/>
                  </a:lnTo>
                  <a:lnTo>
                    <a:pt x="2335" y="1122"/>
                  </a:lnTo>
                  <a:cubicBezTo>
                    <a:pt x="2339" y="506"/>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64"/>
            <p:cNvSpPr/>
            <p:nvPr/>
          </p:nvSpPr>
          <p:spPr>
            <a:xfrm>
              <a:off x="2472249" y="2632142"/>
              <a:ext cx="61346" cy="34751"/>
            </a:xfrm>
            <a:custGeom>
              <a:rect b="b" l="l" r="r" t="t"/>
              <a:pathLst>
                <a:path extrusionOk="0" h="1325" w="2339">
                  <a:moveTo>
                    <a:pt x="1117" y="1"/>
                  </a:moveTo>
                  <a:cubicBezTo>
                    <a:pt x="501" y="1"/>
                    <a:pt x="5" y="501"/>
                    <a:pt x="0" y="1117"/>
                  </a:cubicBezTo>
                  <a:lnTo>
                    <a:pt x="0" y="1324"/>
                  </a:lnTo>
                  <a:lnTo>
                    <a:pt x="63" y="1305"/>
                  </a:lnTo>
                  <a:lnTo>
                    <a:pt x="121" y="1305"/>
                  </a:lnTo>
                  <a:cubicBezTo>
                    <a:pt x="130" y="1305"/>
                    <a:pt x="1069" y="1295"/>
                    <a:pt x="1487" y="713"/>
                  </a:cubicBezTo>
                  <a:cubicBezTo>
                    <a:pt x="1524" y="661"/>
                    <a:pt x="1579" y="636"/>
                    <a:pt x="1634" y="636"/>
                  </a:cubicBezTo>
                  <a:cubicBezTo>
                    <a:pt x="1715" y="636"/>
                    <a:pt x="1794" y="689"/>
                    <a:pt x="1814" y="780"/>
                  </a:cubicBezTo>
                  <a:cubicBezTo>
                    <a:pt x="1819" y="800"/>
                    <a:pt x="1925" y="1233"/>
                    <a:pt x="2267" y="1310"/>
                  </a:cubicBezTo>
                  <a:lnTo>
                    <a:pt x="2276" y="1310"/>
                  </a:lnTo>
                  <a:lnTo>
                    <a:pt x="2339" y="1324"/>
                  </a:lnTo>
                  <a:lnTo>
                    <a:pt x="2339" y="1122"/>
                  </a:lnTo>
                  <a:cubicBezTo>
                    <a:pt x="2339" y="501"/>
                    <a:pt x="1838"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64"/>
            <p:cNvSpPr/>
            <p:nvPr/>
          </p:nvSpPr>
          <p:spPr>
            <a:xfrm>
              <a:off x="2326109" y="2552148"/>
              <a:ext cx="37505" cy="45583"/>
            </a:xfrm>
            <a:custGeom>
              <a:rect b="b" l="l" r="r" t="t"/>
              <a:pathLst>
                <a:path extrusionOk="0" h="1738" w="1430">
                  <a:moveTo>
                    <a:pt x="1367" y="0"/>
                  </a:moveTo>
                  <a:lnTo>
                    <a:pt x="520" y="337"/>
                  </a:lnTo>
                  <a:lnTo>
                    <a:pt x="510" y="337"/>
                  </a:lnTo>
                  <a:cubicBezTo>
                    <a:pt x="491" y="347"/>
                    <a:pt x="0" y="530"/>
                    <a:pt x="0" y="1155"/>
                  </a:cubicBezTo>
                  <a:lnTo>
                    <a:pt x="0" y="1737"/>
                  </a:lnTo>
                  <a:lnTo>
                    <a:pt x="212" y="1737"/>
                  </a:lnTo>
                  <a:lnTo>
                    <a:pt x="212" y="1155"/>
                  </a:lnTo>
                  <a:cubicBezTo>
                    <a:pt x="207" y="530"/>
                    <a:pt x="698" y="347"/>
                    <a:pt x="722" y="342"/>
                  </a:cubicBezTo>
                  <a:lnTo>
                    <a:pt x="732" y="337"/>
                  </a:lnTo>
                  <a:lnTo>
                    <a:pt x="1429" y="63"/>
                  </a:lnTo>
                  <a:lnTo>
                    <a:pt x="136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64"/>
            <p:cNvSpPr/>
            <p:nvPr/>
          </p:nvSpPr>
          <p:spPr>
            <a:xfrm>
              <a:off x="2450926" y="2733747"/>
              <a:ext cx="37505" cy="45583"/>
            </a:xfrm>
            <a:custGeom>
              <a:rect b="b" l="l" r="r" t="t"/>
              <a:pathLst>
                <a:path extrusionOk="0" h="1738" w="1430">
                  <a:moveTo>
                    <a:pt x="1371" y="0"/>
                  </a:moveTo>
                  <a:lnTo>
                    <a:pt x="520" y="332"/>
                  </a:lnTo>
                  <a:lnTo>
                    <a:pt x="510" y="337"/>
                  </a:lnTo>
                  <a:cubicBezTo>
                    <a:pt x="491" y="342"/>
                    <a:pt x="0" y="525"/>
                    <a:pt x="0" y="1155"/>
                  </a:cubicBezTo>
                  <a:lnTo>
                    <a:pt x="0" y="1737"/>
                  </a:lnTo>
                  <a:lnTo>
                    <a:pt x="212" y="1737"/>
                  </a:lnTo>
                  <a:lnTo>
                    <a:pt x="212" y="1155"/>
                  </a:lnTo>
                  <a:cubicBezTo>
                    <a:pt x="212" y="530"/>
                    <a:pt x="703" y="347"/>
                    <a:pt x="722" y="337"/>
                  </a:cubicBezTo>
                  <a:lnTo>
                    <a:pt x="732" y="337"/>
                  </a:lnTo>
                  <a:lnTo>
                    <a:pt x="1429" y="63"/>
                  </a:lnTo>
                  <a:lnTo>
                    <a:pt x="137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64"/>
            <p:cNvSpPr/>
            <p:nvPr/>
          </p:nvSpPr>
          <p:spPr>
            <a:xfrm>
              <a:off x="2355248" y="2480704"/>
              <a:ext cx="35879" cy="49885"/>
            </a:xfrm>
            <a:custGeom>
              <a:rect b="b" l="l" r="r" t="t"/>
              <a:pathLst>
                <a:path extrusionOk="0" h="1902" w="1368">
                  <a:moveTo>
                    <a:pt x="1271" y="1"/>
                  </a:moveTo>
                  <a:lnTo>
                    <a:pt x="1228" y="35"/>
                  </a:lnTo>
                  <a:cubicBezTo>
                    <a:pt x="833" y="367"/>
                    <a:pt x="314" y="463"/>
                    <a:pt x="39" y="492"/>
                  </a:cubicBezTo>
                  <a:lnTo>
                    <a:pt x="1" y="496"/>
                  </a:lnTo>
                  <a:lnTo>
                    <a:pt x="1" y="1132"/>
                  </a:lnTo>
                  <a:cubicBezTo>
                    <a:pt x="1" y="1555"/>
                    <a:pt x="342" y="1901"/>
                    <a:pt x="766" y="1901"/>
                  </a:cubicBezTo>
                  <a:lnTo>
                    <a:pt x="1021" y="1901"/>
                  </a:lnTo>
                  <a:cubicBezTo>
                    <a:pt x="617" y="1873"/>
                    <a:pt x="299" y="1536"/>
                    <a:pt x="304" y="1132"/>
                  </a:cubicBezTo>
                  <a:lnTo>
                    <a:pt x="304" y="496"/>
                  </a:lnTo>
                  <a:lnTo>
                    <a:pt x="342" y="492"/>
                  </a:lnTo>
                  <a:cubicBezTo>
                    <a:pt x="583" y="468"/>
                    <a:pt x="1002" y="391"/>
                    <a:pt x="1367" y="155"/>
                  </a:cubicBezTo>
                  <a:cubicBezTo>
                    <a:pt x="1343" y="121"/>
                    <a:pt x="1319" y="83"/>
                    <a:pt x="1295" y="49"/>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64"/>
            <p:cNvSpPr/>
            <p:nvPr/>
          </p:nvSpPr>
          <p:spPr>
            <a:xfrm>
              <a:off x="2347301" y="2450674"/>
              <a:ext cx="33466" cy="34620"/>
            </a:xfrm>
            <a:custGeom>
              <a:rect b="b" l="l" r="r" t="t"/>
              <a:pathLst>
                <a:path extrusionOk="0" h="1320" w="1276">
                  <a:moveTo>
                    <a:pt x="1117" y="1"/>
                  </a:moveTo>
                  <a:cubicBezTo>
                    <a:pt x="501" y="1"/>
                    <a:pt x="6" y="501"/>
                    <a:pt x="1" y="1112"/>
                  </a:cubicBezTo>
                  <a:lnTo>
                    <a:pt x="1" y="1319"/>
                  </a:lnTo>
                  <a:lnTo>
                    <a:pt x="63" y="1300"/>
                  </a:lnTo>
                  <a:lnTo>
                    <a:pt x="121" y="1300"/>
                  </a:lnTo>
                  <a:cubicBezTo>
                    <a:pt x="121" y="1300"/>
                    <a:pt x="159" y="1300"/>
                    <a:pt x="217" y="1295"/>
                  </a:cubicBezTo>
                  <a:lnTo>
                    <a:pt x="217" y="1112"/>
                  </a:lnTo>
                  <a:lnTo>
                    <a:pt x="212" y="1112"/>
                  </a:lnTo>
                  <a:cubicBezTo>
                    <a:pt x="212" y="520"/>
                    <a:pt x="679" y="30"/>
                    <a:pt x="1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64"/>
            <p:cNvSpPr/>
            <p:nvPr/>
          </p:nvSpPr>
          <p:spPr>
            <a:xfrm>
              <a:off x="2230326" y="2662304"/>
              <a:ext cx="35984" cy="49885"/>
            </a:xfrm>
            <a:custGeom>
              <a:rect b="b" l="l" r="r" t="t"/>
              <a:pathLst>
                <a:path extrusionOk="0" h="1902" w="1372">
                  <a:moveTo>
                    <a:pt x="1271" y="1"/>
                  </a:moveTo>
                  <a:lnTo>
                    <a:pt x="1232" y="35"/>
                  </a:lnTo>
                  <a:cubicBezTo>
                    <a:pt x="837" y="362"/>
                    <a:pt x="318" y="463"/>
                    <a:pt x="44" y="492"/>
                  </a:cubicBezTo>
                  <a:lnTo>
                    <a:pt x="0" y="497"/>
                  </a:lnTo>
                  <a:lnTo>
                    <a:pt x="0" y="1132"/>
                  </a:lnTo>
                  <a:cubicBezTo>
                    <a:pt x="0" y="1555"/>
                    <a:pt x="347" y="1897"/>
                    <a:pt x="770" y="1902"/>
                  </a:cubicBezTo>
                  <a:lnTo>
                    <a:pt x="1020" y="1902"/>
                  </a:lnTo>
                  <a:cubicBezTo>
                    <a:pt x="616" y="1873"/>
                    <a:pt x="303" y="1536"/>
                    <a:pt x="303" y="1132"/>
                  </a:cubicBezTo>
                  <a:lnTo>
                    <a:pt x="303" y="497"/>
                  </a:lnTo>
                  <a:lnTo>
                    <a:pt x="342" y="492"/>
                  </a:lnTo>
                  <a:cubicBezTo>
                    <a:pt x="582" y="468"/>
                    <a:pt x="1006" y="386"/>
                    <a:pt x="1372" y="155"/>
                  </a:cubicBezTo>
                  <a:cubicBezTo>
                    <a:pt x="1343" y="116"/>
                    <a:pt x="1319" y="83"/>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64"/>
            <p:cNvSpPr/>
            <p:nvPr/>
          </p:nvSpPr>
          <p:spPr>
            <a:xfrm>
              <a:off x="2222484" y="2632142"/>
              <a:ext cx="33361" cy="34751"/>
            </a:xfrm>
            <a:custGeom>
              <a:rect b="b" l="l" r="r" t="t"/>
              <a:pathLst>
                <a:path extrusionOk="0" h="1325" w="1272">
                  <a:moveTo>
                    <a:pt x="1112" y="1"/>
                  </a:moveTo>
                  <a:cubicBezTo>
                    <a:pt x="501" y="6"/>
                    <a:pt x="1" y="501"/>
                    <a:pt x="1" y="1117"/>
                  </a:cubicBezTo>
                  <a:lnTo>
                    <a:pt x="1" y="1324"/>
                  </a:lnTo>
                  <a:lnTo>
                    <a:pt x="63" y="1305"/>
                  </a:lnTo>
                  <a:lnTo>
                    <a:pt x="121" y="1305"/>
                  </a:lnTo>
                  <a:cubicBezTo>
                    <a:pt x="121" y="1305"/>
                    <a:pt x="155" y="1305"/>
                    <a:pt x="213" y="1300"/>
                  </a:cubicBezTo>
                  <a:lnTo>
                    <a:pt x="213" y="1127"/>
                  </a:lnTo>
                  <a:lnTo>
                    <a:pt x="213" y="1112"/>
                  </a:lnTo>
                  <a:cubicBezTo>
                    <a:pt x="213"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64"/>
            <p:cNvSpPr/>
            <p:nvPr/>
          </p:nvSpPr>
          <p:spPr>
            <a:xfrm>
              <a:off x="2480065" y="2662304"/>
              <a:ext cx="35984" cy="49885"/>
            </a:xfrm>
            <a:custGeom>
              <a:rect b="b" l="l" r="r" t="t"/>
              <a:pathLst>
                <a:path extrusionOk="0" h="1902" w="1372">
                  <a:moveTo>
                    <a:pt x="1271" y="1"/>
                  </a:moveTo>
                  <a:lnTo>
                    <a:pt x="1232" y="35"/>
                  </a:lnTo>
                  <a:cubicBezTo>
                    <a:pt x="838" y="362"/>
                    <a:pt x="318" y="463"/>
                    <a:pt x="44" y="492"/>
                  </a:cubicBezTo>
                  <a:lnTo>
                    <a:pt x="1" y="497"/>
                  </a:lnTo>
                  <a:lnTo>
                    <a:pt x="1" y="1132"/>
                  </a:lnTo>
                  <a:cubicBezTo>
                    <a:pt x="1" y="1555"/>
                    <a:pt x="347" y="1897"/>
                    <a:pt x="771" y="1902"/>
                  </a:cubicBezTo>
                  <a:lnTo>
                    <a:pt x="1021" y="1902"/>
                  </a:lnTo>
                  <a:cubicBezTo>
                    <a:pt x="617" y="1873"/>
                    <a:pt x="304" y="1536"/>
                    <a:pt x="304" y="1132"/>
                  </a:cubicBezTo>
                  <a:lnTo>
                    <a:pt x="304" y="497"/>
                  </a:lnTo>
                  <a:lnTo>
                    <a:pt x="347" y="492"/>
                  </a:lnTo>
                  <a:cubicBezTo>
                    <a:pt x="588" y="468"/>
                    <a:pt x="1006" y="386"/>
                    <a:pt x="1372" y="155"/>
                  </a:cubicBezTo>
                  <a:cubicBezTo>
                    <a:pt x="1343" y="116"/>
                    <a:pt x="1324" y="83"/>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64"/>
            <p:cNvSpPr/>
            <p:nvPr/>
          </p:nvSpPr>
          <p:spPr>
            <a:xfrm>
              <a:off x="2472249" y="2632142"/>
              <a:ext cx="33335" cy="34751"/>
            </a:xfrm>
            <a:custGeom>
              <a:rect b="b" l="l" r="r" t="t"/>
              <a:pathLst>
                <a:path extrusionOk="0" h="1325" w="1271">
                  <a:moveTo>
                    <a:pt x="1112" y="1"/>
                  </a:moveTo>
                  <a:cubicBezTo>
                    <a:pt x="501" y="6"/>
                    <a:pt x="0" y="501"/>
                    <a:pt x="0" y="1117"/>
                  </a:cubicBezTo>
                  <a:lnTo>
                    <a:pt x="0" y="1324"/>
                  </a:lnTo>
                  <a:lnTo>
                    <a:pt x="63" y="1305"/>
                  </a:lnTo>
                  <a:lnTo>
                    <a:pt x="121" y="1305"/>
                  </a:lnTo>
                  <a:cubicBezTo>
                    <a:pt x="121" y="1305"/>
                    <a:pt x="159" y="1305"/>
                    <a:pt x="212" y="1300"/>
                  </a:cubicBezTo>
                  <a:lnTo>
                    <a:pt x="212" y="1127"/>
                  </a:lnTo>
                  <a:lnTo>
                    <a:pt x="212" y="1112"/>
                  </a:lnTo>
                  <a:cubicBezTo>
                    <a:pt x="212"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64"/>
            <p:cNvSpPr/>
            <p:nvPr/>
          </p:nvSpPr>
          <p:spPr>
            <a:xfrm>
              <a:off x="2313835" y="2622648"/>
              <a:ext cx="121774" cy="102313"/>
            </a:xfrm>
            <a:custGeom>
              <a:rect b="b" l="l" r="r" t="t"/>
              <a:pathLst>
                <a:path extrusionOk="0" h="3901" w="4643">
                  <a:moveTo>
                    <a:pt x="2321" y="1"/>
                  </a:moveTo>
                  <a:cubicBezTo>
                    <a:pt x="2208" y="1"/>
                    <a:pt x="2095" y="77"/>
                    <a:pt x="2095" y="228"/>
                  </a:cubicBezTo>
                  <a:lnTo>
                    <a:pt x="2095" y="2393"/>
                  </a:lnTo>
                  <a:lnTo>
                    <a:pt x="223" y="3476"/>
                  </a:lnTo>
                  <a:cubicBezTo>
                    <a:pt x="0" y="3602"/>
                    <a:pt x="125" y="3901"/>
                    <a:pt x="328" y="3901"/>
                  </a:cubicBezTo>
                  <a:cubicBezTo>
                    <a:pt x="366" y="3901"/>
                    <a:pt x="407" y="3890"/>
                    <a:pt x="449" y="3866"/>
                  </a:cubicBezTo>
                  <a:lnTo>
                    <a:pt x="2321" y="2783"/>
                  </a:lnTo>
                  <a:lnTo>
                    <a:pt x="4197" y="3866"/>
                  </a:lnTo>
                  <a:cubicBezTo>
                    <a:pt x="4239" y="3890"/>
                    <a:pt x="4279" y="3901"/>
                    <a:pt x="4317" y="3901"/>
                  </a:cubicBezTo>
                  <a:cubicBezTo>
                    <a:pt x="4517" y="3901"/>
                    <a:pt x="4642" y="3602"/>
                    <a:pt x="4424" y="3476"/>
                  </a:cubicBezTo>
                  <a:lnTo>
                    <a:pt x="2547" y="2393"/>
                  </a:lnTo>
                  <a:lnTo>
                    <a:pt x="2547" y="228"/>
                  </a:lnTo>
                  <a:cubicBezTo>
                    <a:pt x="2547" y="77"/>
                    <a:pt x="2434"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64"/>
            <p:cNvSpPr/>
            <p:nvPr/>
          </p:nvSpPr>
          <p:spPr>
            <a:xfrm>
              <a:off x="2314490" y="2439816"/>
              <a:ext cx="127125" cy="169771"/>
            </a:xfrm>
            <a:custGeom>
              <a:rect b="b" l="l" r="r" t="t"/>
              <a:pathLst>
                <a:path extrusionOk="0" h="6473" w="4847">
                  <a:moveTo>
                    <a:pt x="2378" y="453"/>
                  </a:moveTo>
                  <a:lnTo>
                    <a:pt x="2378" y="458"/>
                  </a:lnTo>
                  <a:lnTo>
                    <a:pt x="2488" y="458"/>
                  </a:lnTo>
                  <a:cubicBezTo>
                    <a:pt x="3075" y="458"/>
                    <a:pt x="3552" y="934"/>
                    <a:pt x="3552" y="1526"/>
                  </a:cubicBezTo>
                  <a:lnTo>
                    <a:pt x="3552" y="1666"/>
                  </a:lnTo>
                  <a:lnTo>
                    <a:pt x="3537" y="1666"/>
                  </a:lnTo>
                  <a:cubicBezTo>
                    <a:pt x="3220" y="1594"/>
                    <a:pt x="3119" y="1175"/>
                    <a:pt x="3119" y="1170"/>
                  </a:cubicBezTo>
                  <a:cubicBezTo>
                    <a:pt x="3093" y="1058"/>
                    <a:pt x="2996" y="994"/>
                    <a:pt x="2897" y="994"/>
                  </a:cubicBezTo>
                  <a:cubicBezTo>
                    <a:pt x="2829" y="994"/>
                    <a:pt x="2761" y="1024"/>
                    <a:pt x="2714" y="1088"/>
                  </a:cubicBezTo>
                  <a:cubicBezTo>
                    <a:pt x="2305" y="1651"/>
                    <a:pt x="1396" y="1661"/>
                    <a:pt x="1382" y="1661"/>
                  </a:cubicBezTo>
                  <a:lnTo>
                    <a:pt x="1309" y="1661"/>
                  </a:lnTo>
                  <a:lnTo>
                    <a:pt x="1309" y="1517"/>
                  </a:lnTo>
                  <a:cubicBezTo>
                    <a:pt x="1314" y="930"/>
                    <a:pt x="1791" y="458"/>
                    <a:pt x="2378" y="453"/>
                  </a:cubicBezTo>
                  <a:close/>
                  <a:moveTo>
                    <a:pt x="3711" y="2286"/>
                  </a:moveTo>
                  <a:lnTo>
                    <a:pt x="3739" y="2291"/>
                  </a:lnTo>
                  <a:cubicBezTo>
                    <a:pt x="3812" y="2373"/>
                    <a:pt x="3802" y="2503"/>
                    <a:pt x="3711" y="2570"/>
                  </a:cubicBezTo>
                  <a:lnTo>
                    <a:pt x="3711" y="2286"/>
                  </a:lnTo>
                  <a:close/>
                  <a:moveTo>
                    <a:pt x="1155" y="2291"/>
                  </a:moveTo>
                  <a:lnTo>
                    <a:pt x="1155" y="2575"/>
                  </a:lnTo>
                  <a:cubicBezTo>
                    <a:pt x="1103" y="2541"/>
                    <a:pt x="1069" y="2479"/>
                    <a:pt x="1074" y="2416"/>
                  </a:cubicBezTo>
                  <a:lnTo>
                    <a:pt x="1074" y="2416"/>
                  </a:lnTo>
                  <a:lnTo>
                    <a:pt x="1074" y="2421"/>
                  </a:lnTo>
                  <a:cubicBezTo>
                    <a:pt x="1074" y="2373"/>
                    <a:pt x="1088" y="2335"/>
                    <a:pt x="1117" y="2301"/>
                  </a:cubicBezTo>
                  <a:cubicBezTo>
                    <a:pt x="1131" y="2296"/>
                    <a:pt x="1141" y="2296"/>
                    <a:pt x="1155" y="2291"/>
                  </a:cubicBezTo>
                  <a:close/>
                  <a:moveTo>
                    <a:pt x="2820" y="1627"/>
                  </a:moveTo>
                  <a:cubicBezTo>
                    <a:pt x="2921" y="1805"/>
                    <a:pt x="3075" y="1954"/>
                    <a:pt x="3258" y="2046"/>
                  </a:cubicBezTo>
                  <a:lnTo>
                    <a:pt x="3258" y="2691"/>
                  </a:lnTo>
                  <a:cubicBezTo>
                    <a:pt x="3258" y="3090"/>
                    <a:pt x="2936" y="3412"/>
                    <a:pt x="2536" y="3412"/>
                  </a:cubicBezTo>
                  <a:lnTo>
                    <a:pt x="2330" y="3412"/>
                  </a:lnTo>
                  <a:cubicBezTo>
                    <a:pt x="1930" y="3412"/>
                    <a:pt x="1608" y="3090"/>
                    <a:pt x="1608" y="2691"/>
                  </a:cubicBezTo>
                  <a:lnTo>
                    <a:pt x="1608" y="2099"/>
                  </a:lnTo>
                  <a:cubicBezTo>
                    <a:pt x="1901" y="2065"/>
                    <a:pt x="2421" y="1964"/>
                    <a:pt x="2820" y="1627"/>
                  </a:cubicBezTo>
                  <a:close/>
                  <a:moveTo>
                    <a:pt x="2676" y="3855"/>
                  </a:moveTo>
                  <a:lnTo>
                    <a:pt x="2676" y="3975"/>
                  </a:lnTo>
                  <a:lnTo>
                    <a:pt x="2426" y="4240"/>
                  </a:lnTo>
                  <a:lnTo>
                    <a:pt x="2190" y="4009"/>
                  </a:lnTo>
                  <a:lnTo>
                    <a:pt x="2190" y="3855"/>
                  </a:lnTo>
                  <a:cubicBezTo>
                    <a:pt x="2238" y="3865"/>
                    <a:pt x="2286" y="3865"/>
                    <a:pt x="2330" y="3865"/>
                  </a:cubicBezTo>
                  <a:lnTo>
                    <a:pt x="2536" y="3865"/>
                  </a:lnTo>
                  <a:cubicBezTo>
                    <a:pt x="2585" y="3865"/>
                    <a:pt x="2628" y="3865"/>
                    <a:pt x="2676" y="3855"/>
                  </a:cubicBezTo>
                  <a:close/>
                  <a:moveTo>
                    <a:pt x="2378" y="1"/>
                  </a:moveTo>
                  <a:cubicBezTo>
                    <a:pt x="1540" y="1"/>
                    <a:pt x="857" y="684"/>
                    <a:pt x="857" y="1521"/>
                  </a:cubicBezTo>
                  <a:lnTo>
                    <a:pt x="857" y="1921"/>
                  </a:lnTo>
                  <a:cubicBezTo>
                    <a:pt x="405" y="2286"/>
                    <a:pt x="636" y="3018"/>
                    <a:pt x="1213" y="3056"/>
                  </a:cubicBezTo>
                  <a:cubicBezTo>
                    <a:pt x="1305" y="3326"/>
                    <a:pt x="1492" y="3557"/>
                    <a:pt x="1738" y="3706"/>
                  </a:cubicBezTo>
                  <a:lnTo>
                    <a:pt x="1738" y="3831"/>
                  </a:lnTo>
                  <a:lnTo>
                    <a:pt x="809" y="4192"/>
                  </a:lnTo>
                  <a:cubicBezTo>
                    <a:pt x="727" y="4221"/>
                    <a:pt x="1" y="4509"/>
                    <a:pt x="1" y="5433"/>
                  </a:cubicBezTo>
                  <a:lnTo>
                    <a:pt x="1" y="6242"/>
                  </a:lnTo>
                  <a:cubicBezTo>
                    <a:pt x="1" y="6367"/>
                    <a:pt x="102" y="6468"/>
                    <a:pt x="227" y="6473"/>
                  </a:cubicBezTo>
                  <a:lnTo>
                    <a:pt x="804" y="6473"/>
                  </a:lnTo>
                  <a:cubicBezTo>
                    <a:pt x="1103" y="6473"/>
                    <a:pt x="1103" y="6016"/>
                    <a:pt x="804" y="6016"/>
                  </a:cubicBezTo>
                  <a:lnTo>
                    <a:pt x="453" y="6016"/>
                  </a:lnTo>
                  <a:lnTo>
                    <a:pt x="453" y="5438"/>
                  </a:lnTo>
                  <a:cubicBezTo>
                    <a:pt x="453" y="4808"/>
                    <a:pt x="944" y="4625"/>
                    <a:pt x="963" y="4620"/>
                  </a:cubicBezTo>
                  <a:lnTo>
                    <a:pt x="973" y="4615"/>
                  </a:lnTo>
                  <a:lnTo>
                    <a:pt x="1824" y="4283"/>
                  </a:lnTo>
                  <a:lnTo>
                    <a:pt x="2277" y="4721"/>
                  </a:lnTo>
                  <a:cubicBezTo>
                    <a:pt x="2315" y="4764"/>
                    <a:pt x="2373" y="4789"/>
                    <a:pt x="2431" y="4789"/>
                  </a:cubicBezTo>
                  <a:lnTo>
                    <a:pt x="2435" y="4789"/>
                  </a:lnTo>
                  <a:cubicBezTo>
                    <a:pt x="2498" y="4784"/>
                    <a:pt x="2556" y="4760"/>
                    <a:pt x="2594" y="4716"/>
                  </a:cubicBezTo>
                  <a:lnTo>
                    <a:pt x="3022" y="4274"/>
                  </a:lnTo>
                  <a:lnTo>
                    <a:pt x="3869" y="4615"/>
                  </a:lnTo>
                  <a:lnTo>
                    <a:pt x="3879" y="4620"/>
                  </a:lnTo>
                  <a:cubicBezTo>
                    <a:pt x="3903" y="4625"/>
                    <a:pt x="4394" y="4808"/>
                    <a:pt x="4394" y="5438"/>
                  </a:cubicBezTo>
                  <a:lnTo>
                    <a:pt x="4394" y="6016"/>
                  </a:lnTo>
                  <a:lnTo>
                    <a:pt x="1526" y="6016"/>
                  </a:lnTo>
                  <a:cubicBezTo>
                    <a:pt x="1223" y="6016"/>
                    <a:pt x="1223" y="6473"/>
                    <a:pt x="1526" y="6473"/>
                  </a:cubicBezTo>
                  <a:lnTo>
                    <a:pt x="4620" y="6473"/>
                  </a:lnTo>
                  <a:cubicBezTo>
                    <a:pt x="4745" y="6468"/>
                    <a:pt x="4846" y="6367"/>
                    <a:pt x="4846" y="6242"/>
                  </a:cubicBezTo>
                  <a:lnTo>
                    <a:pt x="4846" y="5438"/>
                  </a:lnTo>
                  <a:cubicBezTo>
                    <a:pt x="4846" y="4519"/>
                    <a:pt x="4124" y="4226"/>
                    <a:pt x="4033" y="4192"/>
                  </a:cubicBezTo>
                  <a:lnTo>
                    <a:pt x="3133" y="3831"/>
                  </a:lnTo>
                  <a:lnTo>
                    <a:pt x="3133" y="3706"/>
                  </a:lnTo>
                  <a:cubicBezTo>
                    <a:pt x="3378" y="3562"/>
                    <a:pt x="3566" y="3331"/>
                    <a:pt x="3658" y="3056"/>
                  </a:cubicBezTo>
                  <a:cubicBezTo>
                    <a:pt x="4230" y="3008"/>
                    <a:pt x="4452" y="2286"/>
                    <a:pt x="4009" y="1926"/>
                  </a:cubicBezTo>
                  <a:lnTo>
                    <a:pt x="4009" y="1526"/>
                  </a:lnTo>
                  <a:cubicBezTo>
                    <a:pt x="4009" y="684"/>
                    <a:pt x="3326" y="1"/>
                    <a:pt x="24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64"/>
            <p:cNvSpPr/>
            <p:nvPr/>
          </p:nvSpPr>
          <p:spPr>
            <a:xfrm>
              <a:off x="2439045" y="2621546"/>
              <a:ext cx="127256" cy="169639"/>
            </a:xfrm>
            <a:custGeom>
              <a:rect b="b" l="l" r="r" t="t"/>
              <a:pathLst>
                <a:path extrusionOk="0" h="6468" w="4852">
                  <a:moveTo>
                    <a:pt x="2378" y="453"/>
                  </a:moveTo>
                  <a:lnTo>
                    <a:pt x="2378" y="458"/>
                  </a:lnTo>
                  <a:lnTo>
                    <a:pt x="2489" y="458"/>
                  </a:lnTo>
                  <a:cubicBezTo>
                    <a:pt x="3076" y="458"/>
                    <a:pt x="3557" y="934"/>
                    <a:pt x="3557" y="1521"/>
                  </a:cubicBezTo>
                  <a:lnTo>
                    <a:pt x="3557" y="1666"/>
                  </a:lnTo>
                  <a:lnTo>
                    <a:pt x="3537" y="1666"/>
                  </a:lnTo>
                  <a:cubicBezTo>
                    <a:pt x="3225" y="1593"/>
                    <a:pt x="3124" y="1175"/>
                    <a:pt x="3124" y="1175"/>
                  </a:cubicBezTo>
                  <a:cubicBezTo>
                    <a:pt x="3098" y="1060"/>
                    <a:pt x="2998" y="995"/>
                    <a:pt x="2897" y="995"/>
                  </a:cubicBezTo>
                  <a:cubicBezTo>
                    <a:pt x="2829" y="995"/>
                    <a:pt x="2761" y="1024"/>
                    <a:pt x="2715" y="1088"/>
                  </a:cubicBezTo>
                  <a:cubicBezTo>
                    <a:pt x="2310" y="1656"/>
                    <a:pt x="1396" y="1661"/>
                    <a:pt x="1387" y="1661"/>
                  </a:cubicBezTo>
                  <a:lnTo>
                    <a:pt x="1334" y="1661"/>
                  </a:lnTo>
                  <a:lnTo>
                    <a:pt x="1319" y="1666"/>
                  </a:lnTo>
                  <a:lnTo>
                    <a:pt x="1314" y="1666"/>
                  </a:lnTo>
                  <a:lnTo>
                    <a:pt x="1314" y="1521"/>
                  </a:lnTo>
                  <a:cubicBezTo>
                    <a:pt x="1314" y="929"/>
                    <a:pt x="1791" y="453"/>
                    <a:pt x="2378" y="453"/>
                  </a:cubicBezTo>
                  <a:close/>
                  <a:moveTo>
                    <a:pt x="3715" y="2286"/>
                  </a:moveTo>
                  <a:lnTo>
                    <a:pt x="3740" y="2291"/>
                  </a:lnTo>
                  <a:cubicBezTo>
                    <a:pt x="3817" y="2373"/>
                    <a:pt x="3802" y="2503"/>
                    <a:pt x="3715" y="2565"/>
                  </a:cubicBezTo>
                  <a:lnTo>
                    <a:pt x="3715" y="2286"/>
                  </a:lnTo>
                  <a:close/>
                  <a:moveTo>
                    <a:pt x="1156" y="2286"/>
                  </a:moveTo>
                  <a:lnTo>
                    <a:pt x="1156" y="2575"/>
                  </a:lnTo>
                  <a:cubicBezTo>
                    <a:pt x="1103" y="2537"/>
                    <a:pt x="1074" y="2479"/>
                    <a:pt x="1074" y="2416"/>
                  </a:cubicBezTo>
                  <a:cubicBezTo>
                    <a:pt x="1074" y="2373"/>
                    <a:pt x="1088" y="2330"/>
                    <a:pt x="1122" y="2296"/>
                  </a:cubicBezTo>
                  <a:cubicBezTo>
                    <a:pt x="1132" y="2296"/>
                    <a:pt x="1146" y="2291"/>
                    <a:pt x="1156" y="2286"/>
                  </a:cubicBezTo>
                  <a:close/>
                  <a:moveTo>
                    <a:pt x="2825" y="1627"/>
                  </a:moveTo>
                  <a:cubicBezTo>
                    <a:pt x="2926" y="1805"/>
                    <a:pt x="3076" y="1949"/>
                    <a:pt x="3258" y="2041"/>
                  </a:cubicBezTo>
                  <a:lnTo>
                    <a:pt x="3258" y="2690"/>
                  </a:lnTo>
                  <a:cubicBezTo>
                    <a:pt x="3258" y="3085"/>
                    <a:pt x="2936" y="3412"/>
                    <a:pt x="2537" y="3412"/>
                  </a:cubicBezTo>
                  <a:lnTo>
                    <a:pt x="2335" y="3412"/>
                  </a:lnTo>
                  <a:cubicBezTo>
                    <a:pt x="1935" y="3412"/>
                    <a:pt x="1613" y="3085"/>
                    <a:pt x="1613" y="2690"/>
                  </a:cubicBezTo>
                  <a:lnTo>
                    <a:pt x="1613" y="2094"/>
                  </a:lnTo>
                  <a:cubicBezTo>
                    <a:pt x="1906" y="2060"/>
                    <a:pt x="2426" y="1959"/>
                    <a:pt x="2825" y="1627"/>
                  </a:cubicBezTo>
                  <a:close/>
                  <a:moveTo>
                    <a:pt x="2676" y="3855"/>
                  </a:moveTo>
                  <a:lnTo>
                    <a:pt x="2676" y="3975"/>
                  </a:lnTo>
                  <a:lnTo>
                    <a:pt x="2431" y="4240"/>
                  </a:lnTo>
                  <a:lnTo>
                    <a:pt x="2195" y="4009"/>
                  </a:lnTo>
                  <a:lnTo>
                    <a:pt x="2195" y="3855"/>
                  </a:lnTo>
                  <a:cubicBezTo>
                    <a:pt x="2238" y="3860"/>
                    <a:pt x="2286" y="3865"/>
                    <a:pt x="2335" y="3865"/>
                  </a:cubicBezTo>
                  <a:lnTo>
                    <a:pt x="2537" y="3865"/>
                  </a:lnTo>
                  <a:cubicBezTo>
                    <a:pt x="2585" y="3865"/>
                    <a:pt x="2633" y="3860"/>
                    <a:pt x="2676" y="3855"/>
                  </a:cubicBezTo>
                  <a:close/>
                  <a:moveTo>
                    <a:pt x="2383" y="1"/>
                  </a:moveTo>
                  <a:cubicBezTo>
                    <a:pt x="1541" y="1"/>
                    <a:pt x="862" y="679"/>
                    <a:pt x="862" y="1521"/>
                  </a:cubicBezTo>
                  <a:lnTo>
                    <a:pt x="862" y="1921"/>
                  </a:lnTo>
                  <a:cubicBezTo>
                    <a:pt x="405" y="2286"/>
                    <a:pt x="636" y="3013"/>
                    <a:pt x="1218" y="3051"/>
                  </a:cubicBezTo>
                  <a:cubicBezTo>
                    <a:pt x="1310" y="3326"/>
                    <a:pt x="1492" y="3557"/>
                    <a:pt x="1743" y="3701"/>
                  </a:cubicBezTo>
                  <a:lnTo>
                    <a:pt x="1743" y="3826"/>
                  </a:lnTo>
                  <a:lnTo>
                    <a:pt x="814" y="4187"/>
                  </a:lnTo>
                  <a:cubicBezTo>
                    <a:pt x="727" y="4221"/>
                    <a:pt x="1" y="4509"/>
                    <a:pt x="1" y="5433"/>
                  </a:cubicBezTo>
                  <a:lnTo>
                    <a:pt x="1" y="6242"/>
                  </a:lnTo>
                  <a:cubicBezTo>
                    <a:pt x="1" y="6367"/>
                    <a:pt x="102" y="6468"/>
                    <a:pt x="227" y="6468"/>
                  </a:cubicBezTo>
                  <a:lnTo>
                    <a:pt x="804" y="6468"/>
                  </a:lnTo>
                  <a:cubicBezTo>
                    <a:pt x="1108" y="6468"/>
                    <a:pt x="1108" y="6015"/>
                    <a:pt x="804" y="6015"/>
                  </a:cubicBezTo>
                  <a:lnTo>
                    <a:pt x="453" y="6015"/>
                  </a:lnTo>
                  <a:lnTo>
                    <a:pt x="453" y="5433"/>
                  </a:lnTo>
                  <a:cubicBezTo>
                    <a:pt x="453" y="4808"/>
                    <a:pt x="944" y="4625"/>
                    <a:pt x="963" y="4615"/>
                  </a:cubicBezTo>
                  <a:lnTo>
                    <a:pt x="978" y="4615"/>
                  </a:lnTo>
                  <a:lnTo>
                    <a:pt x="1824" y="4283"/>
                  </a:lnTo>
                  <a:lnTo>
                    <a:pt x="2277" y="4721"/>
                  </a:lnTo>
                  <a:cubicBezTo>
                    <a:pt x="2320" y="4760"/>
                    <a:pt x="2378" y="4784"/>
                    <a:pt x="2436" y="4784"/>
                  </a:cubicBezTo>
                  <a:lnTo>
                    <a:pt x="2440" y="4784"/>
                  </a:lnTo>
                  <a:cubicBezTo>
                    <a:pt x="2498" y="4784"/>
                    <a:pt x="2556" y="4760"/>
                    <a:pt x="2599" y="4716"/>
                  </a:cubicBezTo>
                  <a:lnTo>
                    <a:pt x="3027" y="4274"/>
                  </a:lnTo>
                  <a:lnTo>
                    <a:pt x="3874" y="4615"/>
                  </a:lnTo>
                  <a:lnTo>
                    <a:pt x="3884" y="4615"/>
                  </a:lnTo>
                  <a:cubicBezTo>
                    <a:pt x="3903" y="4625"/>
                    <a:pt x="4394" y="4808"/>
                    <a:pt x="4394" y="5433"/>
                  </a:cubicBezTo>
                  <a:lnTo>
                    <a:pt x="4394" y="6015"/>
                  </a:lnTo>
                  <a:lnTo>
                    <a:pt x="1526" y="6015"/>
                  </a:lnTo>
                  <a:cubicBezTo>
                    <a:pt x="1223" y="6015"/>
                    <a:pt x="1223" y="6468"/>
                    <a:pt x="1526" y="6468"/>
                  </a:cubicBezTo>
                  <a:lnTo>
                    <a:pt x="4625" y="6468"/>
                  </a:lnTo>
                  <a:cubicBezTo>
                    <a:pt x="4750" y="6468"/>
                    <a:pt x="4851" y="6367"/>
                    <a:pt x="4851" y="6242"/>
                  </a:cubicBezTo>
                  <a:lnTo>
                    <a:pt x="4851" y="5433"/>
                  </a:lnTo>
                  <a:cubicBezTo>
                    <a:pt x="4846" y="4514"/>
                    <a:pt x="4124" y="4225"/>
                    <a:pt x="4038" y="4192"/>
                  </a:cubicBezTo>
                  <a:lnTo>
                    <a:pt x="3133" y="3831"/>
                  </a:lnTo>
                  <a:lnTo>
                    <a:pt x="3133" y="3706"/>
                  </a:lnTo>
                  <a:cubicBezTo>
                    <a:pt x="3383" y="3557"/>
                    <a:pt x="3566" y="3326"/>
                    <a:pt x="3658" y="3056"/>
                  </a:cubicBezTo>
                  <a:cubicBezTo>
                    <a:pt x="4230" y="3008"/>
                    <a:pt x="4457" y="2286"/>
                    <a:pt x="4009" y="1925"/>
                  </a:cubicBezTo>
                  <a:lnTo>
                    <a:pt x="4009" y="1521"/>
                  </a:lnTo>
                  <a:cubicBezTo>
                    <a:pt x="4009" y="684"/>
                    <a:pt x="3331"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64"/>
            <p:cNvSpPr/>
            <p:nvPr/>
          </p:nvSpPr>
          <p:spPr>
            <a:xfrm>
              <a:off x="2189674" y="2621546"/>
              <a:ext cx="127125" cy="169771"/>
            </a:xfrm>
            <a:custGeom>
              <a:rect b="b" l="l" r="r" t="t"/>
              <a:pathLst>
                <a:path extrusionOk="0" h="6473" w="4847">
                  <a:moveTo>
                    <a:pt x="2378" y="453"/>
                  </a:moveTo>
                  <a:lnTo>
                    <a:pt x="2378" y="458"/>
                  </a:lnTo>
                  <a:lnTo>
                    <a:pt x="2484" y="458"/>
                  </a:lnTo>
                  <a:cubicBezTo>
                    <a:pt x="3076" y="458"/>
                    <a:pt x="3552" y="934"/>
                    <a:pt x="3552" y="1521"/>
                  </a:cubicBezTo>
                  <a:lnTo>
                    <a:pt x="3552" y="1666"/>
                  </a:lnTo>
                  <a:lnTo>
                    <a:pt x="3533" y="1666"/>
                  </a:lnTo>
                  <a:cubicBezTo>
                    <a:pt x="3220" y="1593"/>
                    <a:pt x="3119" y="1175"/>
                    <a:pt x="3119" y="1175"/>
                  </a:cubicBezTo>
                  <a:cubicBezTo>
                    <a:pt x="3093" y="1060"/>
                    <a:pt x="2993" y="995"/>
                    <a:pt x="2894" y="995"/>
                  </a:cubicBezTo>
                  <a:cubicBezTo>
                    <a:pt x="2826" y="995"/>
                    <a:pt x="2759" y="1024"/>
                    <a:pt x="2715" y="1088"/>
                  </a:cubicBezTo>
                  <a:cubicBezTo>
                    <a:pt x="2306" y="1656"/>
                    <a:pt x="1396" y="1661"/>
                    <a:pt x="1382" y="1661"/>
                  </a:cubicBezTo>
                  <a:lnTo>
                    <a:pt x="1329" y="1661"/>
                  </a:lnTo>
                  <a:lnTo>
                    <a:pt x="1314" y="1666"/>
                  </a:lnTo>
                  <a:lnTo>
                    <a:pt x="1310" y="1666"/>
                  </a:lnTo>
                  <a:lnTo>
                    <a:pt x="1310" y="1521"/>
                  </a:lnTo>
                  <a:cubicBezTo>
                    <a:pt x="1314" y="929"/>
                    <a:pt x="1791" y="453"/>
                    <a:pt x="2378" y="453"/>
                  </a:cubicBezTo>
                  <a:close/>
                  <a:moveTo>
                    <a:pt x="3711" y="2286"/>
                  </a:moveTo>
                  <a:lnTo>
                    <a:pt x="3740" y="2291"/>
                  </a:lnTo>
                  <a:cubicBezTo>
                    <a:pt x="3812" y="2373"/>
                    <a:pt x="3802" y="2503"/>
                    <a:pt x="3711" y="2565"/>
                  </a:cubicBezTo>
                  <a:lnTo>
                    <a:pt x="3711" y="2286"/>
                  </a:lnTo>
                  <a:close/>
                  <a:moveTo>
                    <a:pt x="1156" y="2286"/>
                  </a:moveTo>
                  <a:lnTo>
                    <a:pt x="1156" y="2575"/>
                  </a:lnTo>
                  <a:cubicBezTo>
                    <a:pt x="1103" y="2537"/>
                    <a:pt x="1069" y="2479"/>
                    <a:pt x="1074" y="2416"/>
                  </a:cubicBezTo>
                  <a:cubicBezTo>
                    <a:pt x="1074" y="2373"/>
                    <a:pt x="1088" y="2330"/>
                    <a:pt x="1117" y="2296"/>
                  </a:cubicBezTo>
                  <a:cubicBezTo>
                    <a:pt x="1132" y="2296"/>
                    <a:pt x="1141" y="2291"/>
                    <a:pt x="1156" y="2286"/>
                  </a:cubicBezTo>
                  <a:close/>
                  <a:moveTo>
                    <a:pt x="2821" y="1627"/>
                  </a:moveTo>
                  <a:cubicBezTo>
                    <a:pt x="2922" y="1805"/>
                    <a:pt x="3076" y="1949"/>
                    <a:pt x="3258" y="2041"/>
                  </a:cubicBezTo>
                  <a:lnTo>
                    <a:pt x="3258" y="2690"/>
                  </a:lnTo>
                  <a:cubicBezTo>
                    <a:pt x="3258" y="3085"/>
                    <a:pt x="2936" y="3412"/>
                    <a:pt x="2537" y="3412"/>
                  </a:cubicBezTo>
                  <a:lnTo>
                    <a:pt x="2330" y="3412"/>
                  </a:lnTo>
                  <a:cubicBezTo>
                    <a:pt x="1930" y="3412"/>
                    <a:pt x="1608" y="3085"/>
                    <a:pt x="1608" y="2690"/>
                  </a:cubicBezTo>
                  <a:lnTo>
                    <a:pt x="1608" y="2094"/>
                  </a:lnTo>
                  <a:cubicBezTo>
                    <a:pt x="1901" y="2060"/>
                    <a:pt x="2421" y="1959"/>
                    <a:pt x="2821" y="1627"/>
                  </a:cubicBezTo>
                  <a:close/>
                  <a:moveTo>
                    <a:pt x="2676" y="3855"/>
                  </a:moveTo>
                  <a:lnTo>
                    <a:pt x="2676" y="3975"/>
                  </a:lnTo>
                  <a:lnTo>
                    <a:pt x="2426" y="4240"/>
                  </a:lnTo>
                  <a:lnTo>
                    <a:pt x="2190" y="4009"/>
                  </a:lnTo>
                  <a:lnTo>
                    <a:pt x="2190" y="3855"/>
                  </a:lnTo>
                  <a:cubicBezTo>
                    <a:pt x="2238" y="3860"/>
                    <a:pt x="2286" y="3865"/>
                    <a:pt x="2330" y="3865"/>
                  </a:cubicBezTo>
                  <a:lnTo>
                    <a:pt x="2537" y="3865"/>
                  </a:lnTo>
                  <a:cubicBezTo>
                    <a:pt x="2585" y="3865"/>
                    <a:pt x="2628" y="3860"/>
                    <a:pt x="2676" y="3855"/>
                  </a:cubicBezTo>
                  <a:close/>
                  <a:moveTo>
                    <a:pt x="2378" y="1"/>
                  </a:moveTo>
                  <a:cubicBezTo>
                    <a:pt x="1541" y="1"/>
                    <a:pt x="857" y="684"/>
                    <a:pt x="857" y="1521"/>
                  </a:cubicBezTo>
                  <a:lnTo>
                    <a:pt x="857" y="1921"/>
                  </a:lnTo>
                  <a:cubicBezTo>
                    <a:pt x="405" y="2286"/>
                    <a:pt x="636" y="3018"/>
                    <a:pt x="1218" y="3056"/>
                  </a:cubicBezTo>
                  <a:cubicBezTo>
                    <a:pt x="1305" y="3330"/>
                    <a:pt x="1492" y="3561"/>
                    <a:pt x="1743" y="3706"/>
                  </a:cubicBezTo>
                  <a:lnTo>
                    <a:pt x="1743" y="3831"/>
                  </a:lnTo>
                  <a:lnTo>
                    <a:pt x="814" y="4192"/>
                  </a:lnTo>
                  <a:cubicBezTo>
                    <a:pt x="727" y="4221"/>
                    <a:pt x="1" y="4514"/>
                    <a:pt x="1" y="5433"/>
                  </a:cubicBezTo>
                  <a:lnTo>
                    <a:pt x="1" y="6242"/>
                  </a:lnTo>
                  <a:cubicBezTo>
                    <a:pt x="1" y="6367"/>
                    <a:pt x="102" y="6473"/>
                    <a:pt x="227" y="6473"/>
                  </a:cubicBezTo>
                  <a:lnTo>
                    <a:pt x="804" y="6473"/>
                  </a:lnTo>
                  <a:cubicBezTo>
                    <a:pt x="1108" y="6473"/>
                    <a:pt x="1108" y="6015"/>
                    <a:pt x="804" y="6015"/>
                  </a:cubicBezTo>
                  <a:lnTo>
                    <a:pt x="448" y="6015"/>
                  </a:lnTo>
                  <a:lnTo>
                    <a:pt x="448" y="5438"/>
                  </a:lnTo>
                  <a:cubicBezTo>
                    <a:pt x="448" y="4808"/>
                    <a:pt x="939" y="4625"/>
                    <a:pt x="958" y="4620"/>
                  </a:cubicBezTo>
                  <a:lnTo>
                    <a:pt x="968" y="4615"/>
                  </a:lnTo>
                  <a:lnTo>
                    <a:pt x="1820" y="4283"/>
                  </a:lnTo>
                  <a:lnTo>
                    <a:pt x="2272" y="4721"/>
                  </a:lnTo>
                  <a:cubicBezTo>
                    <a:pt x="2315" y="4764"/>
                    <a:pt x="2373" y="4788"/>
                    <a:pt x="2436" y="4788"/>
                  </a:cubicBezTo>
                  <a:cubicBezTo>
                    <a:pt x="2493" y="4784"/>
                    <a:pt x="2551" y="4760"/>
                    <a:pt x="2594" y="4716"/>
                  </a:cubicBezTo>
                  <a:lnTo>
                    <a:pt x="3018" y="4274"/>
                  </a:lnTo>
                  <a:lnTo>
                    <a:pt x="3869" y="4615"/>
                  </a:lnTo>
                  <a:lnTo>
                    <a:pt x="3879" y="4615"/>
                  </a:lnTo>
                  <a:cubicBezTo>
                    <a:pt x="3898" y="4625"/>
                    <a:pt x="4389" y="4808"/>
                    <a:pt x="4389" y="5433"/>
                  </a:cubicBezTo>
                  <a:lnTo>
                    <a:pt x="4389" y="6015"/>
                  </a:lnTo>
                  <a:lnTo>
                    <a:pt x="1521" y="6015"/>
                  </a:lnTo>
                  <a:cubicBezTo>
                    <a:pt x="1220" y="6015"/>
                    <a:pt x="1218" y="6468"/>
                    <a:pt x="1517" y="6468"/>
                  </a:cubicBezTo>
                  <a:cubicBezTo>
                    <a:pt x="1518" y="6468"/>
                    <a:pt x="1520" y="6468"/>
                    <a:pt x="1521" y="6468"/>
                  </a:cubicBezTo>
                  <a:lnTo>
                    <a:pt x="4615" y="6468"/>
                  </a:lnTo>
                  <a:cubicBezTo>
                    <a:pt x="4740" y="6468"/>
                    <a:pt x="4846" y="6367"/>
                    <a:pt x="4846" y="6242"/>
                  </a:cubicBezTo>
                  <a:lnTo>
                    <a:pt x="4846" y="5433"/>
                  </a:lnTo>
                  <a:cubicBezTo>
                    <a:pt x="4846" y="4514"/>
                    <a:pt x="4124" y="4225"/>
                    <a:pt x="4033" y="4192"/>
                  </a:cubicBezTo>
                  <a:lnTo>
                    <a:pt x="3133" y="3831"/>
                  </a:lnTo>
                  <a:lnTo>
                    <a:pt x="3133" y="3706"/>
                  </a:lnTo>
                  <a:cubicBezTo>
                    <a:pt x="3379" y="3557"/>
                    <a:pt x="3566" y="3326"/>
                    <a:pt x="3658" y="3056"/>
                  </a:cubicBezTo>
                  <a:cubicBezTo>
                    <a:pt x="4230" y="3008"/>
                    <a:pt x="4452" y="2286"/>
                    <a:pt x="4009" y="1925"/>
                  </a:cubicBezTo>
                  <a:lnTo>
                    <a:pt x="4009" y="1521"/>
                  </a:lnTo>
                  <a:cubicBezTo>
                    <a:pt x="4009" y="684"/>
                    <a:pt x="3326"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4" name="Google Shape;3124;p64"/>
          <p:cNvGrpSpPr/>
          <p:nvPr/>
        </p:nvGrpSpPr>
        <p:grpSpPr>
          <a:xfrm>
            <a:off x="939860" y="2466080"/>
            <a:ext cx="250179" cy="249291"/>
            <a:chOff x="3547471" y="2442334"/>
            <a:chExt cx="347567" cy="346334"/>
          </a:xfrm>
        </p:grpSpPr>
        <p:sp>
          <p:nvSpPr>
            <p:cNvPr id="3125" name="Google Shape;3125;p64"/>
            <p:cNvSpPr/>
            <p:nvPr/>
          </p:nvSpPr>
          <p:spPr>
            <a:xfrm>
              <a:off x="3552507" y="2645518"/>
              <a:ext cx="60979" cy="138088"/>
            </a:xfrm>
            <a:custGeom>
              <a:rect b="b" l="l" r="r" t="t"/>
              <a:pathLst>
                <a:path extrusionOk="0" h="5265" w="2325">
                  <a:moveTo>
                    <a:pt x="2001" y="1"/>
                  </a:moveTo>
                  <a:cubicBezTo>
                    <a:pt x="1999" y="1"/>
                    <a:pt x="1996" y="1"/>
                    <a:pt x="1993" y="1"/>
                  </a:cubicBezTo>
                  <a:lnTo>
                    <a:pt x="333" y="1"/>
                  </a:lnTo>
                  <a:cubicBezTo>
                    <a:pt x="150" y="1"/>
                    <a:pt x="1" y="145"/>
                    <a:pt x="1" y="333"/>
                  </a:cubicBezTo>
                  <a:lnTo>
                    <a:pt x="1" y="5265"/>
                  </a:lnTo>
                  <a:lnTo>
                    <a:pt x="2325" y="5265"/>
                  </a:lnTo>
                  <a:lnTo>
                    <a:pt x="2325" y="333"/>
                  </a:lnTo>
                  <a:cubicBezTo>
                    <a:pt x="2325" y="148"/>
                    <a:pt x="2180" y="1"/>
                    <a:pt x="20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64"/>
            <p:cNvSpPr/>
            <p:nvPr/>
          </p:nvSpPr>
          <p:spPr>
            <a:xfrm>
              <a:off x="3552507" y="2645518"/>
              <a:ext cx="29060" cy="138088"/>
            </a:xfrm>
            <a:custGeom>
              <a:rect b="b" l="l" r="r" t="t"/>
              <a:pathLst>
                <a:path extrusionOk="0" h="5265" w="1108">
                  <a:moveTo>
                    <a:pt x="333" y="1"/>
                  </a:moveTo>
                  <a:cubicBezTo>
                    <a:pt x="150" y="1"/>
                    <a:pt x="1" y="145"/>
                    <a:pt x="1" y="333"/>
                  </a:cubicBezTo>
                  <a:lnTo>
                    <a:pt x="1" y="5265"/>
                  </a:lnTo>
                  <a:lnTo>
                    <a:pt x="776" y="5265"/>
                  </a:lnTo>
                  <a:lnTo>
                    <a:pt x="776" y="333"/>
                  </a:lnTo>
                  <a:cubicBezTo>
                    <a:pt x="776" y="150"/>
                    <a:pt x="925" y="1"/>
                    <a:pt x="1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64"/>
            <p:cNvSpPr/>
            <p:nvPr/>
          </p:nvSpPr>
          <p:spPr>
            <a:xfrm>
              <a:off x="3644644" y="2611212"/>
              <a:ext cx="60979" cy="172393"/>
            </a:xfrm>
            <a:custGeom>
              <a:rect b="b" l="l" r="r" t="t"/>
              <a:pathLst>
                <a:path extrusionOk="0" h="6573" w="2325">
                  <a:moveTo>
                    <a:pt x="332" y="0"/>
                  </a:moveTo>
                  <a:cubicBezTo>
                    <a:pt x="150" y="0"/>
                    <a:pt x="0" y="149"/>
                    <a:pt x="0" y="332"/>
                  </a:cubicBezTo>
                  <a:lnTo>
                    <a:pt x="0" y="6573"/>
                  </a:lnTo>
                  <a:lnTo>
                    <a:pt x="2324" y="6573"/>
                  </a:lnTo>
                  <a:lnTo>
                    <a:pt x="2324" y="337"/>
                  </a:lnTo>
                  <a:cubicBezTo>
                    <a:pt x="2324" y="149"/>
                    <a:pt x="2175" y="0"/>
                    <a:pt x="19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64"/>
            <p:cNvSpPr/>
            <p:nvPr/>
          </p:nvSpPr>
          <p:spPr>
            <a:xfrm>
              <a:off x="3644644" y="2611212"/>
              <a:ext cx="29060" cy="172393"/>
            </a:xfrm>
            <a:custGeom>
              <a:rect b="b" l="l" r="r" t="t"/>
              <a:pathLst>
                <a:path extrusionOk="0" h="6573" w="1108">
                  <a:moveTo>
                    <a:pt x="332" y="0"/>
                  </a:moveTo>
                  <a:cubicBezTo>
                    <a:pt x="150" y="0"/>
                    <a:pt x="0" y="149"/>
                    <a:pt x="0" y="332"/>
                  </a:cubicBezTo>
                  <a:lnTo>
                    <a:pt x="0" y="6573"/>
                  </a:lnTo>
                  <a:lnTo>
                    <a:pt x="775" y="6573"/>
                  </a:lnTo>
                  <a:lnTo>
                    <a:pt x="775" y="337"/>
                  </a:lnTo>
                  <a:cubicBezTo>
                    <a:pt x="775" y="149"/>
                    <a:pt x="924" y="0"/>
                    <a:pt x="1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64"/>
            <p:cNvSpPr/>
            <p:nvPr/>
          </p:nvSpPr>
          <p:spPr>
            <a:xfrm>
              <a:off x="3736755" y="2577143"/>
              <a:ext cx="61005" cy="206463"/>
            </a:xfrm>
            <a:custGeom>
              <a:rect b="b" l="l" r="r" t="t"/>
              <a:pathLst>
                <a:path extrusionOk="0" h="7872" w="2326">
                  <a:moveTo>
                    <a:pt x="333" y="0"/>
                  </a:moveTo>
                  <a:cubicBezTo>
                    <a:pt x="150" y="0"/>
                    <a:pt x="1" y="149"/>
                    <a:pt x="1" y="332"/>
                  </a:cubicBezTo>
                  <a:lnTo>
                    <a:pt x="1" y="7872"/>
                  </a:lnTo>
                  <a:lnTo>
                    <a:pt x="2325" y="7872"/>
                  </a:lnTo>
                  <a:lnTo>
                    <a:pt x="2325" y="332"/>
                  </a:lnTo>
                  <a:cubicBezTo>
                    <a:pt x="2325" y="149"/>
                    <a:pt x="2176"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64"/>
            <p:cNvSpPr/>
            <p:nvPr/>
          </p:nvSpPr>
          <p:spPr>
            <a:xfrm>
              <a:off x="3736755" y="2577143"/>
              <a:ext cx="29060" cy="206463"/>
            </a:xfrm>
            <a:custGeom>
              <a:rect b="b" l="l" r="r" t="t"/>
              <a:pathLst>
                <a:path extrusionOk="0" h="7872" w="1108">
                  <a:moveTo>
                    <a:pt x="333" y="0"/>
                  </a:moveTo>
                  <a:cubicBezTo>
                    <a:pt x="150" y="0"/>
                    <a:pt x="1" y="149"/>
                    <a:pt x="1" y="332"/>
                  </a:cubicBezTo>
                  <a:lnTo>
                    <a:pt x="1" y="7872"/>
                  </a:lnTo>
                  <a:lnTo>
                    <a:pt x="776" y="7872"/>
                  </a:lnTo>
                  <a:lnTo>
                    <a:pt x="776" y="332"/>
                  </a:lnTo>
                  <a:cubicBezTo>
                    <a:pt x="776" y="149"/>
                    <a:pt x="925" y="0"/>
                    <a:pt x="11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64"/>
            <p:cNvSpPr/>
            <p:nvPr/>
          </p:nvSpPr>
          <p:spPr>
            <a:xfrm>
              <a:off x="3828892" y="2542942"/>
              <a:ext cx="60979" cy="240664"/>
            </a:xfrm>
            <a:custGeom>
              <a:rect b="b" l="l" r="r" t="t"/>
              <a:pathLst>
                <a:path extrusionOk="0" h="9176" w="2325">
                  <a:moveTo>
                    <a:pt x="333" y="0"/>
                  </a:moveTo>
                  <a:cubicBezTo>
                    <a:pt x="150" y="0"/>
                    <a:pt x="1" y="149"/>
                    <a:pt x="1" y="332"/>
                  </a:cubicBezTo>
                  <a:lnTo>
                    <a:pt x="1" y="9176"/>
                  </a:lnTo>
                  <a:lnTo>
                    <a:pt x="2325" y="9176"/>
                  </a:lnTo>
                  <a:lnTo>
                    <a:pt x="2325" y="332"/>
                  </a:lnTo>
                  <a:cubicBezTo>
                    <a:pt x="2325" y="149"/>
                    <a:pt x="2175"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64"/>
            <p:cNvSpPr/>
            <p:nvPr/>
          </p:nvSpPr>
          <p:spPr>
            <a:xfrm>
              <a:off x="3828892" y="2542942"/>
              <a:ext cx="29191" cy="240664"/>
            </a:xfrm>
            <a:custGeom>
              <a:rect b="b" l="l" r="r" t="t"/>
              <a:pathLst>
                <a:path extrusionOk="0" h="9176" w="1113">
                  <a:moveTo>
                    <a:pt x="333" y="0"/>
                  </a:moveTo>
                  <a:cubicBezTo>
                    <a:pt x="150" y="0"/>
                    <a:pt x="1" y="149"/>
                    <a:pt x="1" y="332"/>
                  </a:cubicBezTo>
                  <a:lnTo>
                    <a:pt x="1" y="9176"/>
                  </a:lnTo>
                  <a:lnTo>
                    <a:pt x="775" y="9176"/>
                  </a:lnTo>
                  <a:lnTo>
                    <a:pt x="775" y="332"/>
                  </a:lnTo>
                  <a:cubicBezTo>
                    <a:pt x="775" y="149"/>
                    <a:pt x="924" y="0"/>
                    <a:pt x="11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64"/>
            <p:cNvSpPr/>
            <p:nvPr/>
          </p:nvSpPr>
          <p:spPr>
            <a:xfrm>
              <a:off x="3567142" y="2447527"/>
              <a:ext cx="313130" cy="126338"/>
            </a:xfrm>
            <a:custGeom>
              <a:rect b="b" l="l" r="r" t="t"/>
              <a:pathLst>
                <a:path extrusionOk="0" h="4817" w="11939">
                  <a:moveTo>
                    <a:pt x="9603" y="0"/>
                  </a:moveTo>
                  <a:cubicBezTo>
                    <a:pt x="9429" y="0"/>
                    <a:pt x="9327" y="190"/>
                    <a:pt x="9427" y="332"/>
                  </a:cubicBezTo>
                  <a:lnTo>
                    <a:pt x="9764" y="818"/>
                  </a:lnTo>
                  <a:cubicBezTo>
                    <a:pt x="8624" y="1502"/>
                    <a:pt x="4976" y="3426"/>
                    <a:pt x="1" y="3426"/>
                  </a:cubicBezTo>
                  <a:lnTo>
                    <a:pt x="1" y="4817"/>
                  </a:lnTo>
                  <a:cubicBezTo>
                    <a:pt x="2705" y="4812"/>
                    <a:pt x="5385" y="4288"/>
                    <a:pt x="7897" y="3282"/>
                  </a:cubicBezTo>
                  <a:cubicBezTo>
                    <a:pt x="8816" y="2916"/>
                    <a:pt x="9711" y="2478"/>
                    <a:pt x="10563" y="1968"/>
                  </a:cubicBezTo>
                  <a:lnTo>
                    <a:pt x="10861" y="2401"/>
                  </a:lnTo>
                  <a:cubicBezTo>
                    <a:pt x="10905" y="2462"/>
                    <a:pt x="10970" y="2491"/>
                    <a:pt x="11035" y="2491"/>
                  </a:cubicBezTo>
                  <a:cubicBezTo>
                    <a:pt x="11120" y="2491"/>
                    <a:pt x="11204" y="2441"/>
                    <a:pt x="11236" y="2348"/>
                  </a:cubicBezTo>
                  <a:lnTo>
                    <a:pt x="11896" y="352"/>
                  </a:lnTo>
                  <a:cubicBezTo>
                    <a:pt x="11939" y="222"/>
                    <a:pt x="11847" y="82"/>
                    <a:pt x="11708" y="73"/>
                  </a:cubicBezTo>
                  <a:lnTo>
                    <a:pt x="9610" y="0"/>
                  </a:lnTo>
                  <a:cubicBezTo>
                    <a:pt x="9608" y="0"/>
                    <a:pt x="9606" y="0"/>
                    <a:pt x="960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64"/>
            <p:cNvSpPr/>
            <p:nvPr/>
          </p:nvSpPr>
          <p:spPr>
            <a:xfrm>
              <a:off x="3547471" y="2640351"/>
              <a:ext cx="71077" cy="148317"/>
            </a:xfrm>
            <a:custGeom>
              <a:rect b="b" l="l" r="r" t="t"/>
              <a:pathLst>
                <a:path extrusionOk="0" h="5655" w="2710">
                  <a:moveTo>
                    <a:pt x="2185" y="386"/>
                  </a:moveTo>
                  <a:cubicBezTo>
                    <a:pt x="2262" y="386"/>
                    <a:pt x="2320" y="448"/>
                    <a:pt x="2320" y="525"/>
                  </a:cubicBezTo>
                  <a:lnTo>
                    <a:pt x="2320" y="5265"/>
                  </a:lnTo>
                  <a:lnTo>
                    <a:pt x="385" y="5265"/>
                  </a:lnTo>
                  <a:lnTo>
                    <a:pt x="385" y="525"/>
                  </a:lnTo>
                  <a:cubicBezTo>
                    <a:pt x="385" y="448"/>
                    <a:pt x="448" y="386"/>
                    <a:pt x="525" y="386"/>
                  </a:cubicBezTo>
                  <a:close/>
                  <a:moveTo>
                    <a:pt x="525" y="1"/>
                  </a:moveTo>
                  <a:cubicBezTo>
                    <a:pt x="236" y="1"/>
                    <a:pt x="0" y="236"/>
                    <a:pt x="0" y="530"/>
                  </a:cubicBezTo>
                  <a:lnTo>
                    <a:pt x="0" y="5462"/>
                  </a:lnTo>
                  <a:cubicBezTo>
                    <a:pt x="0" y="5568"/>
                    <a:pt x="87" y="5654"/>
                    <a:pt x="193" y="5654"/>
                  </a:cubicBezTo>
                  <a:lnTo>
                    <a:pt x="2517" y="5654"/>
                  </a:lnTo>
                  <a:cubicBezTo>
                    <a:pt x="2623" y="5654"/>
                    <a:pt x="2709" y="5568"/>
                    <a:pt x="2709" y="5462"/>
                  </a:cubicBezTo>
                  <a:lnTo>
                    <a:pt x="2709" y="530"/>
                  </a:lnTo>
                  <a:cubicBezTo>
                    <a:pt x="2709" y="236"/>
                    <a:pt x="2474"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64"/>
            <p:cNvSpPr/>
            <p:nvPr/>
          </p:nvSpPr>
          <p:spPr>
            <a:xfrm>
              <a:off x="3639477" y="2606151"/>
              <a:ext cx="71181" cy="182517"/>
            </a:xfrm>
            <a:custGeom>
              <a:rect b="b" l="l" r="r" t="t"/>
              <a:pathLst>
                <a:path extrusionOk="0" h="6959" w="2714">
                  <a:moveTo>
                    <a:pt x="2189" y="390"/>
                  </a:moveTo>
                  <a:cubicBezTo>
                    <a:pt x="2266" y="390"/>
                    <a:pt x="2329" y="453"/>
                    <a:pt x="2329" y="530"/>
                  </a:cubicBezTo>
                  <a:lnTo>
                    <a:pt x="2329" y="6569"/>
                  </a:lnTo>
                  <a:lnTo>
                    <a:pt x="390" y="6569"/>
                  </a:lnTo>
                  <a:lnTo>
                    <a:pt x="390" y="530"/>
                  </a:lnTo>
                  <a:cubicBezTo>
                    <a:pt x="390" y="453"/>
                    <a:pt x="452" y="390"/>
                    <a:pt x="529" y="390"/>
                  </a:cubicBezTo>
                  <a:close/>
                  <a:moveTo>
                    <a:pt x="529" y="1"/>
                  </a:moveTo>
                  <a:cubicBezTo>
                    <a:pt x="236" y="1"/>
                    <a:pt x="0" y="236"/>
                    <a:pt x="0" y="530"/>
                  </a:cubicBezTo>
                  <a:lnTo>
                    <a:pt x="0" y="6766"/>
                  </a:lnTo>
                  <a:cubicBezTo>
                    <a:pt x="0" y="6872"/>
                    <a:pt x="87" y="6958"/>
                    <a:pt x="197" y="6958"/>
                  </a:cubicBezTo>
                  <a:lnTo>
                    <a:pt x="2521" y="6958"/>
                  </a:lnTo>
                  <a:cubicBezTo>
                    <a:pt x="2627" y="6958"/>
                    <a:pt x="2714" y="6872"/>
                    <a:pt x="2714" y="6766"/>
                  </a:cubicBezTo>
                  <a:lnTo>
                    <a:pt x="2714" y="530"/>
                  </a:lnTo>
                  <a:cubicBezTo>
                    <a:pt x="2714" y="236"/>
                    <a:pt x="2478" y="1"/>
                    <a:pt x="21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64"/>
            <p:cNvSpPr/>
            <p:nvPr/>
          </p:nvSpPr>
          <p:spPr>
            <a:xfrm>
              <a:off x="3731588" y="2572081"/>
              <a:ext cx="71208" cy="216587"/>
            </a:xfrm>
            <a:custGeom>
              <a:rect b="b" l="l" r="r" t="t"/>
              <a:pathLst>
                <a:path extrusionOk="0" h="8258" w="2715">
                  <a:moveTo>
                    <a:pt x="2190" y="385"/>
                  </a:moveTo>
                  <a:cubicBezTo>
                    <a:pt x="2267" y="385"/>
                    <a:pt x="2330" y="448"/>
                    <a:pt x="2330" y="525"/>
                  </a:cubicBezTo>
                  <a:lnTo>
                    <a:pt x="2330" y="7868"/>
                  </a:lnTo>
                  <a:lnTo>
                    <a:pt x="390" y="7868"/>
                  </a:lnTo>
                  <a:lnTo>
                    <a:pt x="390" y="525"/>
                  </a:lnTo>
                  <a:cubicBezTo>
                    <a:pt x="390" y="448"/>
                    <a:pt x="453" y="385"/>
                    <a:pt x="530" y="385"/>
                  </a:cubicBezTo>
                  <a:close/>
                  <a:moveTo>
                    <a:pt x="530" y="1"/>
                  </a:moveTo>
                  <a:cubicBezTo>
                    <a:pt x="236" y="1"/>
                    <a:pt x="1" y="236"/>
                    <a:pt x="1" y="525"/>
                  </a:cubicBezTo>
                  <a:lnTo>
                    <a:pt x="1" y="8065"/>
                  </a:lnTo>
                  <a:cubicBezTo>
                    <a:pt x="1" y="8171"/>
                    <a:pt x="87" y="8257"/>
                    <a:pt x="198" y="8257"/>
                  </a:cubicBezTo>
                  <a:lnTo>
                    <a:pt x="2522" y="8257"/>
                  </a:lnTo>
                  <a:cubicBezTo>
                    <a:pt x="2628" y="8257"/>
                    <a:pt x="2715" y="8171"/>
                    <a:pt x="2715" y="8065"/>
                  </a:cubicBezTo>
                  <a:lnTo>
                    <a:pt x="2715" y="525"/>
                  </a:lnTo>
                  <a:cubicBezTo>
                    <a:pt x="2715" y="236"/>
                    <a:pt x="2479" y="1"/>
                    <a:pt x="21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64"/>
            <p:cNvSpPr/>
            <p:nvPr/>
          </p:nvSpPr>
          <p:spPr>
            <a:xfrm>
              <a:off x="3823857" y="2537880"/>
              <a:ext cx="71181" cy="250787"/>
            </a:xfrm>
            <a:custGeom>
              <a:rect b="b" l="l" r="r" t="t"/>
              <a:pathLst>
                <a:path extrusionOk="0" h="9562" w="2714">
                  <a:moveTo>
                    <a:pt x="2185" y="390"/>
                  </a:moveTo>
                  <a:cubicBezTo>
                    <a:pt x="2262" y="390"/>
                    <a:pt x="2324" y="448"/>
                    <a:pt x="2324" y="525"/>
                  </a:cubicBezTo>
                  <a:lnTo>
                    <a:pt x="2324" y="9172"/>
                  </a:lnTo>
                  <a:lnTo>
                    <a:pt x="385" y="9172"/>
                  </a:lnTo>
                  <a:lnTo>
                    <a:pt x="390" y="525"/>
                  </a:lnTo>
                  <a:cubicBezTo>
                    <a:pt x="390" y="448"/>
                    <a:pt x="448" y="390"/>
                    <a:pt x="525" y="390"/>
                  </a:cubicBezTo>
                  <a:close/>
                  <a:moveTo>
                    <a:pt x="525" y="1"/>
                  </a:moveTo>
                  <a:cubicBezTo>
                    <a:pt x="236" y="1"/>
                    <a:pt x="0" y="236"/>
                    <a:pt x="0" y="525"/>
                  </a:cubicBezTo>
                  <a:lnTo>
                    <a:pt x="0" y="9369"/>
                  </a:lnTo>
                  <a:cubicBezTo>
                    <a:pt x="0" y="9475"/>
                    <a:pt x="87" y="9561"/>
                    <a:pt x="193" y="9561"/>
                  </a:cubicBezTo>
                  <a:lnTo>
                    <a:pt x="2517" y="9561"/>
                  </a:lnTo>
                  <a:cubicBezTo>
                    <a:pt x="2627" y="9561"/>
                    <a:pt x="2714" y="9475"/>
                    <a:pt x="2714" y="9369"/>
                  </a:cubicBezTo>
                  <a:lnTo>
                    <a:pt x="2714" y="525"/>
                  </a:lnTo>
                  <a:cubicBezTo>
                    <a:pt x="2714" y="236"/>
                    <a:pt x="2478"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64"/>
            <p:cNvSpPr/>
            <p:nvPr/>
          </p:nvSpPr>
          <p:spPr>
            <a:xfrm>
              <a:off x="3613984" y="2442334"/>
              <a:ext cx="272346" cy="97225"/>
            </a:xfrm>
            <a:custGeom>
              <a:rect b="b" l="l" r="r" t="t"/>
              <a:pathLst>
                <a:path extrusionOk="0" h="3707" w="10384">
                  <a:moveTo>
                    <a:pt x="7816" y="1"/>
                  </a:moveTo>
                  <a:cubicBezTo>
                    <a:pt x="7487" y="1"/>
                    <a:pt x="7292" y="370"/>
                    <a:pt x="7478" y="641"/>
                  </a:cubicBezTo>
                  <a:lnTo>
                    <a:pt x="7699" y="954"/>
                  </a:lnTo>
                  <a:cubicBezTo>
                    <a:pt x="6563" y="1608"/>
                    <a:pt x="3888" y="2931"/>
                    <a:pt x="246" y="3316"/>
                  </a:cubicBezTo>
                  <a:cubicBezTo>
                    <a:pt x="0" y="3345"/>
                    <a:pt x="19" y="3706"/>
                    <a:pt x="265" y="3706"/>
                  </a:cubicBezTo>
                  <a:lnTo>
                    <a:pt x="284" y="3706"/>
                  </a:lnTo>
                  <a:cubicBezTo>
                    <a:pt x="4215" y="3288"/>
                    <a:pt x="7045" y="1801"/>
                    <a:pt x="8079" y="1185"/>
                  </a:cubicBezTo>
                  <a:cubicBezTo>
                    <a:pt x="8170" y="1127"/>
                    <a:pt x="8199" y="997"/>
                    <a:pt x="8137" y="906"/>
                  </a:cubicBezTo>
                  <a:lnTo>
                    <a:pt x="7800" y="420"/>
                  </a:lnTo>
                  <a:cubicBezTo>
                    <a:pt x="7790" y="405"/>
                    <a:pt x="7800" y="391"/>
                    <a:pt x="7814" y="391"/>
                  </a:cubicBezTo>
                  <a:lnTo>
                    <a:pt x="9912" y="468"/>
                  </a:lnTo>
                  <a:cubicBezTo>
                    <a:pt x="9927" y="468"/>
                    <a:pt x="9932" y="477"/>
                    <a:pt x="9927" y="487"/>
                  </a:cubicBezTo>
                  <a:lnTo>
                    <a:pt x="9268" y="2484"/>
                  </a:lnTo>
                  <a:cubicBezTo>
                    <a:pt x="9265" y="2490"/>
                    <a:pt x="9256" y="2494"/>
                    <a:pt x="9249" y="2494"/>
                  </a:cubicBezTo>
                  <a:cubicBezTo>
                    <a:pt x="9244" y="2494"/>
                    <a:pt x="9241" y="2492"/>
                    <a:pt x="9239" y="2489"/>
                  </a:cubicBezTo>
                  <a:lnTo>
                    <a:pt x="8936" y="2056"/>
                  </a:lnTo>
                  <a:cubicBezTo>
                    <a:pt x="8898" y="2000"/>
                    <a:pt x="8837" y="1970"/>
                    <a:pt x="8775" y="1970"/>
                  </a:cubicBezTo>
                  <a:cubicBezTo>
                    <a:pt x="8741" y="1970"/>
                    <a:pt x="8707" y="1979"/>
                    <a:pt x="8676" y="1998"/>
                  </a:cubicBezTo>
                  <a:cubicBezTo>
                    <a:pt x="7954" y="2436"/>
                    <a:pt x="7203" y="2816"/>
                    <a:pt x="6429" y="3143"/>
                  </a:cubicBezTo>
                  <a:cubicBezTo>
                    <a:pt x="6229" y="3237"/>
                    <a:pt x="6318" y="3515"/>
                    <a:pt x="6505" y="3515"/>
                  </a:cubicBezTo>
                  <a:cubicBezTo>
                    <a:pt x="6529" y="3515"/>
                    <a:pt x="6555" y="3510"/>
                    <a:pt x="6583" y="3499"/>
                  </a:cubicBezTo>
                  <a:cubicBezTo>
                    <a:pt x="7319" y="3186"/>
                    <a:pt x="8031" y="2830"/>
                    <a:pt x="8719" y="2426"/>
                  </a:cubicBezTo>
                  <a:lnTo>
                    <a:pt x="8916" y="2710"/>
                  </a:lnTo>
                  <a:cubicBezTo>
                    <a:pt x="8999" y="2826"/>
                    <a:pt x="9124" y="2882"/>
                    <a:pt x="9248" y="2882"/>
                  </a:cubicBezTo>
                  <a:cubicBezTo>
                    <a:pt x="9411" y="2882"/>
                    <a:pt x="9573" y="2785"/>
                    <a:pt x="9633" y="2604"/>
                  </a:cubicBezTo>
                  <a:lnTo>
                    <a:pt x="10297" y="612"/>
                  </a:lnTo>
                  <a:cubicBezTo>
                    <a:pt x="10384" y="352"/>
                    <a:pt x="10196" y="88"/>
                    <a:pt x="9927" y="78"/>
                  </a:cubicBezTo>
                  <a:lnTo>
                    <a:pt x="7829" y="1"/>
                  </a:lnTo>
                  <a:cubicBezTo>
                    <a:pt x="7825" y="1"/>
                    <a:pt x="7820" y="1"/>
                    <a:pt x="78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64"/>
            <p:cNvSpPr/>
            <p:nvPr/>
          </p:nvSpPr>
          <p:spPr>
            <a:xfrm>
              <a:off x="3561975" y="2531166"/>
              <a:ext cx="210292" cy="47891"/>
            </a:xfrm>
            <a:custGeom>
              <a:rect b="b" l="l" r="r" t="t"/>
              <a:pathLst>
                <a:path extrusionOk="0" h="1826" w="8018">
                  <a:moveTo>
                    <a:pt x="1485" y="0"/>
                  </a:moveTo>
                  <a:cubicBezTo>
                    <a:pt x="1477" y="0"/>
                    <a:pt x="1468" y="1"/>
                    <a:pt x="1459" y="2"/>
                  </a:cubicBezTo>
                  <a:cubicBezTo>
                    <a:pt x="1040" y="30"/>
                    <a:pt x="612" y="45"/>
                    <a:pt x="198" y="45"/>
                  </a:cubicBezTo>
                  <a:cubicBezTo>
                    <a:pt x="87" y="45"/>
                    <a:pt x="1" y="131"/>
                    <a:pt x="1" y="237"/>
                  </a:cubicBezTo>
                  <a:lnTo>
                    <a:pt x="1" y="1633"/>
                  </a:lnTo>
                  <a:cubicBezTo>
                    <a:pt x="1" y="1739"/>
                    <a:pt x="87" y="1825"/>
                    <a:pt x="198" y="1825"/>
                  </a:cubicBezTo>
                  <a:cubicBezTo>
                    <a:pt x="2787" y="1816"/>
                    <a:pt x="5351" y="1344"/>
                    <a:pt x="7776" y="430"/>
                  </a:cubicBezTo>
                  <a:cubicBezTo>
                    <a:pt x="8018" y="367"/>
                    <a:pt x="7932" y="43"/>
                    <a:pt x="7736" y="43"/>
                  </a:cubicBezTo>
                  <a:cubicBezTo>
                    <a:pt x="7706" y="43"/>
                    <a:pt x="7672" y="51"/>
                    <a:pt x="7637" y="69"/>
                  </a:cubicBezTo>
                  <a:cubicBezTo>
                    <a:pt x="5322" y="940"/>
                    <a:pt x="2868" y="1402"/>
                    <a:pt x="395" y="1435"/>
                  </a:cubicBezTo>
                  <a:lnTo>
                    <a:pt x="395" y="430"/>
                  </a:lnTo>
                  <a:cubicBezTo>
                    <a:pt x="756" y="425"/>
                    <a:pt x="1122" y="411"/>
                    <a:pt x="1488" y="391"/>
                  </a:cubicBezTo>
                  <a:cubicBezTo>
                    <a:pt x="1748" y="382"/>
                    <a:pt x="1730" y="0"/>
                    <a:pt x="14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0" name="Google Shape;3140;p64"/>
          <p:cNvGrpSpPr/>
          <p:nvPr/>
        </p:nvGrpSpPr>
        <p:grpSpPr>
          <a:xfrm>
            <a:off x="936892" y="3539076"/>
            <a:ext cx="256088" cy="260279"/>
            <a:chOff x="865841" y="3373121"/>
            <a:chExt cx="355776" cy="361599"/>
          </a:xfrm>
        </p:grpSpPr>
        <p:sp>
          <p:nvSpPr>
            <p:cNvPr id="3141" name="Google Shape;3141;p64"/>
            <p:cNvSpPr/>
            <p:nvPr/>
          </p:nvSpPr>
          <p:spPr>
            <a:xfrm>
              <a:off x="872397" y="3378446"/>
              <a:ext cx="342531" cy="350950"/>
            </a:xfrm>
            <a:custGeom>
              <a:rect b="b" l="l" r="r" t="t"/>
              <a:pathLst>
                <a:path extrusionOk="0" h="13381" w="13060">
                  <a:moveTo>
                    <a:pt x="6535" y="0"/>
                  </a:moveTo>
                  <a:cubicBezTo>
                    <a:pt x="6351" y="0"/>
                    <a:pt x="6167" y="89"/>
                    <a:pt x="6059" y="267"/>
                  </a:cubicBezTo>
                  <a:lnTo>
                    <a:pt x="5265" y="1605"/>
                  </a:lnTo>
                  <a:cubicBezTo>
                    <a:pt x="5160" y="1776"/>
                    <a:pt x="4976" y="1874"/>
                    <a:pt x="4786" y="1874"/>
                  </a:cubicBezTo>
                  <a:cubicBezTo>
                    <a:pt x="4714" y="1874"/>
                    <a:pt x="4642" y="1860"/>
                    <a:pt x="4572" y="1831"/>
                  </a:cubicBezTo>
                  <a:lnTo>
                    <a:pt x="3143" y="1215"/>
                  </a:lnTo>
                  <a:cubicBezTo>
                    <a:pt x="3070" y="1184"/>
                    <a:pt x="2996" y="1170"/>
                    <a:pt x="2924" y="1170"/>
                  </a:cubicBezTo>
                  <a:cubicBezTo>
                    <a:pt x="2615" y="1170"/>
                    <a:pt x="2343" y="1434"/>
                    <a:pt x="2378" y="1773"/>
                  </a:cubicBezTo>
                  <a:lnTo>
                    <a:pt x="2517" y="3323"/>
                  </a:lnTo>
                  <a:cubicBezTo>
                    <a:pt x="2541" y="3597"/>
                    <a:pt x="2359" y="3852"/>
                    <a:pt x="2089" y="3910"/>
                  </a:cubicBezTo>
                  <a:lnTo>
                    <a:pt x="573" y="4256"/>
                  </a:lnTo>
                  <a:cubicBezTo>
                    <a:pt x="164" y="4347"/>
                    <a:pt x="1" y="4843"/>
                    <a:pt x="280" y="5156"/>
                  </a:cubicBezTo>
                  <a:lnTo>
                    <a:pt x="1300" y="6330"/>
                  </a:lnTo>
                  <a:cubicBezTo>
                    <a:pt x="1483" y="6537"/>
                    <a:pt x="1483" y="6845"/>
                    <a:pt x="1300" y="7056"/>
                  </a:cubicBezTo>
                  <a:lnTo>
                    <a:pt x="280" y="8226"/>
                  </a:lnTo>
                  <a:cubicBezTo>
                    <a:pt x="1" y="8538"/>
                    <a:pt x="164" y="9034"/>
                    <a:pt x="573" y="9126"/>
                  </a:cubicBezTo>
                  <a:lnTo>
                    <a:pt x="987" y="9222"/>
                  </a:lnTo>
                  <a:lnTo>
                    <a:pt x="1728" y="9390"/>
                  </a:lnTo>
                  <a:lnTo>
                    <a:pt x="2089" y="9472"/>
                  </a:lnTo>
                  <a:cubicBezTo>
                    <a:pt x="2359" y="9535"/>
                    <a:pt x="2537" y="9785"/>
                    <a:pt x="2513" y="10059"/>
                  </a:cubicBezTo>
                  <a:lnTo>
                    <a:pt x="2378" y="11608"/>
                  </a:lnTo>
                  <a:cubicBezTo>
                    <a:pt x="2347" y="11944"/>
                    <a:pt x="2616" y="12207"/>
                    <a:pt x="2925" y="12207"/>
                  </a:cubicBezTo>
                  <a:cubicBezTo>
                    <a:pt x="2996" y="12207"/>
                    <a:pt x="3070" y="12193"/>
                    <a:pt x="3143" y="12162"/>
                  </a:cubicBezTo>
                  <a:lnTo>
                    <a:pt x="4572" y="11551"/>
                  </a:lnTo>
                  <a:cubicBezTo>
                    <a:pt x="4644" y="11520"/>
                    <a:pt x="4718" y="11505"/>
                    <a:pt x="4791" y="11505"/>
                  </a:cubicBezTo>
                  <a:cubicBezTo>
                    <a:pt x="4980" y="11505"/>
                    <a:pt x="5161" y="11602"/>
                    <a:pt x="5265" y="11772"/>
                  </a:cubicBezTo>
                  <a:lnTo>
                    <a:pt x="6059" y="13110"/>
                  </a:lnTo>
                  <a:cubicBezTo>
                    <a:pt x="6165" y="13290"/>
                    <a:pt x="6348" y="13380"/>
                    <a:pt x="6531" y="13380"/>
                  </a:cubicBezTo>
                  <a:cubicBezTo>
                    <a:pt x="6714" y="13380"/>
                    <a:pt x="6899" y="13290"/>
                    <a:pt x="7007" y="13110"/>
                  </a:cubicBezTo>
                  <a:lnTo>
                    <a:pt x="7801" y="11772"/>
                  </a:lnTo>
                  <a:cubicBezTo>
                    <a:pt x="7905" y="11602"/>
                    <a:pt x="8086" y="11505"/>
                    <a:pt x="8274" y="11505"/>
                  </a:cubicBezTo>
                  <a:cubicBezTo>
                    <a:pt x="8348" y="11505"/>
                    <a:pt x="8422" y="11520"/>
                    <a:pt x="8494" y="11551"/>
                  </a:cubicBezTo>
                  <a:lnTo>
                    <a:pt x="9923" y="12162"/>
                  </a:lnTo>
                  <a:cubicBezTo>
                    <a:pt x="9995" y="12193"/>
                    <a:pt x="10069" y="12207"/>
                    <a:pt x="10141" y="12207"/>
                  </a:cubicBezTo>
                  <a:cubicBezTo>
                    <a:pt x="10449" y="12207"/>
                    <a:pt x="10719" y="11944"/>
                    <a:pt x="10688" y="11608"/>
                  </a:cubicBezTo>
                  <a:lnTo>
                    <a:pt x="10548" y="10054"/>
                  </a:lnTo>
                  <a:cubicBezTo>
                    <a:pt x="10524" y="9780"/>
                    <a:pt x="10707" y="9530"/>
                    <a:pt x="10976" y="9467"/>
                  </a:cubicBezTo>
                  <a:lnTo>
                    <a:pt x="12492" y="9126"/>
                  </a:lnTo>
                  <a:cubicBezTo>
                    <a:pt x="12901" y="9034"/>
                    <a:pt x="13060" y="8534"/>
                    <a:pt x="12786" y="8221"/>
                  </a:cubicBezTo>
                  <a:lnTo>
                    <a:pt x="11761" y="7052"/>
                  </a:lnTo>
                  <a:cubicBezTo>
                    <a:pt x="11578" y="6845"/>
                    <a:pt x="11578" y="6532"/>
                    <a:pt x="11761" y="6325"/>
                  </a:cubicBezTo>
                  <a:lnTo>
                    <a:pt x="12781" y="5156"/>
                  </a:lnTo>
                  <a:cubicBezTo>
                    <a:pt x="13060" y="4843"/>
                    <a:pt x="12896" y="4343"/>
                    <a:pt x="12487" y="4251"/>
                  </a:cubicBezTo>
                  <a:lnTo>
                    <a:pt x="10976" y="3910"/>
                  </a:lnTo>
                  <a:cubicBezTo>
                    <a:pt x="10707" y="3847"/>
                    <a:pt x="10524" y="3597"/>
                    <a:pt x="10548" y="3323"/>
                  </a:cubicBezTo>
                  <a:lnTo>
                    <a:pt x="10693" y="1773"/>
                  </a:lnTo>
                  <a:cubicBezTo>
                    <a:pt x="10724" y="1434"/>
                    <a:pt x="10451" y="1170"/>
                    <a:pt x="10141" y="1170"/>
                  </a:cubicBezTo>
                  <a:cubicBezTo>
                    <a:pt x="10069" y="1170"/>
                    <a:pt x="9995" y="1184"/>
                    <a:pt x="9923" y="1215"/>
                  </a:cubicBezTo>
                  <a:lnTo>
                    <a:pt x="8494" y="1831"/>
                  </a:lnTo>
                  <a:cubicBezTo>
                    <a:pt x="8424" y="1860"/>
                    <a:pt x="8351" y="1874"/>
                    <a:pt x="8280" y="1874"/>
                  </a:cubicBezTo>
                  <a:cubicBezTo>
                    <a:pt x="8090" y="1874"/>
                    <a:pt x="7907" y="1776"/>
                    <a:pt x="7806" y="1605"/>
                  </a:cubicBezTo>
                  <a:lnTo>
                    <a:pt x="7007" y="267"/>
                  </a:lnTo>
                  <a:cubicBezTo>
                    <a:pt x="6901" y="89"/>
                    <a:pt x="6718" y="0"/>
                    <a:pt x="653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64"/>
            <p:cNvSpPr/>
            <p:nvPr/>
          </p:nvSpPr>
          <p:spPr>
            <a:xfrm>
              <a:off x="1026615" y="3378446"/>
              <a:ext cx="50016" cy="49150"/>
            </a:xfrm>
            <a:custGeom>
              <a:rect b="b" l="l" r="r" t="t"/>
              <a:pathLst>
                <a:path extrusionOk="0" h="1874" w="1907">
                  <a:moveTo>
                    <a:pt x="655" y="0"/>
                  </a:moveTo>
                  <a:cubicBezTo>
                    <a:pt x="471" y="0"/>
                    <a:pt x="287" y="89"/>
                    <a:pt x="179" y="267"/>
                  </a:cubicBezTo>
                  <a:lnTo>
                    <a:pt x="1" y="570"/>
                  </a:lnTo>
                  <a:lnTo>
                    <a:pt x="617" y="1605"/>
                  </a:lnTo>
                  <a:cubicBezTo>
                    <a:pt x="722" y="1776"/>
                    <a:pt x="905" y="1874"/>
                    <a:pt x="1096" y="1874"/>
                  </a:cubicBezTo>
                  <a:cubicBezTo>
                    <a:pt x="1167" y="1874"/>
                    <a:pt x="1240" y="1860"/>
                    <a:pt x="1310" y="1831"/>
                  </a:cubicBezTo>
                  <a:lnTo>
                    <a:pt x="1906" y="1576"/>
                  </a:lnTo>
                  <a:lnTo>
                    <a:pt x="1127" y="267"/>
                  </a:lnTo>
                  <a:cubicBezTo>
                    <a:pt x="1021" y="89"/>
                    <a:pt x="838" y="0"/>
                    <a:pt x="65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64"/>
            <p:cNvSpPr/>
            <p:nvPr/>
          </p:nvSpPr>
          <p:spPr>
            <a:xfrm>
              <a:off x="1114215" y="3409105"/>
              <a:ext cx="100845" cy="289630"/>
            </a:xfrm>
            <a:custGeom>
              <a:rect b="b" l="l" r="r" t="t"/>
              <a:pathLst>
                <a:path extrusionOk="0" h="11043" w="3845">
                  <a:moveTo>
                    <a:pt x="921" y="1"/>
                  </a:moveTo>
                  <a:cubicBezTo>
                    <a:pt x="849" y="1"/>
                    <a:pt x="775" y="15"/>
                    <a:pt x="703" y="46"/>
                  </a:cubicBezTo>
                  <a:lnTo>
                    <a:pt x="106" y="306"/>
                  </a:lnTo>
                  <a:cubicBezTo>
                    <a:pt x="154" y="397"/>
                    <a:pt x="178" y="498"/>
                    <a:pt x="169" y="604"/>
                  </a:cubicBezTo>
                  <a:lnTo>
                    <a:pt x="24" y="2154"/>
                  </a:lnTo>
                  <a:cubicBezTo>
                    <a:pt x="0" y="2428"/>
                    <a:pt x="183" y="2683"/>
                    <a:pt x="452" y="2741"/>
                  </a:cubicBezTo>
                  <a:lnTo>
                    <a:pt x="1968" y="3087"/>
                  </a:lnTo>
                  <a:cubicBezTo>
                    <a:pt x="2377" y="3178"/>
                    <a:pt x="2541" y="3674"/>
                    <a:pt x="2262" y="3987"/>
                  </a:cubicBezTo>
                  <a:lnTo>
                    <a:pt x="1242" y="5161"/>
                  </a:lnTo>
                  <a:cubicBezTo>
                    <a:pt x="1059" y="5368"/>
                    <a:pt x="1059" y="5676"/>
                    <a:pt x="1242" y="5887"/>
                  </a:cubicBezTo>
                  <a:lnTo>
                    <a:pt x="2262" y="7057"/>
                  </a:lnTo>
                  <a:cubicBezTo>
                    <a:pt x="2541" y="7369"/>
                    <a:pt x="2377" y="7865"/>
                    <a:pt x="1968" y="7961"/>
                  </a:cubicBezTo>
                  <a:lnTo>
                    <a:pt x="452" y="8303"/>
                  </a:lnTo>
                  <a:cubicBezTo>
                    <a:pt x="183" y="8366"/>
                    <a:pt x="0" y="8616"/>
                    <a:pt x="24" y="8890"/>
                  </a:cubicBezTo>
                  <a:lnTo>
                    <a:pt x="169" y="10439"/>
                  </a:lnTo>
                  <a:cubicBezTo>
                    <a:pt x="178" y="10545"/>
                    <a:pt x="154" y="10651"/>
                    <a:pt x="106" y="10743"/>
                  </a:cubicBezTo>
                  <a:lnTo>
                    <a:pt x="703" y="10998"/>
                  </a:lnTo>
                  <a:cubicBezTo>
                    <a:pt x="775" y="11028"/>
                    <a:pt x="849" y="11043"/>
                    <a:pt x="922" y="11043"/>
                  </a:cubicBezTo>
                  <a:cubicBezTo>
                    <a:pt x="1231" y="11043"/>
                    <a:pt x="1504" y="10780"/>
                    <a:pt x="1473" y="10444"/>
                  </a:cubicBezTo>
                  <a:lnTo>
                    <a:pt x="1328" y="8890"/>
                  </a:lnTo>
                  <a:cubicBezTo>
                    <a:pt x="1304" y="8616"/>
                    <a:pt x="1487" y="8366"/>
                    <a:pt x="1756" y="8303"/>
                  </a:cubicBezTo>
                  <a:lnTo>
                    <a:pt x="3272" y="7961"/>
                  </a:lnTo>
                  <a:cubicBezTo>
                    <a:pt x="3681" y="7870"/>
                    <a:pt x="3845" y="7369"/>
                    <a:pt x="3566" y="7057"/>
                  </a:cubicBezTo>
                  <a:lnTo>
                    <a:pt x="2541" y="5883"/>
                  </a:lnTo>
                  <a:cubicBezTo>
                    <a:pt x="2358" y="5676"/>
                    <a:pt x="2358" y="5363"/>
                    <a:pt x="2541" y="5156"/>
                  </a:cubicBezTo>
                  <a:lnTo>
                    <a:pt x="3561" y="3987"/>
                  </a:lnTo>
                  <a:cubicBezTo>
                    <a:pt x="3840" y="3674"/>
                    <a:pt x="3676" y="3174"/>
                    <a:pt x="3267" y="3082"/>
                  </a:cubicBezTo>
                  <a:lnTo>
                    <a:pt x="1756" y="2741"/>
                  </a:lnTo>
                  <a:cubicBezTo>
                    <a:pt x="1487" y="2678"/>
                    <a:pt x="1304" y="2428"/>
                    <a:pt x="1328" y="2154"/>
                  </a:cubicBezTo>
                  <a:lnTo>
                    <a:pt x="1473" y="604"/>
                  </a:lnTo>
                  <a:cubicBezTo>
                    <a:pt x="1504" y="265"/>
                    <a:pt x="1231" y="1"/>
                    <a:pt x="92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64"/>
            <p:cNvSpPr/>
            <p:nvPr/>
          </p:nvSpPr>
          <p:spPr>
            <a:xfrm>
              <a:off x="1026615" y="3680167"/>
              <a:ext cx="50016" cy="49229"/>
            </a:xfrm>
            <a:custGeom>
              <a:rect b="b" l="l" r="r" t="t"/>
              <a:pathLst>
                <a:path extrusionOk="0" h="1877" w="1907">
                  <a:moveTo>
                    <a:pt x="1089" y="1"/>
                  </a:moveTo>
                  <a:cubicBezTo>
                    <a:pt x="900" y="1"/>
                    <a:pt x="717" y="98"/>
                    <a:pt x="617" y="268"/>
                  </a:cubicBezTo>
                  <a:lnTo>
                    <a:pt x="1" y="1307"/>
                  </a:lnTo>
                  <a:lnTo>
                    <a:pt x="179" y="1606"/>
                  </a:lnTo>
                  <a:cubicBezTo>
                    <a:pt x="287" y="1786"/>
                    <a:pt x="471" y="1876"/>
                    <a:pt x="655" y="1876"/>
                  </a:cubicBezTo>
                  <a:cubicBezTo>
                    <a:pt x="838" y="1876"/>
                    <a:pt x="1021" y="1786"/>
                    <a:pt x="1127" y="1606"/>
                  </a:cubicBezTo>
                  <a:lnTo>
                    <a:pt x="1906" y="302"/>
                  </a:lnTo>
                  <a:lnTo>
                    <a:pt x="1310" y="47"/>
                  </a:lnTo>
                  <a:cubicBezTo>
                    <a:pt x="1238" y="16"/>
                    <a:pt x="1163" y="1"/>
                    <a:pt x="1089"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64"/>
            <p:cNvSpPr/>
            <p:nvPr/>
          </p:nvSpPr>
          <p:spPr>
            <a:xfrm>
              <a:off x="938910" y="3451306"/>
              <a:ext cx="214200" cy="204837"/>
            </a:xfrm>
            <a:custGeom>
              <a:rect b="b" l="l" r="r" t="t"/>
              <a:pathLst>
                <a:path extrusionOk="0" h="7810" w="8167">
                  <a:moveTo>
                    <a:pt x="3999" y="1"/>
                  </a:moveTo>
                  <a:cubicBezTo>
                    <a:pt x="1916" y="6"/>
                    <a:pt x="198" y="1642"/>
                    <a:pt x="102" y="3720"/>
                  </a:cubicBezTo>
                  <a:cubicBezTo>
                    <a:pt x="1" y="5804"/>
                    <a:pt x="1550" y="7594"/>
                    <a:pt x="3624" y="7791"/>
                  </a:cubicBezTo>
                  <a:cubicBezTo>
                    <a:pt x="3753" y="7804"/>
                    <a:pt x="3881" y="7810"/>
                    <a:pt x="4008" y="7810"/>
                  </a:cubicBezTo>
                  <a:cubicBezTo>
                    <a:pt x="5924" y="7810"/>
                    <a:pt x="7584" y="6407"/>
                    <a:pt x="7868" y="4476"/>
                  </a:cubicBezTo>
                  <a:cubicBezTo>
                    <a:pt x="8166" y="2416"/>
                    <a:pt x="6800" y="477"/>
                    <a:pt x="4755" y="78"/>
                  </a:cubicBezTo>
                  <a:cubicBezTo>
                    <a:pt x="4504" y="35"/>
                    <a:pt x="4254" y="10"/>
                    <a:pt x="39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64"/>
            <p:cNvSpPr/>
            <p:nvPr/>
          </p:nvSpPr>
          <p:spPr>
            <a:xfrm>
              <a:off x="972350" y="3491093"/>
              <a:ext cx="60218" cy="51485"/>
            </a:xfrm>
            <a:custGeom>
              <a:rect b="b" l="l" r="r" t="t"/>
              <a:pathLst>
                <a:path extrusionOk="0" h="1963" w="2296">
                  <a:moveTo>
                    <a:pt x="1316" y="406"/>
                  </a:moveTo>
                  <a:cubicBezTo>
                    <a:pt x="1458" y="406"/>
                    <a:pt x="1602" y="459"/>
                    <a:pt x="1719" y="577"/>
                  </a:cubicBezTo>
                  <a:cubicBezTo>
                    <a:pt x="2084" y="938"/>
                    <a:pt x="1824" y="1559"/>
                    <a:pt x="1314" y="1559"/>
                  </a:cubicBezTo>
                  <a:cubicBezTo>
                    <a:pt x="997" y="1559"/>
                    <a:pt x="737" y="1299"/>
                    <a:pt x="737" y="981"/>
                  </a:cubicBezTo>
                  <a:cubicBezTo>
                    <a:pt x="737" y="636"/>
                    <a:pt x="1021" y="406"/>
                    <a:pt x="1316" y="406"/>
                  </a:cubicBezTo>
                  <a:close/>
                  <a:moveTo>
                    <a:pt x="1305" y="0"/>
                  </a:moveTo>
                  <a:cubicBezTo>
                    <a:pt x="1065" y="0"/>
                    <a:pt x="820" y="89"/>
                    <a:pt x="622" y="288"/>
                  </a:cubicBezTo>
                  <a:cubicBezTo>
                    <a:pt x="1" y="909"/>
                    <a:pt x="439" y="1963"/>
                    <a:pt x="1314" y="1963"/>
                  </a:cubicBezTo>
                  <a:cubicBezTo>
                    <a:pt x="1853" y="1963"/>
                    <a:pt x="2291" y="1525"/>
                    <a:pt x="2296" y="981"/>
                  </a:cubicBezTo>
                  <a:cubicBezTo>
                    <a:pt x="2293" y="391"/>
                    <a:pt x="1809" y="0"/>
                    <a:pt x="130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64"/>
            <p:cNvSpPr/>
            <p:nvPr/>
          </p:nvSpPr>
          <p:spPr>
            <a:xfrm>
              <a:off x="1055020" y="3565264"/>
              <a:ext cx="60218" cy="51458"/>
            </a:xfrm>
            <a:custGeom>
              <a:rect b="b" l="l" r="r" t="t"/>
              <a:pathLst>
                <a:path extrusionOk="0" h="1962" w="2296">
                  <a:moveTo>
                    <a:pt x="982" y="405"/>
                  </a:moveTo>
                  <a:cubicBezTo>
                    <a:pt x="1300" y="405"/>
                    <a:pt x="1559" y="660"/>
                    <a:pt x="1559" y="978"/>
                  </a:cubicBezTo>
                  <a:cubicBezTo>
                    <a:pt x="1559" y="1326"/>
                    <a:pt x="1275" y="1556"/>
                    <a:pt x="979" y="1556"/>
                  </a:cubicBezTo>
                  <a:cubicBezTo>
                    <a:pt x="838" y="1556"/>
                    <a:pt x="695" y="1503"/>
                    <a:pt x="578" y="1387"/>
                  </a:cubicBezTo>
                  <a:cubicBezTo>
                    <a:pt x="212" y="1021"/>
                    <a:pt x="472" y="405"/>
                    <a:pt x="982" y="405"/>
                  </a:cubicBezTo>
                  <a:close/>
                  <a:moveTo>
                    <a:pt x="982" y="1"/>
                  </a:moveTo>
                  <a:cubicBezTo>
                    <a:pt x="443" y="1"/>
                    <a:pt x="5" y="439"/>
                    <a:pt x="0" y="978"/>
                  </a:cubicBezTo>
                  <a:cubicBezTo>
                    <a:pt x="0" y="1570"/>
                    <a:pt x="484" y="1962"/>
                    <a:pt x="988" y="1962"/>
                  </a:cubicBezTo>
                  <a:cubicBezTo>
                    <a:pt x="1229" y="1962"/>
                    <a:pt x="1475" y="1872"/>
                    <a:pt x="1675" y="1671"/>
                  </a:cubicBezTo>
                  <a:cubicBezTo>
                    <a:pt x="2296" y="1055"/>
                    <a:pt x="1858" y="1"/>
                    <a:pt x="9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64"/>
            <p:cNvSpPr/>
            <p:nvPr/>
          </p:nvSpPr>
          <p:spPr>
            <a:xfrm>
              <a:off x="993595" y="3500246"/>
              <a:ext cx="106090" cy="101684"/>
            </a:xfrm>
            <a:custGeom>
              <a:rect b="b" l="l" r="r" t="t"/>
              <a:pathLst>
                <a:path extrusionOk="0" h="3877" w="4045">
                  <a:moveTo>
                    <a:pt x="3751" y="1"/>
                  </a:moveTo>
                  <a:cubicBezTo>
                    <a:pt x="3703" y="1"/>
                    <a:pt x="3653" y="20"/>
                    <a:pt x="3608" y="64"/>
                  </a:cubicBezTo>
                  <a:lnTo>
                    <a:pt x="148" y="3524"/>
                  </a:lnTo>
                  <a:cubicBezTo>
                    <a:pt x="1" y="3672"/>
                    <a:pt x="136" y="3876"/>
                    <a:pt x="292" y="3876"/>
                  </a:cubicBezTo>
                  <a:cubicBezTo>
                    <a:pt x="340" y="3876"/>
                    <a:pt x="389" y="3857"/>
                    <a:pt x="432" y="3813"/>
                  </a:cubicBezTo>
                  <a:lnTo>
                    <a:pt x="3897" y="353"/>
                  </a:lnTo>
                  <a:cubicBezTo>
                    <a:pt x="4044" y="205"/>
                    <a:pt x="3909" y="1"/>
                    <a:pt x="375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64"/>
            <p:cNvSpPr/>
            <p:nvPr/>
          </p:nvSpPr>
          <p:spPr>
            <a:xfrm>
              <a:off x="933350" y="3446008"/>
              <a:ext cx="225425" cy="215459"/>
            </a:xfrm>
            <a:custGeom>
              <a:rect b="b" l="l" r="r" t="t"/>
              <a:pathLst>
                <a:path extrusionOk="0" h="8215" w="8595">
                  <a:moveTo>
                    <a:pt x="4211" y="1"/>
                  </a:moveTo>
                  <a:cubicBezTo>
                    <a:pt x="2017" y="6"/>
                    <a:pt x="213" y="1723"/>
                    <a:pt x="107" y="3913"/>
                  </a:cubicBezTo>
                  <a:cubicBezTo>
                    <a:pt x="1" y="6102"/>
                    <a:pt x="1632" y="7983"/>
                    <a:pt x="3812" y="8195"/>
                  </a:cubicBezTo>
                  <a:cubicBezTo>
                    <a:pt x="3947" y="8208"/>
                    <a:pt x="4082" y="8215"/>
                    <a:pt x="4215" y="8215"/>
                  </a:cubicBezTo>
                  <a:cubicBezTo>
                    <a:pt x="6233" y="8215"/>
                    <a:pt x="7979" y="6742"/>
                    <a:pt x="8277" y="4707"/>
                  </a:cubicBezTo>
                  <a:cubicBezTo>
                    <a:pt x="8595" y="2541"/>
                    <a:pt x="7156" y="506"/>
                    <a:pt x="5005" y="83"/>
                  </a:cubicBezTo>
                  <a:cubicBezTo>
                    <a:pt x="4989" y="79"/>
                    <a:pt x="4973" y="78"/>
                    <a:pt x="4958" y="78"/>
                  </a:cubicBezTo>
                  <a:cubicBezTo>
                    <a:pt x="4732" y="78"/>
                    <a:pt x="4680" y="427"/>
                    <a:pt x="4928" y="477"/>
                  </a:cubicBezTo>
                  <a:cubicBezTo>
                    <a:pt x="6867" y="862"/>
                    <a:pt x="8166" y="2695"/>
                    <a:pt x="7883" y="4654"/>
                  </a:cubicBezTo>
                  <a:cubicBezTo>
                    <a:pt x="7612" y="6486"/>
                    <a:pt x="6038" y="7818"/>
                    <a:pt x="4220" y="7818"/>
                  </a:cubicBezTo>
                  <a:cubicBezTo>
                    <a:pt x="4099" y="7818"/>
                    <a:pt x="3978" y="7813"/>
                    <a:pt x="3855" y="7801"/>
                  </a:cubicBezTo>
                  <a:cubicBezTo>
                    <a:pt x="1887" y="7613"/>
                    <a:pt x="415" y="5910"/>
                    <a:pt x="511" y="3937"/>
                  </a:cubicBezTo>
                  <a:cubicBezTo>
                    <a:pt x="602" y="1964"/>
                    <a:pt x="2234" y="410"/>
                    <a:pt x="4211" y="410"/>
                  </a:cubicBezTo>
                  <a:cubicBezTo>
                    <a:pt x="4481" y="410"/>
                    <a:pt x="4481" y="1"/>
                    <a:pt x="42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64"/>
            <p:cNvSpPr/>
            <p:nvPr/>
          </p:nvSpPr>
          <p:spPr>
            <a:xfrm>
              <a:off x="865841" y="3373121"/>
              <a:ext cx="355776" cy="361599"/>
            </a:xfrm>
            <a:custGeom>
              <a:rect b="b" l="l" r="r" t="t"/>
              <a:pathLst>
                <a:path extrusionOk="0" h="13787" w="13565">
                  <a:moveTo>
                    <a:pt x="6783" y="1"/>
                  </a:moveTo>
                  <a:cubicBezTo>
                    <a:pt x="6533" y="1"/>
                    <a:pt x="6282" y="124"/>
                    <a:pt x="6136" y="369"/>
                  </a:cubicBezTo>
                  <a:lnTo>
                    <a:pt x="5342" y="1707"/>
                  </a:lnTo>
                  <a:cubicBezTo>
                    <a:pt x="5275" y="1815"/>
                    <a:pt x="5157" y="1878"/>
                    <a:pt x="5037" y="1878"/>
                  </a:cubicBezTo>
                  <a:cubicBezTo>
                    <a:pt x="4992" y="1878"/>
                    <a:pt x="4947" y="1869"/>
                    <a:pt x="4904" y="1851"/>
                  </a:cubicBezTo>
                  <a:lnTo>
                    <a:pt x="3475" y="1235"/>
                  </a:lnTo>
                  <a:cubicBezTo>
                    <a:pt x="3375" y="1192"/>
                    <a:pt x="3273" y="1173"/>
                    <a:pt x="3174" y="1173"/>
                  </a:cubicBezTo>
                  <a:cubicBezTo>
                    <a:pt x="2751" y="1173"/>
                    <a:pt x="2383" y="1535"/>
                    <a:pt x="2426" y="1995"/>
                  </a:cubicBezTo>
                  <a:lnTo>
                    <a:pt x="2565" y="3545"/>
                  </a:lnTo>
                  <a:cubicBezTo>
                    <a:pt x="2580" y="3718"/>
                    <a:pt x="2464" y="3877"/>
                    <a:pt x="2296" y="3915"/>
                  </a:cubicBezTo>
                  <a:lnTo>
                    <a:pt x="775" y="4262"/>
                  </a:lnTo>
                  <a:cubicBezTo>
                    <a:pt x="222" y="4387"/>
                    <a:pt x="1" y="5061"/>
                    <a:pt x="376" y="5494"/>
                  </a:cubicBezTo>
                  <a:lnTo>
                    <a:pt x="1401" y="6663"/>
                  </a:lnTo>
                  <a:cubicBezTo>
                    <a:pt x="1516" y="6793"/>
                    <a:pt x="1516" y="6990"/>
                    <a:pt x="1401" y="7125"/>
                  </a:cubicBezTo>
                  <a:lnTo>
                    <a:pt x="376" y="8294"/>
                  </a:lnTo>
                  <a:cubicBezTo>
                    <a:pt x="1" y="8722"/>
                    <a:pt x="222" y="9401"/>
                    <a:pt x="775" y="9526"/>
                  </a:cubicBezTo>
                  <a:lnTo>
                    <a:pt x="1194" y="9622"/>
                  </a:lnTo>
                  <a:cubicBezTo>
                    <a:pt x="1212" y="9626"/>
                    <a:pt x="1229" y="9628"/>
                    <a:pt x="1245" y="9628"/>
                  </a:cubicBezTo>
                  <a:cubicBezTo>
                    <a:pt x="1469" y="9628"/>
                    <a:pt x="1527" y="9281"/>
                    <a:pt x="1281" y="9223"/>
                  </a:cubicBezTo>
                  <a:lnTo>
                    <a:pt x="867" y="9126"/>
                  </a:lnTo>
                  <a:cubicBezTo>
                    <a:pt x="612" y="9069"/>
                    <a:pt x="511" y="8756"/>
                    <a:pt x="684" y="8559"/>
                  </a:cubicBezTo>
                  <a:lnTo>
                    <a:pt x="1704" y="7385"/>
                  </a:lnTo>
                  <a:cubicBezTo>
                    <a:pt x="1954" y="7101"/>
                    <a:pt x="1954" y="6677"/>
                    <a:pt x="1704" y="6393"/>
                  </a:cubicBezTo>
                  <a:lnTo>
                    <a:pt x="684" y="5224"/>
                  </a:lnTo>
                  <a:cubicBezTo>
                    <a:pt x="511" y="5022"/>
                    <a:pt x="612" y="4709"/>
                    <a:pt x="867" y="4652"/>
                  </a:cubicBezTo>
                  <a:lnTo>
                    <a:pt x="2387" y="4310"/>
                  </a:lnTo>
                  <a:cubicBezTo>
                    <a:pt x="2753" y="4228"/>
                    <a:pt x="3003" y="3886"/>
                    <a:pt x="2970" y="3506"/>
                  </a:cubicBezTo>
                  <a:lnTo>
                    <a:pt x="2830" y="1957"/>
                  </a:lnTo>
                  <a:cubicBezTo>
                    <a:pt x="2810" y="1745"/>
                    <a:pt x="2979" y="1578"/>
                    <a:pt x="3175" y="1578"/>
                  </a:cubicBezTo>
                  <a:cubicBezTo>
                    <a:pt x="3220" y="1578"/>
                    <a:pt x="3266" y="1587"/>
                    <a:pt x="3311" y="1606"/>
                  </a:cubicBezTo>
                  <a:lnTo>
                    <a:pt x="4740" y="2222"/>
                  </a:lnTo>
                  <a:cubicBezTo>
                    <a:pt x="4835" y="2261"/>
                    <a:pt x="4935" y="2280"/>
                    <a:pt x="5033" y="2280"/>
                  </a:cubicBezTo>
                  <a:cubicBezTo>
                    <a:pt x="5293" y="2280"/>
                    <a:pt x="5544" y="2148"/>
                    <a:pt x="5683" y="1914"/>
                  </a:cubicBezTo>
                  <a:lnTo>
                    <a:pt x="6482" y="576"/>
                  </a:lnTo>
                  <a:cubicBezTo>
                    <a:pt x="6549" y="463"/>
                    <a:pt x="6665" y="406"/>
                    <a:pt x="6780" y="406"/>
                  </a:cubicBezTo>
                  <a:cubicBezTo>
                    <a:pt x="6896" y="406"/>
                    <a:pt x="7011" y="463"/>
                    <a:pt x="7079" y="576"/>
                  </a:cubicBezTo>
                  <a:lnTo>
                    <a:pt x="7877" y="1914"/>
                  </a:lnTo>
                  <a:cubicBezTo>
                    <a:pt x="8017" y="2148"/>
                    <a:pt x="8268" y="2280"/>
                    <a:pt x="8528" y="2280"/>
                  </a:cubicBezTo>
                  <a:cubicBezTo>
                    <a:pt x="8626" y="2280"/>
                    <a:pt x="8726" y="2261"/>
                    <a:pt x="8821" y="2222"/>
                  </a:cubicBezTo>
                  <a:lnTo>
                    <a:pt x="10250" y="1606"/>
                  </a:lnTo>
                  <a:cubicBezTo>
                    <a:pt x="10294" y="1587"/>
                    <a:pt x="10340" y="1578"/>
                    <a:pt x="10384" y="1578"/>
                  </a:cubicBezTo>
                  <a:cubicBezTo>
                    <a:pt x="10578" y="1578"/>
                    <a:pt x="10750" y="1745"/>
                    <a:pt x="10731" y="1957"/>
                  </a:cubicBezTo>
                  <a:lnTo>
                    <a:pt x="10591" y="3506"/>
                  </a:lnTo>
                  <a:cubicBezTo>
                    <a:pt x="10558" y="3886"/>
                    <a:pt x="10808" y="4228"/>
                    <a:pt x="11174" y="4310"/>
                  </a:cubicBezTo>
                  <a:lnTo>
                    <a:pt x="12694" y="4656"/>
                  </a:lnTo>
                  <a:cubicBezTo>
                    <a:pt x="12949" y="4714"/>
                    <a:pt x="13050" y="5027"/>
                    <a:pt x="12877" y="5224"/>
                  </a:cubicBezTo>
                  <a:lnTo>
                    <a:pt x="11852" y="6398"/>
                  </a:lnTo>
                  <a:cubicBezTo>
                    <a:pt x="11607" y="6682"/>
                    <a:pt x="11607" y="7105"/>
                    <a:pt x="11852" y="7389"/>
                  </a:cubicBezTo>
                  <a:lnTo>
                    <a:pt x="12877" y="8563"/>
                  </a:lnTo>
                  <a:cubicBezTo>
                    <a:pt x="13050" y="8761"/>
                    <a:pt x="12949" y="9073"/>
                    <a:pt x="12694" y="9131"/>
                  </a:cubicBezTo>
                  <a:lnTo>
                    <a:pt x="11174" y="9473"/>
                  </a:lnTo>
                  <a:cubicBezTo>
                    <a:pt x="10808" y="9559"/>
                    <a:pt x="10558" y="9901"/>
                    <a:pt x="10591" y="10281"/>
                  </a:cubicBezTo>
                  <a:lnTo>
                    <a:pt x="10731" y="11831"/>
                  </a:lnTo>
                  <a:cubicBezTo>
                    <a:pt x="10750" y="12042"/>
                    <a:pt x="10578" y="12209"/>
                    <a:pt x="10384" y="12209"/>
                  </a:cubicBezTo>
                  <a:cubicBezTo>
                    <a:pt x="10340" y="12209"/>
                    <a:pt x="10294" y="12201"/>
                    <a:pt x="10250" y="12182"/>
                  </a:cubicBezTo>
                  <a:lnTo>
                    <a:pt x="8821" y="11566"/>
                  </a:lnTo>
                  <a:cubicBezTo>
                    <a:pt x="8725" y="11525"/>
                    <a:pt x="8625" y="11505"/>
                    <a:pt x="8527" y="11505"/>
                  </a:cubicBezTo>
                  <a:cubicBezTo>
                    <a:pt x="8267" y="11505"/>
                    <a:pt x="8017" y="11640"/>
                    <a:pt x="7877" y="11874"/>
                  </a:cubicBezTo>
                  <a:lnTo>
                    <a:pt x="7079" y="13212"/>
                  </a:lnTo>
                  <a:cubicBezTo>
                    <a:pt x="7011" y="13325"/>
                    <a:pt x="6896" y="13381"/>
                    <a:pt x="6780" y="13381"/>
                  </a:cubicBezTo>
                  <a:cubicBezTo>
                    <a:pt x="6665" y="13381"/>
                    <a:pt x="6549" y="13325"/>
                    <a:pt x="6482" y="13212"/>
                  </a:cubicBezTo>
                  <a:lnTo>
                    <a:pt x="5683" y="11874"/>
                  </a:lnTo>
                  <a:cubicBezTo>
                    <a:pt x="5544" y="11640"/>
                    <a:pt x="5293" y="11505"/>
                    <a:pt x="5034" y="11505"/>
                  </a:cubicBezTo>
                  <a:cubicBezTo>
                    <a:pt x="4936" y="11505"/>
                    <a:pt x="4836" y="11525"/>
                    <a:pt x="4740" y="11566"/>
                  </a:cubicBezTo>
                  <a:lnTo>
                    <a:pt x="3311" y="12182"/>
                  </a:lnTo>
                  <a:cubicBezTo>
                    <a:pt x="3266" y="12201"/>
                    <a:pt x="3220" y="12209"/>
                    <a:pt x="3175" y="12209"/>
                  </a:cubicBezTo>
                  <a:cubicBezTo>
                    <a:pt x="2979" y="12209"/>
                    <a:pt x="2810" y="12042"/>
                    <a:pt x="2830" y="11831"/>
                  </a:cubicBezTo>
                  <a:lnTo>
                    <a:pt x="2970" y="10281"/>
                  </a:lnTo>
                  <a:cubicBezTo>
                    <a:pt x="3003" y="9901"/>
                    <a:pt x="2753" y="9559"/>
                    <a:pt x="2387" y="9473"/>
                  </a:cubicBezTo>
                  <a:lnTo>
                    <a:pt x="2026" y="9391"/>
                  </a:lnTo>
                  <a:cubicBezTo>
                    <a:pt x="2008" y="9387"/>
                    <a:pt x="1991" y="9385"/>
                    <a:pt x="1975" y="9385"/>
                  </a:cubicBezTo>
                  <a:cubicBezTo>
                    <a:pt x="1751" y="9385"/>
                    <a:pt x="1688" y="9732"/>
                    <a:pt x="1935" y="9786"/>
                  </a:cubicBezTo>
                  <a:lnTo>
                    <a:pt x="2296" y="9872"/>
                  </a:lnTo>
                  <a:cubicBezTo>
                    <a:pt x="2464" y="9911"/>
                    <a:pt x="2580" y="10070"/>
                    <a:pt x="2565" y="10243"/>
                  </a:cubicBezTo>
                  <a:lnTo>
                    <a:pt x="2426" y="11792"/>
                  </a:lnTo>
                  <a:cubicBezTo>
                    <a:pt x="2379" y="12253"/>
                    <a:pt x="2751" y="12619"/>
                    <a:pt x="3176" y="12619"/>
                  </a:cubicBezTo>
                  <a:cubicBezTo>
                    <a:pt x="3274" y="12619"/>
                    <a:pt x="3375" y="12600"/>
                    <a:pt x="3475" y="12557"/>
                  </a:cubicBezTo>
                  <a:lnTo>
                    <a:pt x="4904" y="11941"/>
                  </a:lnTo>
                  <a:cubicBezTo>
                    <a:pt x="4948" y="11923"/>
                    <a:pt x="4994" y="11913"/>
                    <a:pt x="5040" y="11913"/>
                  </a:cubicBezTo>
                  <a:cubicBezTo>
                    <a:pt x="5160" y="11913"/>
                    <a:pt x="5276" y="11974"/>
                    <a:pt x="5342" y="12086"/>
                  </a:cubicBezTo>
                  <a:lnTo>
                    <a:pt x="6136" y="13418"/>
                  </a:lnTo>
                  <a:cubicBezTo>
                    <a:pt x="6282" y="13664"/>
                    <a:pt x="6534" y="13787"/>
                    <a:pt x="6785" y="13787"/>
                  </a:cubicBezTo>
                  <a:cubicBezTo>
                    <a:pt x="7035" y="13787"/>
                    <a:pt x="7286" y="13664"/>
                    <a:pt x="7430" y="13418"/>
                  </a:cubicBezTo>
                  <a:lnTo>
                    <a:pt x="8229" y="12086"/>
                  </a:lnTo>
                  <a:cubicBezTo>
                    <a:pt x="8291" y="11974"/>
                    <a:pt x="8406" y="11913"/>
                    <a:pt x="8527" y="11913"/>
                  </a:cubicBezTo>
                  <a:cubicBezTo>
                    <a:pt x="8574" y="11913"/>
                    <a:pt x="8621" y="11923"/>
                    <a:pt x="8667" y="11941"/>
                  </a:cubicBezTo>
                  <a:lnTo>
                    <a:pt x="10096" y="12557"/>
                  </a:lnTo>
                  <a:cubicBezTo>
                    <a:pt x="10193" y="12598"/>
                    <a:pt x="10293" y="12617"/>
                    <a:pt x="10389" y="12617"/>
                  </a:cubicBezTo>
                  <a:cubicBezTo>
                    <a:pt x="10812" y="12617"/>
                    <a:pt x="11184" y="12254"/>
                    <a:pt x="11145" y="11792"/>
                  </a:cubicBezTo>
                  <a:lnTo>
                    <a:pt x="11000" y="10243"/>
                  </a:lnTo>
                  <a:cubicBezTo>
                    <a:pt x="10986" y="10070"/>
                    <a:pt x="11101" y="9911"/>
                    <a:pt x="11270" y="9872"/>
                  </a:cubicBezTo>
                  <a:lnTo>
                    <a:pt x="12790" y="9526"/>
                  </a:lnTo>
                  <a:cubicBezTo>
                    <a:pt x="13344" y="9401"/>
                    <a:pt x="13565" y="8727"/>
                    <a:pt x="13190" y="8294"/>
                  </a:cubicBezTo>
                  <a:lnTo>
                    <a:pt x="12165" y="7125"/>
                  </a:lnTo>
                  <a:cubicBezTo>
                    <a:pt x="12049" y="6990"/>
                    <a:pt x="12049" y="6793"/>
                    <a:pt x="12165" y="6663"/>
                  </a:cubicBezTo>
                  <a:lnTo>
                    <a:pt x="13185" y="5494"/>
                  </a:lnTo>
                  <a:cubicBezTo>
                    <a:pt x="13560" y="5065"/>
                    <a:pt x="13344" y="4392"/>
                    <a:pt x="12790" y="4262"/>
                  </a:cubicBezTo>
                  <a:lnTo>
                    <a:pt x="11275" y="3915"/>
                  </a:lnTo>
                  <a:cubicBezTo>
                    <a:pt x="11101" y="3877"/>
                    <a:pt x="10986" y="3718"/>
                    <a:pt x="11005" y="3545"/>
                  </a:cubicBezTo>
                  <a:lnTo>
                    <a:pt x="11145" y="1995"/>
                  </a:lnTo>
                  <a:cubicBezTo>
                    <a:pt x="11188" y="1535"/>
                    <a:pt x="10816" y="1173"/>
                    <a:pt x="10394" y="1173"/>
                  </a:cubicBezTo>
                  <a:cubicBezTo>
                    <a:pt x="10296" y="1173"/>
                    <a:pt x="10195" y="1192"/>
                    <a:pt x="10096" y="1235"/>
                  </a:cubicBezTo>
                  <a:lnTo>
                    <a:pt x="8667" y="1851"/>
                  </a:lnTo>
                  <a:cubicBezTo>
                    <a:pt x="8622" y="1869"/>
                    <a:pt x="8576" y="1878"/>
                    <a:pt x="8531" y="1878"/>
                  </a:cubicBezTo>
                  <a:cubicBezTo>
                    <a:pt x="8409" y="1878"/>
                    <a:pt x="8292" y="1815"/>
                    <a:pt x="8229" y="1707"/>
                  </a:cubicBezTo>
                  <a:lnTo>
                    <a:pt x="7430" y="369"/>
                  </a:lnTo>
                  <a:cubicBezTo>
                    <a:pt x="7283" y="124"/>
                    <a:pt x="7033" y="1"/>
                    <a:pt x="67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1" name="Google Shape;3151;p64"/>
          <p:cNvGrpSpPr/>
          <p:nvPr/>
        </p:nvGrpSpPr>
        <p:grpSpPr>
          <a:xfrm>
            <a:off x="935320" y="3018645"/>
            <a:ext cx="264092" cy="222654"/>
            <a:chOff x="7092669" y="3411571"/>
            <a:chExt cx="366896" cy="309327"/>
          </a:xfrm>
        </p:grpSpPr>
        <p:sp>
          <p:nvSpPr>
            <p:cNvPr id="3152" name="Google Shape;3152;p64"/>
            <p:cNvSpPr/>
            <p:nvPr/>
          </p:nvSpPr>
          <p:spPr>
            <a:xfrm>
              <a:off x="7098098" y="3416869"/>
              <a:ext cx="356038" cy="298600"/>
            </a:xfrm>
            <a:custGeom>
              <a:rect b="b" l="l" r="r" t="t"/>
              <a:pathLst>
                <a:path extrusionOk="0" h="11385" w="13575">
                  <a:moveTo>
                    <a:pt x="660" y="0"/>
                  </a:moveTo>
                  <a:cubicBezTo>
                    <a:pt x="294" y="0"/>
                    <a:pt x="1" y="294"/>
                    <a:pt x="1" y="659"/>
                  </a:cubicBezTo>
                  <a:lnTo>
                    <a:pt x="1" y="10730"/>
                  </a:lnTo>
                  <a:cubicBezTo>
                    <a:pt x="1" y="11091"/>
                    <a:pt x="294" y="11385"/>
                    <a:pt x="660" y="11385"/>
                  </a:cubicBezTo>
                  <a:lnTo>
                    <a:pt x="12920" y="11385"/>
                  </a:lnTo>
                  <a:cubicBezTo>
                    <a:pt x="13281" y="11385"/>
                    <a:pt x="13575" y="11091"/>
                    <a:pt x="13575" y="10730"/>
                  </a:cubicBezTo>
                  <a:lnTo>
                    <a:pt x="13575" y="1973"/>
                  </a:lnTo>
                  <a:cubicBezTo>
                    <a:pt x="13575" y="1607"/>
                    <a:pt x="13281" y="1314"/>
                    <a:pt x="12920" y="1314"/>
                  </a:cubicBezTo>
                  <a:lnTo>
                    <a:pt x="8979" y="1314"/>
                  </a:lnTo>
                  <a:lnTo>
                    <a:pt x="7921" y="260"/>
                  </a:lnTo>
                  <a:cubicBezTo>
                    <a:pt x="7757" y="92"/>
                    <a:pt x="7531" y="0"/>
                    <a:pt x="73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64"/>
            <p:cNvSpPr/>
            <p:nvPr/>
          </p:nvSpPr>
          <p:spPr>
            <a:xfrm>
              <a:off x="7184308" y="3491565"/>
              <a:ext cx="183750" cy="183776"/>
            </a:xfrm>
            <a:custGeom>
              <a:rect b="b" l="l" r="r" t="t"/>
              <a:pathLst>
                <a:path extrusionOk="0" h="7007" w="7006">
                  <a:moveTo>
                    <a:pt x="3503" y="1"/>
                  </a:moveTo>
                  <a:cubicBezTo>
                    <a:pt x="1569" y="1"/>
                    <a:pt x="0" y="1569"/>
                    <a:pt x="0" y="3504"/>
                  </a:cubicBezTo>
                  <a:cubicBezTo>
                    <a:pt x="0" y="5438"/>
                    <a:pt x="1569" y="7007"/>
                    <a:pt x="3503" y="7007"/>
                  </a:cubicBezTo>
                  <a:cubicBezTo>
                    <a:pt x="5437" y="7007"/>
                    <a:pt x="7006" y="5438"/>
                    <a:pt x="7006" y="3504"/>
                  </a:cubicBezTo>
                  <a:cubicBezTo>
                    <a:pt x="7006" y="1569"/>
                    <a:pt x="5437" y="1"/>
                    <a:pt x="350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64"/>
            <p:cNvSpPr/>
            <p:nvPr/>
          </p:nvSpPr>
          <p:spPr>
            <a:xfrm>
              <a:off x="7207257" y="3514540"/>
              <a:ext cx="137852" cy="137826"/>
            </a:xfrm>
            <a:custGeom>
              <a:rect b="b" l="l" r="r" t="t"/>
              <a:pathLst>
                <a:path extrusionOk="0" h="5255" w="5256">
                  <a:moveTo>
                    <a:pt x="2628" y="1"/>
                  </a:moveTo>
                  <a:cubicBezTo>
                    <a:pt x="1175" y="1"/>
                    <a:pt x="1" y="1175"/>
                    <a:pt x="1" y="2628"/>
                  </a:cubicBezTo>
                  <a:cubicBezTo>
                    <a:pt x="1" y="4076"/>
                    <a:pt x="1175" y="5255"/>
                    <a:pt x="2628" y="5255"/>
                  </a:cubicBezTo>
                  <a:cubicBezTo>
                    <a:pt x="4076" y="5255"/>
                    <a:pt x="5255" y="4076"/>
                    <a:pt x="5255" y="2628"/>
                  </a:cubicBezTo>
                  <a:cubicBezTo>
                    <a:pt x="5255" y="1175"/>
                    <a:pt x="4076" y="1"/>
                    <a:pt x="26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64"/>
            <p:cNvSpPr/>
            <p:nvPr/>
          </p:nvSpPr>
          <p:spPr>
            <a:xfrm>
              <a:off x="7241720" y="3589131"/>
              <a:ext cx="68926" cy="63182"/>
            </a:xfrm>
            <a:custGeom>
              <a:rect b="b" l="l" r="r" t="t"/>
              <a:pathLst>
                <a:path extrusionOk="0" h="2409" w="2628">
                  <a:moveTo>
                    <a:pt x="876" y="0"/>
                  </a:moveTo>
                  <a:lnTo>
                    <a:pt x="876" y="438"/>
                  </a:lnTo>
                  <a:cubicBezTo>
                    <a:pt x="876" y="520"/>
                    <a:pt x="828" y="597"/>
                    <a:pt x="756" y="635"/>
                  </a:cubicBezTo>
                  <a:lnTo>
                    <a:pt x="241" y="890"/>
                  </a:lnTo>
                  <a:cubicBezTo>
                    <a:pt x="97" y="963"/>
                    <a:pt x="0" y="1117"/>
                    <a:pt x="0" y="1280"/>
                  </a:cubicBezTo>
                  <a:lnTo>
                    <a:pt x="0" y="2055"/>
                  </a:lnTo>
                  <a:cubicBezTo>
                    <a:pt x="407" y="2291"/>
                    <a:pt x="861" y="2409"/>
                    <a:pt x="1314" y="2409"/>
                  </a:cubicBezTo>
                  <a:cubicBezTo>
                    <a:pt x="1768" y="2409"/>
                    <a:pt x="2221" y="2291"/>
                    <a:pt x="2628" y="2055"/>
                  </a:cubicBezTo>
                  <a:lnTo>
                    <a:pt x="2628" y="1280"/>
                  </a:lnTo>
                  <a:cubicBezTo>
                    <a:pt x="2628" y="1117"/>
                    <a:pt x="2531" y="963"/>
                    <a:pt x="2382" y="890"/>
                  </a:cubicBezTo>
                  <a:lnTo>
                    <a:pt x="1872" y="635"/>
                  </a:lnTo>
                  <a:cubicBezTo>
                    <a:pt x="1795" y="597"/>
                    <a:pt x="1752" y="520"/>
                    <a:pt x="1752" y="438"/>
                  </a:cubicBezTo>
                  <a:lnTo>
                    <a:pt x="17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64"/>
            <p:cNvSpPr/>
            <p:nvPr/>
          </p:nvSpPr>
          <p:spPr>
            <a:xfrm>
              <a:off x="7203480" y="3416869"/>
              <a:ext cx="130141" cy="34463"/>
            </a:xfrm>
            <a:custGeom>
              <a:rect b="b" l="l" r="r" t="t"/>
              <a:pathLst>
                <a:path extrusionOk="0" h="1314" w="4962">
                  <a:moveTo>
                    <a:pt x="0" y="0"/>
                  </a:moveTo>
                  <a:cubicBezTo>
                    <a:pt x="231" y="0"/>
                    <a:pt x="453" y="92"/>
                    <a:pt x="616" y="260"/>
                  </a:cubicBezTo>
                  <a:lnTo>
                    <a:pt x="1482" y="1121"/>
                  </a:lnTo>
                  <a:cubicBezTo>
                    <a:pt x="1608" y="1246"/>
                    <a:pt x="1771" y="1314"/>
                    <a:pt x="1949" y="1314"/>
                  </a:cubicBezTo>
                  <a:lnTo>
                    <a:pt x="4961" y="1314"/>
                  </a:lnTo>
                  <a:lnTo>
                    <a:pt x="3903" y="260"/>
                  </a:lnTo>
                  <a:cubicBezTo>
                    <a:pt x="3739" y="92"/>
                    <a:pt x="3513" y="0"/>
                    <a:pt x="3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64"/>
            <p:cNvSpPr/>
            <p:nvPr/>
          </p:nvSpPr>
          <p:spPr>
            <a:xfrm>
              <a:off x="7247385" y="3416869"/>
              <a:ext cx="86236" cy="34463"/>
            </a:xfrm>
            <a:custGeom>
              <a:rect b="b" l="l" r="r" t="t"/>
              <a:pathLst>
                <a:path extrusionOk="0" h="1314" w="3288">
                  <a:moveTo>
                    <a:pt x="1" y="0"/>
                  </a:moveTo>
                  <a:cubicBezTo>
                    <a:pt x="232" y="0"/>
                    <a:pt x="458" y="92"/>
                    <a:pt x="622" y="255"/>
                  </a:cubicBezTo>
                  <a:lnTo>
                    <a:pt x="1488" y="1121"/>
                  </a:lnTo>
                  <a:cubicBezTo>
                    <a:pt x="1608" y="1246"/>
                    <a:pt x="1776" y="1314"/>
                    <a:pt x="1950" y="1314"/>
                  </a:cubicBezTo>
                  <a:lnTo>
                    <a:pt x="3287" y="1314"/>
                  </a:lnTo>
                  <a:lnTo>
                    <a:pt x="2229" y="255"/>
                  </a:lnTo>
                  <a:cubicBezTo>
                    <a:pt x="2065" y="92"/>
                    <a:pt x="1844"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64"/>
            <p:cNvSpPr/>
            <p:nvPr/>
          </p:nvSpPr>
          <p:spPr>
            <a:xfrm>
              <a:off x="7098098" y="3686802"/>
              <a:ext cx="356038" cy="28667"/>
            </a:xfrm>
            <a:custGeom>
              <a:rect b="b" l="l" r="r" t="t"/>
              <a:pathLst>
                <a:path extrusionOk="0" h="1093" w="13575">
                  <a:moveTo>
                    <a:pt x="1" y="1"/>
                  </a:moveTo>
                  <a:lnTo>
                    <a:pt x="1" y="438"/>
                  </a:lnTo>
                  <a:cubicBezTo>
                    <a:pt x="1" y="799"/>
                    <a:pt x="294" y="1093"/>
                    <a:pt x="660" y="1093"/>
                  </a:cubicBezTo>
                  <a:lnTo>
                    <a:pt x="12920" y="1093"/>
                  </a:lnTo>
                  <a:cubicBezTo>
                    <a:pt x="13281" y="1093"/>
                    <a:pt x="13575" y="799"/>
                    <a:pt x="13575" y="438"/>
                  </a:cubicBezTo>
                  <a:lnTo>
                    <a:pt x="135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64"/>
            <p:cNvSpPr/>
            <p:nvPr/>
          </p:nvSpPr>
          <p:spPr>
            <a:xfrm>
              <a:off x="7241720" y="3607307"/>
              <a:ext cx="68926" cy="45006"/>
            </a:xfrm>
            <a:custGeom>
              <a:rect b="b" l="l" r="r" t="t"/>
              <a:pathLst>
                <a:path extrusionOk="0" h="1716" w="2628">
                  <a:moveTo>
                    <a:pt x="640" y="0"/>
                  </a:moveTo>
                  <a:lnTo>
                    <a:pt x="241" y="197"/>
                  </a:lnTo>
                  <a:cubicBezTo>
                    <a:pt x="92" y="270"/>
                    <a:pt x="0" y="424"/>
                    <a:pt x="0" y="587"/>
                  </a:cubicBezTo>
                  <a:lnTo>
                    <a:pt x="0" y="1362"/>
                  </a:lnTo>
                  <a:cubicBezTo>
                    <a:pt x="407" y="1598"/>
                    <a:pt x="861" y="1716"/>
                    <a:pt x="1314" y="1716"/>
                  </a:cubicBezTo>
                  <a:cubicBezTo>
                    <a:pt x="1768" y="1716"/>
                    <a:pt x="2221" y="1598"/>
                    <a:pt x="2628" y="1362"/>
                  </a:cubicBezTo>
                  <a:lnTo>
                    <a:pt x="2628" y="587"/>
                  </a:lnTo>
                  <a:cubicBezTo>
                    <a:pt x="2628" y="424"/>
                    <a:pt x="2531" y="270"/>
                    <a:pt x="2382" y="197"/>
                  </a:cubicBezTo>
                  <a:lnTo>
                    <a:pt x="1983" y="0"/>
                  </a:lnTo>
                  <a:cubicBezTo>
                    <a:pt x="1810" y="212"/>
                    <a:pt x="1561" y="318"/>
                    <a:pt x="1312" y="318"/>
                  </a:cubicBezTo>
                  <a:cubicBezTo>
                    <a:pt x="1063" y="318"/>
                    <a:pt x="814" y="212"/>
                    <a:pt x="6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64"/>
            <p:cNvSpPr/>
            <p:nvPr/>
          </p:nvSpPr>
          <p:spPr>
            <a:xfrm>
              <a:off x="7253207" y="3543180"/>
              <a:ext cx="45951" cy="51773"/>
            </a:xfrm>
            <a:custGeom>
              <a:rect b="b" l="l" r="r" t="t"/>
              <a:pathLst>
                <a:path extrusionOk="0" h="1974" w="1752">
                  <a:moveTo>
                    <a:pt x="655" y="1"/>
                  </a:moveTo>
                  <a:cubicBezTo>
                    <a:pt x="294" y="1"/>
                    <a:pt x="0" y="294"/>
                    <a:pt x="0" y="660"/>
                  </a:cubicBezTo>
                  <a:lnTo>
                    <a:pt x="0" y="1098"/>
                  </a:lnTo>
                  <a:cubicBezTo>
                    <a:pt x="0" y="1579"/>
                    <a:pt x="390" y="1974"/>
                    <a:pt x="876" y="1974"/>
                  </a:cubicBezTo>
                  <a:cubicBezTo>
                    <a:pt x="1357" y="1974"/>
                    <a:pt x="1752" y="1579"/>
                    <a:pt x="1752" y="1098"/>
                  </a:cubicBezTo>
                  <a:lnTo>
                    <a:pt x="1752" y="660"/>
                  </a:lnTo>
                  <a:cubicBezTo>
                    <a:pt x="1752" y="294"/>
                    <a:pt x="1458" y="1"/>
                    <a:pt x="10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64"/>
            <p:cNvSpPr/>
            <p:nvPr/>
          </p:nvSpPr>
          <p:spPr>
            <a:xfrm>
              <a:off x="7253102" y="3543180"/>
              <a:ext cx="31683" cy="51747"/>
            </a:xfrm>
            <a:custGeom>
              <a:rect b="b" l="l" r="r" t="t"/>
              <a:pathLst>
                <a:path extrusionOk="0" h="1973" w="1208">
                  <a:moveTo>
                    <a:pt x="659" y="1"/>
                  </a:moveTo>
                  <a:cubicBezTo>
                    <a:pt x="298" y="1"/>
                    <a:pt x="4" y="294"/>
                    <a:pt x="4" y="660"/>
                  </a:cubicBezTo>
                  <a:lnTo>
                    <a:pt x="4" y="1098"/>
                  </a:lnTo>
                  <a:cubicBezTo>
                    <a:pt x="0" y="1600"/>
                    <a:pt x="411" y="1972"/>
                    <a:pt x="874" y="1972"/>
                  </a:cubicBezTo>
                  <a:cubicBezTo>
                    <a:pt x="984" y="1972"/>
                    <a:pt x="1097" y="1951"/>
                    <a:pt x="1207" y="1906"/>
                  </a:cubicBezTo>
                  <a:cubicBezTo>
                    <a:pt x="875" y="1771"/>
                    <a:pt x="659" y="1454"/>
                    <a:pt x="659" y="1098"/>
                  </a:cubicBezTo>
                  <a:lnTo>
                    <a:pt x="659" y="660"/>
                  </a:lnTo>
                  <a:cubicBezTo>
                    <a:pt x="659" y="338"/>
                    <a:pt x="890" y="63"/>
                    <a:pt x="1207" y="10"/>
                  </a:cubicBezTo>
                  <a:cubicBezTo>
                    <a:pt x="1169" y="6"/>
                    <a:pt x="1135" y="1"/>
                    <a:pt x="1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64"/>
            <p:cNvSpPr/>
            <p:nvPr/>
          </p:nvSpPr>
          <p:spPr>
            <a:xfrm>
              <a:off x="7253207" y="3543180"/>
              <a:ext cx="45951" cy="23002"/>
            </a:xfrm>
            <a:custGeom>
              <a:rect b="b" l="l" r="r" t="t"/>
              <a:pathLst>
                <a:path extrusionOk="0" h="877" w="1752">
                  <a:moveTo>
                    <a:pt x="655" y="1"/>
                  </a:moveTo>
                  <a:cubicBezTo>
                    <a:pt x="294" y="1"/>
                    <a:pt x="0" y="294"/>
                    <a:pt x="0" y="660"/>
                  </a:cubicBezTo>
                  <a:cubicBezTo>
                    <a:pt x="0" y="660"/>
                    <a:pt x="655" y="877"/>
                    <a:pt x="1752" y="877"/>
                  </a:cubicBezTo>
                  <a:lnTo>
                    <a:pt x="1752" y="660"/>
                  </a:lnTo>
                  <a:cubicBezTo>
                    <a:pt x="1752" y="294"/>
                    <a:pt x="1458"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64"/>
            <p:cNvSpPr/>
            <p:nvPr/>
          </p:nvSpPr>
          <p:spPr>
            <a:xfrm>
              <a:off x="7253207" y="3543180"/>
              <a:ext cx="31578" cy="20982"/>
            </a:xfrm>
            <a:custGeom>
              <a:rect b="b" l="l" r="r" t="t"/>
              <a:pathLst>
                <a:path extrusionOk="0" h="800" w="1204">
                  <a:moveTo>
                    <a:pt x="655" y="1"/>
                  </a:moveTo>
                  <a:cubicBezTo>
                    <a:pt x="294" y="1"/>
                    <a:pt x="0" y="294"/>
                    <a:pt x="0" y="660"/>
                  </a:cubicBezTo>
                  <a:cubicBezTo>
                    <a:pt x="212" y="723"/>
                    <a:pt x="433" y="771"/>
                    <a:pt x="655" y="800"/>
                  </a:cubicBezTo>
                  <a:lnTo>
                    <a:pt x="655" y="660"/>
                  </a:lnTo>
                  <a:cubicBezTo>
                    <a:pt x="655" y="338"/>
                    <a:pt x="886" y="63"/>
                    <a:pt x="1203" y="10"/>
                  </a:cubicBezTo>
                  <a:cubicBezTo>
                    <a:pt x="1165" y="6"/>
                    <a:pt x="1131"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64"/>
            <p:cNvSpPr/>
            <p:nvPr/>
          </p:nvSpPr>
          <p:spPr>
            <a:xfrm>
              <a:off x="7241720" y="3617509"/>
              <a:ext cx="17179" cy="32601"/>
            </a:xfrm>
            <a:custGeom>
              <a:rect b="b" l="l" r="r" t="t"/>
              <a:pathLst>
                <a:path extrusionOk="0" h="1243" w="655">
                  <a:moveTo>
                    <a:pt x="53" y="1"/>
                  </a:moveTo>
                  <a:cubicBezTo>
                    <a:pt x="20" y="63"/>
                    <a:pt x="0" y="131"/>
                    <a:pt x="0" y="203"/>
                  </a:cubicBezTo>
                  <a:lnTo>
                    <a:pt x="0" y="973"/>
                  </a:lnTo>
                  <a:cubicBezTo>
                    <a:pt x="203" y="1093"/>
                    <a:pt x="424" y="1185"/>
                    <a:pt x="655" y="1242"/>
                  </a:cubicBezTo>
                  <a:lnTo>
                    <a:pt x="655" y="670"/>
                  </a:lnTo>
                  <a:cubicBezTo>
                    <a:pt x="655" y="535"/>
                    <a:pt x="592" y="405"/>
                    <a:pt x="482" y="323"/>
                  </a:cubicBezTo>
                  <a:lnTo>
                    <a:pt x="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64"/>
            <p:cNvSpPr/>
            <p:nvPr/>
          </p:nvSpPr>
          <p:spPr>
            <a:xfrm>
              <a:off x="7293335" y="3617509"/>
              <a:ext cx="17310" cy="32601"/>
            </a:xfrm>
            <a:custGeom>
              <a:rect b="b" l="l" r="r" t="t"/>
              <a:pathLst>
                <a:path extrusionOk="0" h="1243" w="660">
                  <a:moveTo>
                    <a:pt x="607" y="1"/>
                  </a:moveTo>
                  <a:lnTo>
                    <a:pt x="178" y="323"/>
                  </a:lnTo>
                  <a:cubicBezTo>
                    <a:pt x="68" y="405"/>
                    <a:pt x="0" y="535"/>
                    <a:pt x="0" y="670"/>
                  </a:cubicBezTo>
                  <a:lnTo>
                    <a:pt x="0" y="1242"/>
                  </a:lnTo>
                  <a:cubicBezTo>
                    <a:pt x="231" y="1185"/>
                    <a:pt x="453" y="1093"/>
                    <a:pt x="660" y="973"/>
                  </a:cubicBezTo>
                  <a:lnTo>
                    <a:pt x="660" y="203"/>
                  </a:lnTo>
                  <a:cubicBezTo>
                    <a:pt x="655" y="131"/>
                    <a:pt x="640" y="63"/>
                    <a:pt x="6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64"/>
            <p:cNvSpPr/>
            <p:nvPr/>
          </p:nvSpPr>
          <p:spPr>
            <a:xfrm>
              <a:off x="7092669" y="3411571"/>
              <a:ext cx="366896" cy="309327"/>
            </a:xfrm>
            <a:custGeom>
              <a:rect b="b" l="l" r="r" t="t"/>
              <a:pathLst>
                <a:path extrusionOk="0" h="11794" w="13989">
                  <a:moveTo>
                    <a:pt x="5900" y="409"/>
                  </a:moveTo>
                  <a:cubicBezTo>
                    <a:pt x="6078" y="409"/>
                    <a:pt x="6251" y="481"/>
                    <a:pt x="6376" y="606"/>
                  </a:cubicBezTo>
                  <a:lnTo>
                    <a:pt x="7084" y="1314"/>
                  </a:lnTo>
                  <a:lnTo>
                    <a:pt x="6174" y="1314"/>
                  </a:lnTo>
                  <a:cubicBezTo>
                    <a:pt x="6054" y="1314"/>
                    <a:pt x="5938" y="1266"/>
                    <a:pt x="5852" y="1179"/>
                  </a:cubicBezTo>
                  <a:lnTo>
                    <a:pt x="5082" y="409"/>
                  </a:lnTo>
                  <a:close/>
                  <a:moveTo>
                    <a:pt x="7512" y="409"/>
                  </a:moveTo>
                  <a:cubicBezTo>
                    <a:pt x="7690" y="409"/>
                    <a:pt x="7858" y="481"/>
                    <a:pt x="7983" y="606"/>
                  </a:cubicBezTo>
                  <a:lnTo>
                    <a:pt x="8691" y="1314"/>
                  </a:lnTo>
                  <a:lnTo>
                    <a:pt x="8527" y="1314"/>
                  </a:lnTo>
                  <a:cubicBezTo>
                    <a:pt x="8523" y="1314"/>
                    <a:pt x="8518" y="1313"/>
                    <a:pt x="8514" y="1313"/>
                  </a:cubicBezTo>
                  <a:cubicBezTo>
                    <a:pt x="8249" y="1313"/>
                    <a:pt x="8248" y="1723"/>
                    <a:pt x="8509" y="1723"/>
                  </a:cubicBezTo>
                  <a:cubicBezTo>
                    <a:pt x="8515" y="1723"/>
                    <a:pt x="8521" y="1723"/>
                    <a:pt x="8527" y="1723"/>
                  </a:cubicBezTo>
                  <a:lnTo>
                    <a:pt x="13127" y="1723"/>
                  </a:lnTo>
                  <a:cubicBezTo>
                    <a:pt x="13377" y="1723"/>
                    <a:pt x="13579" y="1925"/>
                    <a:pt x="13579" y="2175"/>
                  </a:cubicBezTo>
                  <a:lnTo>
                    <a:pt x="13579" y="10932"/>
                  </a:lnTo>
                  <a:cubicBezTo>
                    <a:pt x="13579" y="11183"/>
                    <a:pt x="13377" y="11385"/>
                    <a:pt x="13127" y="11385"/>
                  </a:cubicBezTo>
                  <a:lnTo>
                    <a:pt x="867" y="11385"/>
                  </a:lnTo>
                  <a:cubicBezTo>
                    <a:pt x="617" y="11385"/>
                    <a:pt x="415" y="11183"/>
                    <a:pt x="415" y="10932"/>
                  </a:cubicBezTo>
                  <a:lnTo>
                    <a:pt x="415" y="861"/>
                  </a:lnTo>
                  <a:cubicBezTo>
                    <a:pt x="415" y="611"/>
                    <a:pt x="617" y="409"/>
                    <a:pt x="867" y="409"/>
                  </a:cubicBezTo>
                  <a:lnTo>
                    <a:pt x="4225" y="409"/>
                  </a:lnTo>
                  <a:cubicBezTo>
                    <a:pt x="4404" y="409"/>
                    <a:pt x="4572" y="477"/>
                    <a:pt x="4697" y="606"/>
                  </a:cubicBezTo>
                  <a:lnTo>
                    <a:pt x="5563" y="1473"/>
                  </a:lnTo>
                  <a:cubicBezTo>
                    <a:pt x="5722" y="1631"/>
                    <a:pt x="5943" y="1723"/>
                    <a:pt x="6174" y="1723"/>
                  </a:cubicBezTo>
                  <a:lnTo>
                    <a:pt x="7579" y="1723"/>
                  </a:lnTo>
                  <a:cubicBezTo>
                    <a:pt x="7757" y="1723"/>
                    <a:pt x="7849" y="1501"/>
                    <a:pt x="7724" y="1371"/>
                  </a:cubicBezTo>
                  <a:lnTo>
                    <a:pt x="6761" y="409"/>
                  </a:lnTo>
                  <a:close/>
                  <a:moveTo>
                    <a:pt x="867" y="0"/>
                  </a:moveTo>
                  <a:cubicBezTo>
                    <a:pt x="391" y="0"/>
                    <a:pt x="1" y="385"/>
                    <a:pt x="1" y="861"/>
                  </a:cubicBezTo>
                  <a:lnTo>
                    <a:pt x="1" y="10932"/>
                  </a:lnTo>
                  <a:cubicBezTo>
                    <a:pt x="1" y="11409"/>
                    <a:pt x="391" y="11794"/>
                    <a:pt x="867" y="11794"/>
                  </a:cubicBezTo>
                  <a:lnTo>
                    <a:pt x="13127" y="11794"/>
                  </a:lnTo>
                  <a:cubicBezTo>
                    <a:pt x="13599" y="11794"/>
                    <a:pt x="13988" y="11409"/>
                    <a:pt x="13988" y="10932"/>
                  </a:cubicBezTo>
                  <a:lnTo>
                    <a:pt x="13988" y="2175"/>
                  </a:lnTo>
                  <a:cubicBezTo>
                    <a:pt x="13988" y="1699"/>
                    <a:pt x="13599" y="1314"/>
                    <a:pt x="13127" y="1314"/>
                  </a:cubicBezTo>
                  <a:lnTo>
                    <a:pt x="9268" y="1314"/>
                  </a:lnTo>
                  <a:lnTo>
                    <a:pt x="8272" y="318"/>
                  </a:lnTo>
                  <a:cubicBezTo>
                    <a:pt x="8070" y="111"/>
                    <a:pt x="7796" y="0"/>
                    <a:pt x="75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64"/>
            <p:cNvSpPr/>
            <p:nvPr/>
          </p:nvSpPr>
          <p:spPr>
            <a:xfrm>
              <a:off x="7196031" y="3509111"/>
              <a:ext cx="154375" cy="148631"/>
            </a:xfrm>
            <a:custGeom>
              <a:rect b="b" l="l" r="r" t="t"/>
              <a:pathLst>
                <a:path extrusionOk="0" h="5667" w="5886">
                  <a:moveTo>
                    <a:pt x="3273" y="1507"/>
                  </a:moveTo>
                  <a:cubicBezTo>
                    <a:pt x="3523" y="1507"/>
                    <a:pt x="3725" y="1709"/>
                    <a:pt x="3725" y="1959"/>
                  </a:cubicBezTo>
                  <a:lnTo>
                    <a:pt x="3725" y="2397"/>
                  </a:lnTo>
                  <a:cubicBezTo>
                    <a:pt x="3725" y="2767"/>
                    <a:pt x="3427" y="3066"/>
                    <a:pt x="3056" y="3066"/>
                  </a:cubicBezTo>
                  <a:cubicBezTo>
                    <a:pt x="2686" y="3066"/>
                    <a:pt x="2382" y="2767"/>
                    <a:pt x="2382" y="2397"/>
                  </a:cubicBezTo>
                  <a:lnTo>
                    <a:pt x="2382" y="1959"/>
                  </a:lnTo>
                  <a:cubicBezTo>
                    <a:pt x="2382" y="1709"/>
                    <a:pt x="2584" y="1507"/>
                    <a:pt x="2835" y="1507"/>
                  </a:cubicBezTo>
                  <a:close/>
                  <a:moveTo>
                    <a:pt x="3287" y="3451"/>
                  </a:moveTo>
                  <a:lnTo>
                    <a:pt x="3287" y="3571"/>
                  </a:lnTo>
                  <a:cubicBezTo>
                    <a:pt x="3287" y="3648"/>
                    <a:pt x="3306" y="3720"/>
                    <a:pt x="3345" y="3783"/>
                  </a:cubicBezTo>
                  <a:lnTo>
                    <a:pt x="3066" y="4062"/>
                  </a:lnTo>
                  <a:cubicBezTo>
                    <a:pt x="3061" y="4067"/>
                    <a:pt x="3057" y="4069"/>
                    <a:pt x="3054" y="4069"/>
                  </a:cubicBezTo>
                  <a:cubicBezTo>
                    <a:pt x="3051" y="4069"/>
                    <a:pt x="3049" y="4067"/>
                    <a:pt x="3046" y="4062"/>
                  </a:cubicBezTo>
                  <a:lnTo>
                    <a:pt x="2763" y="3783"/>
                  </a:lnTo>
                  <a:cubicBezTo>
                    <a:pt x="2801" y="3720"/>
                    <a:pt x="2820" y="3648"/>
                    <a:pt x="2820" y="3571"/>
                  </a:cubicBezTo>
                  <a:lnTo>
                    <a:pt x="2820" y="3451"/>
                  </a:lnTo>
                  <a:cubicBezTo>
                    <a:pt x="2897" y="3470"/>
                    <a:pt x="2974" y="3475"/>
                    <a:pt x="3056" y="3475"/>
                  </a:cubicBezTo>
                  <a:cubicBezTo>
                    <a:pt x="3133" y="3475"/>
                    <a:pt x="3210" y="3470"/>
                    <a:pt x="3287" y="3451"/>
                  </a:cubicBezTo>
                  <a:close/>
                  <a:moveTo>
                    <a:pt x="3056" y="410"/>
                  </a:moveTo>
                  <a:cubicBezTo>
                    <a:pt x="4086" y="410"/>
                    <a:pt x="5000" y="1054"/>
                    <a:pt x="5342" y="2026"/>
                  </a:cubicBezTo>
                  <a:cubicBezTo>
                    <a:pt x="5683" y="2994"/>
                    <a:pt x="5375" y="4071"/>
                    <a:pt x="4577" y="4716"/>
                  </a:cubicBezTo>
                  <a:lnTo>
                    <a:pt x="4572" y="4721"/>
                  </a:lnTo>
                  <a:lnTo>
                    <a:pt x="4572" y="4418"/>
                  </a:lnTo>
                  <a:cubicBezTo>
                    <a:pt x="4572" y="4177"/>
                    <a:pt x="4437" y="3951"/>
                    <a:pt x="4216" y="3845"/>
                  </a:cubicBezTo>
                  <a:lnTo>
                    <a:pt x="3706" y="3590"/>
                  </a:lnTo>
                  <a:cubicBezTo>
                    <a:pt x="3701" y="3585"/>
                    <a:pt x="3696" y="3581"/>
                    <a:pt x="3696" y="3576"/>
                  </a:cubicBezTo>
                  <a:lnTo>
                    <a:pt x="3696" y="3263"/>
                  </a:lnTo>
                  <a:cubicBezTo>
                    <a:pt x="3970" y="3061"/>
                    <a:pt x="4134" y="2738"/>
                    <a:pt x="4134" y="2397"/>
                  </a:cubicBezTo>
                  <a:lnTo>
                    <a:pt x="4134" y="1959"/>
                  </a:lnTo>
                  <a:cubicBezTo>
                    <a:pt x="4134" y="1483"/>
                    <a:pt x="3749" y="1093"/>
                    <a:pt x="3273" y="1093"/>
                  </a:cubicBezTo>
                  <a:lnTo>
                    <a:pt x="2835" y="1093"/>
                  </a:lnTo>
                  <a:cubicBezTo>
                    <a:pt x="2358" y="1098"/>
                    <a:pt x="1978" y="1483"/>
                    <a:pt x="1978" y="1959"/>
                  </a:cubicBezTo>
                  <a:lnTo>
                    <a:pt x="1978" y="2397"/>
                  </a:lnTo>
                  <a:cubicBezTo>
                    <a:pt x="1978" y="2738"/>
                    <a:pt x="2137" y="3061"/>
                    <a:pt x="2416" y="3263"/>
                  </a:cubicBezTo>
                  <a:lnTo>
                    <a:pt x="2416" y="3571"/>
                  </a:lnTo>
                  <a:cubicBezTo>
                    <a:pt x="2416" y="3576"/>
                    <a:pt x="2411" y="3585"/>
                    <a:pt x="2406" y="3585"/>
                  </a:cubicBezTo>
                  <a:lnTo>
                    <a:pt x="1892" y="3840"/>
                  </a:lnTo>
                  <a:cubicBezTo>
                    <a:pt x="1675" y="3951"/>
                    <a:pt x="1536" y="4172"/>
                    <a:pt x="1540" y="4418"/>
                  </a:cubicBezTo>
                  <a:lnTo>
                    <a:pt x="1540" y="4716"/>
                  </a:lnTo>
                  <a:cubicBezTo>
                    <a:pt x="737" y="4071"/>
                    <a:pt x="429" y="2994"/>
                    <a:pt x="770" y="2026"/>
                  </a:cubicBezTo>
                  <a:cubicBezTo>
                    <a:pt x="1112" y="1054"/>
                    <a:pt x="2031" y="410"/>
                    <a:pt x="3056" y="410"/>
                  </a:cubicBezTo>
                  <a:close/>
                  <a:moveTo>
                    <a:pt x="3682" y="4028"/>
                  </a:moveTo>
                  <a:lnTo>
                    <a:pt x="4038" y="4211"/>
                  </a:lnTo>
                  <a:cubicBezTo>
                    <a:pt x="4115" y="4249"/>
                    <a:pt x="4168" y="4331"/>
                    <a:pt x="4163" y="4418"/>
                  </a:cubicBezTo>
                  <a:lnTo>
                    <a:pt x="4163" y="4986"/>
                  </a:lnTo>
                  <a:cubicBezTo>
                    <a:pt x="3816" y="5166"/>
                    <a:pt x="3436" y="5256"/>
                    <a:pt x="3056" y="5256"/>
                  </a:cubicBezTo>
                  <a:cubicBezTo>
                    <a:pt x="2676" y="5256"/>
                    <a:pt x="2296" y="5166"/>
                    <a:pt x="1949" y="4986"/>
                  </a:cubicBezTo>
                  <a:lnTo>
                    <a:pt x="1945" y="4986"/>
                  </a:lnTo>
                  <a:lnTo>
                    <a:pt x="1945" y="4418"/>
                  </a:lnTo>
                  <a:cubicBezTo>
                    <a:pt x="1945" y="4331"/>
                    <a:pt x="1997" y="4249"/>
                    <a:pt x="2074" y="4211"/>
                  </a:cubicBezTo>
                  <a:lnTo>
                    <a:pt x="2431" y="4028"/>
                  </a:lnTo>
                  <a:lnTo>
                    <a:pt x="2753" y="4355"/>
                  </a:lnTo>
                  <a:cubicBezTo>
                    <a:pt x="2837" y="4439"/>
                    <a:pt x="2947" y="4482"/>
                    <a:pt x="3055" y="4482"/>
                  </a:cubicBezTo>
                  <a:cubicBezTo>
                    <a:pt x="3164" y="4482"/>
                    <a:pt x="3273" y="4439"/>
                    <a:pt x="3354" y="4355"/>
                  </a:cubicBezTo>
                  <a:lnTo>
                    <a:pt x="3682" y="4028"/>
                  </a:lnTo>
                  <a:close/>
                  <a:moveTo>
                    <a:pt x="3056" y="1"/>
                  </a:moveTo>
                  <a:cubicBezTo>
                    <a:pt x="1911" y="1"/>
                    <a:pt x="876" y="694"/>
                    <a:pt x="438" y="1752"/>
                  </a:cubicBezTo>
                  <a:cubicBezTo>
                    <a:pt x="1" y="2811"/>
                    <a:pt x="241" y="4028"/>
                    <a:pt x="1050" y="4836"/>
                  </a:cubicBezTo>
                  <a:cubicBezTo>
                    <a:pt x="1594" y="5378"/>
                    <a:pt x="2321" y="5667"/>
                    <a:pt x="3059" y="5667"/>
                  </a:cubicBezTo>
                  <a:cubicBezTo>
                    <a:pt x="3423" y="5667"/>
                    <a:pt x="3789" y="5597"/>
                    <a:pt x="4139" y="5452"/>
                  </a:cubicBezTo>
                  <a:cubicBezTo>
                    <a:pt x="5197" y="5014"/>
                    <a:pt x="5885" y="3980"/>
                    <a:pt x="5885" y="2835"/>
                  </a:cubicBezTo>
                  <a:cubicBezTo>
                    <a:pt x="5885" y="1271"/>
                    <a:pt x="4620" y="5"/>
                    <a:pt x="305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64"/>
            <p:cNvSpPr/>
            <p:nvPr/>
          </p:nvSpPr>
          <p:spPr>
            <a:xfrm>
              <a:off x="7169279" y="3486162"/>
              <a:ext cx="170662" cy="158886"/>
            </a:xfrm>
            <a:custGeom>
              <a:rect b="b" l="l" r="r" t="t"/>
              <a:pathLst>
                <a:path extrusionOk="0" h="6058" w="6507">
                  <a:moveTo>
                    <a:pt x="4073" y="0"/>
                  </a:moveTo>
                  <a:cubicBezTo>
                    <a:pt x="3120" y="0"/>
                    <a:pt x="2171" y="367"/>
                    <a:pt x="1454" y="1087"/>
                  </a:cubicBezTo>
                  <a:cubicBezTo>
                    <a:pt x="130" y="2406"/>
                    <a:pt x="0" y="4504"/>
                    <a:pt x="1146" y="5981"/>
                  </a:cubicBezTo>
                  <a:cubicBezTo>
                    <a:pt x="1190" y="6035"/>
                    <a:pt x="1245" y="6057"/>
                    <a:pt x="1298" y="6057"/>
                  </a:cubicBezTo>
                  <a:cubicBezTo>
                    <a:pt x="1443" y="6057"/>
                    <a:pt x="1578" y="5886"/>
                    <a:pt x="1468" y="5731"/>
                  </a:cubicBezTo>
                  <a:cubicBezTo>
                    <a:pt x="453" y="4417"/>
                    <a:pt x="568" y="2550"/>
                    <a:pt x="1742" y="1376"/>
                  </a:cubicBezTo>
                  <a:cubicBezTo>
                    <a:pt x="2382" y="737"/>
                    <a:pt x="3226" y="411"/>
                    <a:pt x="4075" y="411"/>
                  </a:cubicBezTo>
                  <a:cubicBezTo>
                    <a:pt x="4785" y="411"/>
                    <a:pt x="5499" y="639"/>
                    <a:pt x="6097" y="1102"/>
                  </a:cubicBezTo>
                  <a:cubicBezTo>
                    <a:pt x="6137" y="1131"/>
                    <a:pt x="6178" y="1144"/>
                    <a:pt x="6217" y="1144"/>
                  </a:cubicBezTo>
                  <a:cubicBezTo>
                    <a:pt x="6383" y="1144"/>
                    <a:pt x="6507" y="916"/>
                    <a:pt x="6347" y="779"/>
                  </a:cubicBezTo>
                  <a:cubicBezTo>
                    <a:pt x="5674" y="257"/>
                    <a:pt x="4872" y="0"/>
                    <a:pt x="407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64"/>
            <p:cNvSpPr/>
            <p:nvPr/>
          </p:nvSpPr>
          <p:spPr>
            <a:xfrm>
              <a:off x="7211532" y="3521700"/>
              <a:ext cx="171554" cy="159070"/>
            </a:xfrm>
            <a:custGeom>
              <a:rect b="b" l="l" r="r" t="t"/>
              <a:pathLst>
                <a:path extrusionOk="0" h="6065" w="6541">
                  <a:moveTo>
                    <a:pt x="5230" y="1"/>
                  </a:moveTo>
                  <a:cubicBezTo>
                    <a:pt x="5187" y="1"/>
                    <a:pt x="5143" y="15"/>
                    <a:pt x="5107" y="45"/>
                  </a:cubicBezTo>
                  <a:cubicBezTo>
                    <a:pt x="5015" y="112"/>
                    <a:pt x="5001" y="242"/>
                    <a:pt x="5068" y="334"/>
                  </a:cubicBezTo>
                  <a:cubicBezTo>
                    <a:pt x="6088" y="1643"/>
                    <a:pt x="5973" y="3510"/>
                    <a:pt x="4794" y="4688"/>
                  </a:cubicBezTo>
                  <a:cubicBezTo>
                    <a:pt x="4155" y="5327"/>
                    <a:pt x="3312" y="5652"/>
                    <a:pt x="2464" y="5652"/>
                  </a:cubicBezTo>
                  <a:cubicBezTo>
                    <a:pt x="1753" y="5652"/>
                    <a:pt x="1039" y="5423"/>
                    <a:pt x="439" y="4958"/>
                  </a:cubicBezTo>
                  <a:cubicBezTo>
                    <a:pt x="396" y="4921"/>
                    <a:pt x="350" y="4906"/>
                    <a:pt x="307" y="4906"/>
                  </a:cubicBezTo>
                  <a:cubicBezTo>
                    <a:pt x="135" y="4906"/>
                    <a:pt x="1" y="5151"/>
                    <a:pt x="189" y="5285"/>
                  </a:cubicBezTo>
                  <a:cubicBezTo>
                    <a:pt x="862" y="5807"/>
                    <a:pt x="1664" y="6064"/>
                    <a:pt x="2463" y="6064"/>
                  </a:cubicBezTo>
                  <a:cubicBezTo>
                    <a:pt x="3418" y="6064"/>
                    <a:pt x="4367" y="5697"/>
                    <a:pt x="5087" y="4977"/>
                  </a:cubicBezTo>
                  <a:cubicBezTo>
                    <a:pt x="6411" y="3654"/>
                    <a:pt x="6541" y="1556"/>
                    <a:pt x="5391" y="79"/>
                  </a:cubicBezTo>
                  <a:cubicBezTo>
                    <a:pt x="5351" y="28"/>
                    <a:pt x="5291" y="1"/>
                    <a:pt x="52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0" name="Google Shape;3170;p64"/>
          <p:cNvGrpSpPr/>
          <p:nvPr/>
        </p:nvGrpSpPr>
        <p:grpSpPr>
          <a:xfrm>
            <a:off x="935809" y="4091872"/>
            <a:ext cx="258273" cy="233212"/>
            <a:chOff x="2642986" y="2455790"/>
            <a:chExt cx="358813" cy="323996"/>
          </a:xfrm>
        </p:grpSpPr>
        <p:sp>
          <p:nvSpPr>
            <p:cNvPr id="3171" name="Google Shape;3171;p64"/>
            <p:cNvSpPr/>
            <p:nvPr/>
          </p:nvSpPr>
          <p:spPr>
            <a:xfrm>
              <a:off x="2778007" y="2717677"/>
              <a:ext cx="43049" cy="39326"/>
            </a:xfrm>
            <a:custGeom>
              <a:rect b="b" l="l" r="r" t="t"/>
              <a:pathLst>
                <a:path extrusionOk="0" h="1500" w="1642">
                  <a:moveTo>
                    <a:pt x="341" y="0"/>
                  </a:moveTo>
                  <a:lnTo>
                    <a:pt x="1" y="1500"/>
                  </a:lnTo>
                  <a:lnTo>
                    <a:pt x="1641" y="1500"/>
                  </a:lnTo>
                  <a:lnTo>
                    <a:pt x="13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64"/>
            <p:cNvSpPr/>
            <p:nvPr/>
          </p:nvSpPr>
          <p:spPr>
            <a:xfrm>
              <a:off x="2748564" y="2753464"/>
              <a:ext cx="101829" cy="21105"/>
            </a:xfrm>
            <a:custGeom>
              <a:rect b="b" l="l" r="r" t="t"/>
              <a:pathLst>
                <a:path extrusionOk="0" h="805" w="3884">
                  <a:moveTo>
                    <a:pt x="1" y="1"/>
                  </a:moveTo>
                  <a:lnTo>
                    <a:pt x="1" y="805"/>
                  </a:lnTo>
                  <a:lnTo>
                    <a:pt x="3883" y="805"/>
                  </a:lnTo>
                  <a:lnTo>
                    <a:pt x="38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64"/>
            <p:cNvSpPr/>
            <p:nvPr/>
          </p:nvSpPr>
          <p:spPr>
            <a:xfrm>
              <a:off x="2648204" y="2525581"/>
              <a:ext cx="302655" cy="197706"/>
            </a:xfrm>
            <a:custGeom>
              <a:rect b="b" l="l" r="r" t="t"/>
              <a:pathLst>
                <a:path extrusionOk="0" h="7541" w="11544">
                  <a:moveTo>
                    <a:pt x="1" y="0"/>
                  </a:moveTo>
                  <a:lnTo>
                    <a:pt x="1" y="7541"/>
                  </a:lnTo>
                  <a:lnTo>
                    <a:pt x="11543" y="7541"/>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64"/>
            <p:cNvSpPr/>
            <p:nvPr/>
          </p:nvSpPr>
          <p:spPr>
            <a:xfrm>
              <a:off x="2852726" y="2525581"/>
              <a:ext cx="98132" cy="81694"/>
            </a:xfrm>
            <a:custGeom>
              <a:rect b="b" l="l" r="r" t="t"/>
              <a:pathLst>
                <a:path extrusionOk="0" h="3116" w="3743">
                  <a:moveTo>
                    <a:pt x="1" y="0"/>
                  </a:moveTo>
                  <a:lnTo>
                    <a:pt x="1" y="66"/>
                  </a:lnTo>
                  <a:cubicBezTo>
                    <a:pt x="1" y="1750"/>
                    <a:pt x="1345" y="3115"/>
                    <a:pt x="3003" y="3115"/>
                  </a:cubicBezTo>
                  <a:cubicBezTo>
                    <a:pt x="3253" y="3115"/>
                    <a:pt x="3500" y="3083"/>
                    <a:pt x="3742" y="3021"/>
                  </a:cubicBezTo>
                  <a:lnTo>
                    <a:pt x="37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64"/>
            <p:cNvSpPr/>
            <p:nvPr/>
          </p:nvSpPr>
          <p:spPr>
            <a:xfrm>
              <a:off x="2648204" y="2709314"/>
              <a:ext cx="302655" cy="13974"/>
            </a:xfrm>
            <a:custGeom>
              <a:rect b="b" l="l" r="r" t="t"/>
              <a:pathLst>
                <a:path extrusionOk="0" h="533" w="11544">
                  <a:moveTo>
                    <a:pt x="1" y="0"/>
                  </a:moveTo>
                  <a:lnTo>
                    <a:pt x="1" y="533"/>
                  </a:lnTo>
                  <a:lnTo>
                    <a:pt x="11543" y="533"/>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64"/>
            <p:cNvSpPr/>
            <p:nvPr/>
          </p:nvSpPr>
          <p:spPr>
            <a:xfrm>
              <a:off x="2667578" y="2544012"/>
              <a:ext cx="263905" cy="146608"/>
            </a:xfrm>
            <a:custGeom>
              <a:rect b="b" l="l" r="r" t="t"/>
              <a:pathLst>
                <a:path extrusionOk="0" h="5592" w="10066">
                  <a:moveTo>
                    <a:pt x="1" y="0"/>
                  </a:moveTo>
                  <a:lnTo>
                    <a:pt x="1" y="5592"/>
                  </a:lnTo>
                  <a:lnTo>
                    <a:pt x="10065" y="5592"/>
                  </a:lnTo>
                  <a:lnTo>
                    <a:pt x="100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64"/>
            <p:cNvSpPr/>
            <p:nvPr/>
          </p:nvSpPr>
          <p:spPr>
            <a:xfrm>
              <a:off x="2854457" y="2544012"/>
              <a:ext cx="77027" cy="63263"/>
            </a:xfrm>
            <a:custGeom>
              <a:rect b="b" l="l" r="r" t="t"/>
              <a:pathLst>
                <a:path extrusionOk="0" h="2413" w="2938">
                  <a:moveTo>
                    <a:pt x="0" y="0"/>
                  </a:moveTo>
                  <a:cubicBezTo>
                    <a:pt x="290" y="1376"/>
                    <a:pt x="1496" y="2412"/>
                    <a:pt x="2937" y="2412"/>
                  </a:cubicBezTo>
                  <a:lnTo>
                    <a:pt x="29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64"/>
            <p:cNvSpPr/>
            <p:nvPr/>
          </p:nvSpPr>
          <p:spPr>
            <a:xfrm>
              <a:off x="2667578" y="2544012"/>
              <a:ext cx="263905" cy="146608"/>
            </a:xfrm>
            <a:custGeom>
              <a:rect b="b" l="l" r="r" t="t"/>
              <a:pathLst>
                <a:path extrusionOk="0" h="5592" w="10066">
                  <a:moveTo>
                    <a:pt x="1" y="0"/>
                  </a:moveTo>
                  <a:lnTo>
                    <a:pt x="1" y="5592"/>
                  </a:lnTo>
                  <a:lnTo>
                    <a:pt x="10065" y="5592"/>
                  </a:lnTo>
                  <a:lnTo>
                    <a:pt x="10065" y="4955"/>
                  </a:lnTo>
                  <a:lnTo>
                    <a:pt x="674" y="4955"/>
                  </a:lnTo>
                  <a:lnTo>
                    <a:pt x="6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64"/>
            <p:cNvSpPr/>
            <p:nvPr/>
          </p:nvSpPr>
          <p:spPr>
            <a:xfrm>
              <a:off x="274334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64"/>
            <p:cNvSpPr/>
            <p:nvPr/>
          </p:nvSpPr>
          <p:spPr>
            <a:xfrm>
              <a:off x="2787130" y="2609713"/>
              <a:ext cx="24802" cy="25274"/>
            </a:xfrm>
            <a:custGeom>
              <a:rect b="b" l="l" r="r" t="t"/>
              <a:pathLst>
                <a:path extrusionOk="0" h="964" w="946">
                  <a:moveTo>
                    <a:pt x="0" y="0"/>
                  </a:moveTo>
                  <a:lnTo>
                    <a:pt x="0"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64"/>
            <p:cNvSpPr/>
            <p:nvPr/>
          </p:nvSpPr>
          <p:spPr>
            <a:xfrm>
              <a:off x="283088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64"/>
            <p:cNvSpPr/>
            <p:nvPr/>
          </p:nvSpPr>
          <p:spPr>
            <a:xfrm>
              <a:off x="2866228" y="2461008"/>
              <a:ext cx="130589" cy="132582"/>
            </a:xfrm>
            <a:custGeom>
              <a:rect b="b" l="l" r="r" t="t"/>
              <a:pathLst>
                <a:path extrusionOk="0" h="5057" w="4981">
                  <a:moveTo>
                    <a:pt x="2488" y="1"/>
                  </a:moveTo>
                  <a:cubicBezTo>
                    <a:pt x="1112" y="1"/>
                    <a:pt x="0" y="1131"/>
                    <a:pt x="0" y="2529"/>
                  </a:cubicBezTo>
                  <a:cubicBezTo>
                    <a:pt x="0" y="3923"/>
                    <a:pt x="1112" y="5057"/>
                    <a:pt x="2488" y="5057"/>
                  </a:cubicBezTo>
                  <a:cubicBezTo>
                    <a:pt x="3865" y="5057"/>
                    <a:pt x="4980" y="3923"/>
                    <a:pt x="4980" y="2529"/>
                  </a:cubicBezTo>
                  <a:cubicBezTo>
                    <a:pt x="4980" y="1131"/>
                    <a:pt x="3865" y="1"/>
                    <a:pt x="248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64"/>
            <p:cNvSpPr/>
            <p:nvPr/>
          </p:nvSpPr>
          <p:spPr>
            <a:xfrm>
              <a:off x="2904585" y="2500046"/>
              <a:ext cx="53772" cy="54532"/>
            </a:xfrm>
            <a:custGeom>
              <a:rect b="b" l="l" r="r" t="t"/>
              <a:pathLst>
                <a:path extrusionOk="0" h="2080" w="2051">
                  <a:moveTo>
                    <a:pt x="1025" y="0"/>
                  </a:moveTo>
                  <a:cubicBezTo>
                    <a:pt x="460" y="0"/>
                    <a:pt x="0" y="464"/>
                    <a:pt x="0" y="1040"/>
                  </a:cubicBezTo>
                  <a:cubicBezTo>
                    <a:pt x="0" y="1615"/>
                    <a:pt x="460" y="2079"/>
                    <a:pt x="1025" y="2079"/>
                  </a:cubicBezTo>
                  <a:cubicBezTo>
                    <a:pt x="1590" y="2079"/>
                    <a:pt x="2050" y="1615"/>
                    <a:pt x="2050" y="1040"/>
                  </a:cubicBezTo>
                  <a:cubicBezTo>
                    <a:pt x="2050" y="464"/>
                    <a:pt x="1590" y="0"/>
                    <a:pt x="10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64"/>
            <p:cNvSpPr/>
            <p:nvPr/>
          </p:nvSpPr>
          <p:spPr>
            <a:xfrm>
              <a:off x="2642986" y="2520259"/>
              <a:ext cx="249276" cy="259527"/>
            </a:xfrm>
            <a:custGeom>
              <a:rect b="b" l="l" r="r" t="t"/>
              <a:pathLst>
                <a:path extrusionOk="0" h="9899" w="9508">
                  <a:moveTo>
                    <a:pt x="6339" y="7947"/>
                  </a:moveTo>
                  <a:lnTo>
                    <a:pt x="6509" y="8696"/>
                  </a:lnTo>
                  <a:lnTo>
                    <a:pt x="5433" y="8696"/>
                  </a:lnTo>
                  <a:lnTo>
                    <a:pt x="5600" y="7947"/>
                  </a:lnTo>
                  <a:close/>
                  <a:moveTo>
                    <a:pt x="7711" y="9098"/>
                  </a:moveTo>
                  <a:lnTo>
                    <a:pt x="7711" y="9500"/>
                  </a:lnTo>
                  <a:lnTo>
                    <a:pt x="4231" y="9500"/>
                  </a:lnTo>
                  <a:lnTo>
                    <a:pt x="4231" y="9098"/>
                  </a:lnTo>
                  <a:close/>
                  <a:moveTo>
                    <a:pt x="200" y="1"/>
                  </a:moveTo>
                  <a:cubicBezTo>
                    <a:pt x="91" y="1"/>
                    <a:pt x="1" y="91"/>
                    <a:pt x="1" y="203"/>
                  </a:cubicBezTo>
                  <a:lnTo>
                    <a:pt x="1" y="7744"/>
                  </a:lnTo>
                  <a:cubicBezTo>
                    <a:pt x="1" y="7856"/>
                    <a:pt x="91" y="7947"/>
                    <a:pt x="200" y="7947"/>
                  </a:cubicBezTo>
                  <a:lnTo>
                    <a:pt x="5191" y="7947"/>
                  </a:lnTo>
                  <a:lnTo>
                    <a:pt x="5020" y="8693"/>
                  </a:lnTo>
                  <a:lnTo>
                    <a:pt x="4028" y="8693"/>
                  </a:lnTo>
                  <a:cubicBezTo>
                    <a:pt x="3919" y="8693"/>
                    <a:pt x="3829" y="8783"/>
                    <a:pt x="3829" y="8896"/>
                  </a:cubicBezTo>
                  <a:lnTo>
                    <a:pt x="3829" y="9700"/>
                  </a:lnTo>
                  <a:cubicBezTo>
                    <a:pt x="3829" y="9808"/>
                    <a:pt x="3919" y="9899"/>
                    <a:pt x="4028" y="9899"/>
                  </a:cubicBezTo>
                  <a:lnTo>
                    <a:pt x="7910" y="9899"/>
                  </a:lnTo>
                  <a:cubicBezTo>
                    <a:pt x="8023" y="9899"/>
                    <a:pt x="8113" y="9808"/>
                    <a:pt x="8113" y="9700"/>
                  </a:cubicBezTo>
                  <a:lnTo>
                    <a:pt x="8113" y="8896"/>
                  </a:lnTo>
                  <a:cubicBezTo>
                    <a:pt x="8113" y="8783"/>
                    <a:pt x="8023" y="8696"/>
                    <a:pt x="7910" y="8696"/>
                  </a:cubicBezTo>
                  <a:lnTo>
                    <a:pt x="6922" y="8696"/>
                  </a:lnTo>
                  <a:lnTo>
                    <a:pt x="6751" y="7947"/>
                  </a:lnTo>
                  <a:lnTo>
                    <a:pt x="9240" y="7947"/>
                  </a:lnTo>
                  <a:cubicBezTo>
                    <a:pt x="9508" y="7947"/>
                    <a:pt x="9508" y="7545"/>
                    <a:pt x="9240" y="7545"/>
                  </a:cubicBezTo>
                  <a:lnTo>
                    <a:pt x="9243" y="7548"/>
                  </a:lnTo>
                  <a:lnTo>
                    <a:pt x="403" y="7548"/>
                  </a:lnTo>
                  <a:lnTo>
                    <a:pt x="403" y="403"/>
                  </a:lnTo>
                  <a:lnTo>
                    <a:pt x="5676" y="403"/>
                  </a:lnTo>
                  <a:cubicBezTo>
                    <a:pt x="5944" y="403"/>
                    <a:pt x="5944" y="1"/>
                    <a:pt x="56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64"/>
            <p:cNvSpPr/>
            <p:nvPr/>
          </p:nvSpPr>
          <p:spPr>
            <a:xfrm>
              <a:off x="2778767" y="2700872"/>
              <a:ext cx="41607" cy="10461"/>
            </a:xfrm>
            <a:custGeom>
              <a:rect b="b" l="l" r="r" t="t"/>
              <a:pathLst>
                <a:path extrusionOk="0" h="399" w="1587">
                  <a:moveTo>
                    <a:pt x="265" y="0"/>
                  </a:moveTo>
                  <a:cubicBezTo>
                    <a:pt x="1" y="0"/>
                    <a:pt x="2" y="399"/>
                    <a:pt x="269" y="399"/>
                  </a:cubicBezTo>
                  <a:lnTo>
                    <a:pt x="1323" y="399"/>
                  </a:lnTo>
                  <a:cubicBezTo>
                    <a:pt x="1587" y="399"/>
                    <a:pt x="1587" y="0"/>
                    <a:pt x="1323" y="0"/>
                  </a:cubicBezTo>
                  <a:lnTo>
                    <a:pt x="269" y="0"/>
                  </a:lnTo>
                  <a:cubicBezTo>
                    <a:pt x="267" y="0"/>
                    <a:pt x="266" y="0"/>
                    <a:pt x="2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64"/>
            <p:cNvSpPr/>
            <p:nvPr/>
          </p:nvSpPr>
          <p:spPr>
            <a:xfrm>
              <a:off x="2738130" y="2604496"/>
              <a:ext cx="35341" cy="35708"/>
            </a:xfrm>
            <a:custGeom>
              <a:rect b="b" l="l" r="r" t="t"/>
              <a:pathLst>
                <a:path extrusionOk="0" h="1362" w="1348">
                  <a:moveTo>
                    <a:pt x="946" y="402"/>
                  </a:moveTo>
                  <a:lnTo>
                    <a:pt x="946" y="960"/>
                  </a:lnTo>
                  <a:lnTo>
                    <a:pt x="403" y="960"/>
                  </a:lnTo>
                  <a:lnTo>
                    <a:pt x="403" y="402"/>
                  </a:lnTo>
                  <a:close/>
                  <a:moveTo>
                    <a:pt x="200" y="0"/>
                  </a:moveTo>
                  <a:cubicBezTo>
                    <a:pt x="87" y="0"/>
                    <a:pt x="1" y="91"/>
                    <a:pt x="1" y="199"/>
                  </a:cubicBezTo>
                  <a:lnTo>
                    <a:pt x="1" y="1163"/>
                  </a:lnTo>
                  <a:cubicBezTo>
                    <a:pt x="1" y="1271"/>
                    <a:pt x="87" y="1362"/>
                    <a:pt x="200" y="1362"/>
                  </a:cubicBezTo>
                  <a:lnTo>
                    <a:pt x="1145" y="1362"/>
                  </a:lnTo>
                  <a:cubicBezTo>
                    <a:pt x="1257" y="1362"/>
                    <a:pt x="1348" y="1271"/>
                    <a:pt x="1348" y="1163"/>
                  </a:cubicBezTo>
                  <a:lnTo>
                    <a:pt x="1348" y="199"/>
                  </a:lnTo>
                  <a:cubicBezTo>
                    <a:pt x="1348"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64"/>
            <p:cNvSpPr/>
            <p:nvPr/>
          </p:nvSpPr>
          <p:spPr>
            <a:xfrm>
              <a:off x="2781913" y="2604496"/>
              <a:ext cx="35341" cy="35708"/>
            </a:xfrm>
            <a:custGeom>
              <a:rect b="b" l="l" r="r" t="t"/>
              <a:pathLst>
                <a:path extrusionOk="0" h="1362" w="1348">
                  <a:moveTo>
                    <a:pt x="945" y="402"/>
                  </a:moveTo>
                  <a:lnTo>
                    <a:pt x="945" y="960"/>
                  </a:lnTo>
                  <a:lnTo>
                    <a:pt x="402" y="960"/>
                  </a:lnTo>
                  <a:lnTo>
                    <a:pt x="402" y="402"/>
                  </a:lnTo>
                  <a:close/>
                  <a:moveTo>
                    <a:pt x="199" y="0"/>
                  </a:moveTo>
                  <a:cubicBezTo>
                    <a:pt x="87" y="0"/>
                    <a:pt x="0" y="91"/>
                    <a:pt x="0" y="199"/>
                  </a:cubicBezTo>
                  <a:lnTo>
                    <a:pt x="0" y="1163"/>
                  </a:lnTo>
                  <a:cubicBezTo>
                    <a:pt x="0" y="1271"/>
                    <a:pt x="87" y="1362"/>
                    <a:pt x="199" y="1362"/>
                  </a:cubicBezTo>
                  <a:lnTo>
                    <a:pt x="1145" y="1362"/>
                  </a:lnTo>
                  <a:cubicBezTo>
                    <a:pt x="1257" y="1362"/>
                    <a:pt x="1347" y="1271"/>
                    <a:pt x="1347" y="1163"/>
                  </a:cubicBezTo>
                  <a:lnTo>
                    <a:pt x="1347" y="199"/>
                  </a:lnTo>
                  <a:cubicBezTo>
                    <a:pt x="1347"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64"/>
            <p:cNvSpPr/>
            <p:nvPr/>
          </p:nvSpPr>
          <p:spPr>
            <a:xfrm>
              <a:off x="2825591" y="2604496"/>
              <a:ext cx="35341" cy="35708"/>
            </a:xfrm>
            <a:custGeom>
              <a:rect b="b" l="l" r="r" t="t"/>
              <a:pathLst>
                <a:path extrusionOk="0" h="1362" w="1348">
                  <a:moveTo>
                    <a:pt x="949" y="402"/>
                  </a:moveTo>
                  <a:lnTo>
                    <a:pt x="949" y="960"/>
                  </a:lnTo>
                  <a:lnTo>
                    <a:pt x="406" y="960"/>
                  </a:lnTo>
                  <a:lnTo>
                    <a:pt x="406" y="402"/>
                  </a:lnTo>
                  <a:close/>
                  <a:moveTo>
                    <a:pt x="203" y="0"/>
                  </a:moveTo>
                  <a:cubicBezTo>
                    <a:pt x="91" y="0"/>
                    <a:pt x="0" y="91"/>
                    <a:pt x="0" y="199"/>
                  </a:cubicBezTo>
                  <a:lnTo>
                    <a:pt x="0" y="1163"/>
                  </a:lnTo>
                  <a:cubicBezTo>
                    <a:pt x="0" y="1271"/>
                    <a:pt x="91" y="1362"/>
                    <a:pt x="203" y="1362"/>
                  </a:cubicBezTo>
                  <a:lnTo>
                    <a:pt x="1148" y="1362"/>
                  </a:lnTo>
                  <a:cubicBezTo>
                    <a:pt x="1261" y="1362"/>
                    <a:pt x="1347" y="1271"/>
                    <a:pt x="1347" y="1163"/>
                  </a:cubicBezTo>
                  <a:lnTo>
                    <a:pt x="1347" y="199"/>
                  </a:lnTo>
                  <a:cubicBezTo>
                    <a:pt x="1347" y="91"/>
                    <a:pt x="1261" y="0"/>
                    <a:pt x="1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64"/>
            <p:cNvSpPr/>
            <p:nvPr/>
          </p:nvSpPr>
          <p:spPr>
            <a:xfrm>
              <a:off x="2662256" y="2455790"/>
              <a:ext cx="339543" cy="272819"/>
            </a:xfrm>
            <a:custGeom>
              <a:rect b="b" l="l" r="r" t="t"/>
              <a:pathLst>
                <a:path extrusionOk="0" h="10406" w="12951">
                  <a:moveTo>
                    <a:pt x="7708" y="3564"/>
                  </a:moveTo>
                  <a:cubicBezTo>
                    <a:pt x="8037" y="4600"/>
                    <a:pt x="8961" y="5364"/>
                    <a:pt x="10069" y="5448"/>
                  </a:cubicBezTo>
                  <a:lnTo>
                    <a:pt x="10069" y="8758"/>
                  </a:lnTo>
                  <a:lnTo>
                    <a:pt x="403" y="8758"/>
                  </a:lnTo>
                  <a:lnTo>
                    <a:pt x="403" y="3564"/>
                  </a:lnTo>
                  <a:close/>
                  <a:moveTo>
                    <a:pt x="10268" y="0"/>
                  </a:moveTo>
                  <a:cubicBezTo>
                    <a:pt x="8874" y="0"/>
                    <a:pt x="7722" y="1080"/>
                    <a:pt x="7592" y="2460"/>
                  </a:cubicBezTo>
                  <a:lnTo>
                    <a:pt x="5730" y="2460"/>
                  </a:lnTo>
                  <a:cubicBezTo>
                    <a:pt x="5462" y="2460"/>
                    <a:pt x="5462" y="2862"/>
                    <a:pt x="5730" y="2862"/>
                  </a:cubicBezTo>
                  <a:lnTo>
                    <a:pt x="7581" y="2862"/>
                  </a:lnTo>
                  <a:cubicBezTo>
                    <a:pt x="7585" y="2963"/>
                    <a:pt x="7596" y="3064"/>
                    <a:pt x="7614" y="3166"/>
                  </a:cubicBezTo>
                  <a:lnTo>
                    <a:pt x="204" y="3166"/>
                  </a:lnTo>
                  <a:cubicBezTo>
                    <a:pt x="91" y="3166"/>
                    <a:pt x="1" y="3253"/>
                    <a:pt x="1" y="3365"/>
                  </a:cubicBezTo>
                  <a:lnTo>
                    <a:pt x="1" y="8957"/>
                  </a:lnTo>
                  <a:cubicBezTo>
                    <a:pt x="1" y="9069"/>
                    <a:pt x="91" y="9160"/>
                    <a:pt x="204" y="9160"/>
                  </a:cubicBezTo>
                  <a:lnTo>
                    <a:pt x="10268" y="9160"/>
                  </a:lnTo>
                  <a:cubicBezTo>
                    <a:pt x="10381" y="9160"/>
                    <a:pt x="10471" y="9069"/>
                    <a:pt x="10471" y="8957"/>
                  </a:cubicBezTo>
                  <a:lnTo>
                    <a:pt x="10471" y="5448"/>
                  </a:lnTo>
                  <a:cubicBezTo>
                    <a:pt x="10583" y="5440"/>
                    <a:pt x="10696" y="5422"/>
                    <a:pt x="10808" y="5400"/>
                  </a:cubicBezTo>
                  <a:lnTo>
                    <a:pt x="10808" y="10007"/>
                  </a:lnTo>
                  <a:lnTo>
                    <a:pt x="9298" y="10007"/>
                  </a:lnTo>
                  <a:cubicBezTo>
                    <a:pt x="9033" y="10007"/>
                    <a:pt x="9033" y="10406"/>
                    <a:pt x="9298" y="10406"/>
                  </a:cubicBezTo>
                  <a:lnTo>
                    <a:pt x="11007" y="10406"/>
                  </a:lnTo>
                  <a:cubicBezTo>
                    <a:pt x="11119" y="10406"/>
                    <a:pt x="11210" y="10315"/>
                    <a:pt x="11210" y="10206"/>
                  </a:cubicBezTo>
                  <a:lnTo>
                    <a:pt x="11210" y="5285"/>
                  </a:lnTo>
                  <a:cubicBezTo>
                    <a:pt x="11507" y="5172"/>
                    <a:pt x="11779" y="5009"/>
                    <a:pt x="12021" y="4799"/>
                  </a:cubicBezTo>
                  <a:cubicBezTo>
                    <a:pt x="12503" y="4379"/>
                    <a:pt x="12822" y="3803"/>
                    <a:pt x="12927" y="3173"/>
                  </a:cubicBezTo>
                  <a:cubicBezTo>
                    <a:pt x="12941" y="3064"/>
                    <a:pt x="12869" y="2959"/>
                    <a:pt x="12756" y="2945"/>
                  </a:cubicBezTo>
                  <a:cubicBezTo>
                    <a:pt x="12745" y="2943"/>
                    <a:pt x="12734" y="2942"/>
                    <a:pt x="12723" y="2942"/>
                  </a:cubicBezTo>
                  <a:cubicBezTo>
                    <a:pt x="12628" y="2942"/>
                    <a:pt x="12545" y="3010"/>
                    <a:pt x="12528" y="3108"/>
                  </a:cubicBezTo>
                  <a:cubicBezTo>
                    <a:pt x="12394" y="3966"/>
                    <a:pt x="11790" y="4680"/>
                    <a:pt x="10964" y="4948"/>
                  </a:cubicBezTo>
                  <a:cubicBezTo>
                    <a:pt x="10957" y="4948"/>
                    <a:pt x="10946" y="4951"/>
                    <a:pt x="10938" y="4955"/>
                  </a:cubicBezTo>
                  <a:cubicBezTo>
                    <a:pt x="10721" y="5020"/>
                    <a:pt x="10497" y="5056"/>
                    <a:pt x="10268" y="5056"/>
                  </a:cubicBezTo>
                  <a:cubicBezTo>
                    <a:pt x="9008" y="5056"/>
                    <a:pt x="7979" y="4010"/>
                    <a:pt x="7979" y="2728"/>
                  </a:cubicBezTo>
                  <a:cubicBezTo>
                    <a:pt x="7979" y="1446"/>
                    <a:pt x="9008" y="399"/>
                    <a:pt x="10268" y="399"/>
                  </a:cubicBezTo>
                  <a:cubicBezTo>
                    <a:pt x="11395" y="399"/>
                    <a:pt x="12365" y="1250"/>
                    <a:pt x="12532" y="2380"/>
                  </a:cubicBezTo>
                  <a:cubicBezTo>
                    <a:pt x="12550" y="2498"/>
                    <a:pt x="12638" y="2552"/>
                    <a:pt x="12727" y="2552"/>
                  </a:cubicBezTo>
                  <a:cubicBezTo>
                    <a:pt x="12838" y="2552"/>
                    <a:pt x="12950" y="2469"/>
                    <a:pt x="12930" y="2322"/>
                  </a:cubicBezTo>
                  <a:cubicBezTo>
                    <a:pt x="12836" y="1681"/>
                    <a:pt x="12517" y="1094"/>
                    <a:pt x="12032" y="667"/>
                  </a:cubicBezTo>
                  <a:cubicBezTo>
                    <a:pt x="11547" y="236"/>
                    <a:pt x="10917" y="0"/>
                    <a:pt x="102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64"/>
            <p:cNvSpPr/>
            <p:nvPr/>
          </p:nvSpPr>
          <p:spPr>
            <a:xfrm>
              <a:off x="2886442" y="2483476"/>
              <a:ext cx="90057" cy="87671"/>
            </a:xfrm>
            <a:custGeom>
              <a:rect b="b" l="l" r="r" t="t"/>
              <a:pathLst>
                <a:path extrusionOk="0" h="3344" w="3435">
                  <a:moveTo>
                    <a:pt x="1717" y="835"/>
                  </a:moveTo>
                  <a:cubicBezTo>
                    <a:pt x="2177" y="839"/>
                    <a:pt x="2547" y="1212"/>
                    <a:pt x="2543" y="1672"/>
                  </a:cubicBezTo>
                  <a:cubicBezTo>
                    <a:pt x="2547" y="2132"/>
                    <a:pt x="2177" y="2505"/>
                    <a:pt x="1717" y="2512"/>
                  </a:cubicBezTo>
                  <a:cubicBezTo>
                    <a:pt x="1261" y="2505"/>
                    <a:pt x="892" y="2132"/>
                    <a:pt x="895" y="1672"/>
                  </a:cubicBezTo>
                  <a:cubicBezTo>
                    <a:pt x="892" y="1212"/>
                    <a:pt x="1261" y="839"/>
                    <a:pt x="1717" y="835"/>
                  </a:cubicBezTo>
                  <a:close/>
                  <a:moveTo>
                    <a:pt x="1719" y="0"/>
                  </a:moveTo>
                  <a:cubicBezTo>
                    <a:pt x="1619" y="0"/>
                    <a:pt x="1518" y="67"/>
                    <a:pt x="1518" y="201"/>
                  </a:cubicBezTo>
                  <a:lnTo>
                    <a:pt x="1518" y="448"/>
                  </a:lnTo>
                  <a:cubicBezTo>
                    <a:pt x="1333" y="476"/>
                    <a:pt x="1156" y="553"/>
                    <a:pt x="1008" y="661"/>
                  </a:cubicBezTo>
                  <a:lnTo>
                    <a:pt x="837" y="491"/>
                  </a:lnTo>
                  <a:cubicBezTo>
                    <a:pt x="793" y="446"/>
                    <a:pt x="743" y="427"/>
                    <a:pt x="696" y="427"/>
                  </a:cubicBezTo>
                  <a:cubicBezTo>
                    <a:pt x="541" y="427"/>
                    <a:pt x="407" y="627"/>
                    <a:pt x="551" y="773"/>
                  </a:cubicBezTo>
                  <a:lnTo>
                    <a:pt x="725" y="947"/>
                  </a:lnTo>
                  <a:cubicBezTo>
                    <a:pt x="613" y="1103"/>
                    <a:pt x="540" y="1280"/>
                    <a:pt x="511" y="1472"/>
                  </a:cubicBezTo>
                  <a:lnTo>
                    <a:pt x="269" y="1472"/>
                  </a:lnTo>
                  <a:cubicBezTo>
                    <a:pt x="1" y="1472"/>
                    <a:pt x="1" y="1871"/>
                    <a:pt x="269" y="1871"/>
                  </a:cubicBezTo>
                  <a:lnTo>
                    <a:pt x="511" y="1871"/>
                  </a:lnTo>
                  <a:cubicBezTo>
                    <a:pt x="540" y="2059"/>
                    <a:pt x="613" y="2240"/>
                    <a:pt x="725" y="2396"/>
                  </a:cubicBezTo>
                  <a:lnTo>
                    <a:pt x="551" y="2570"/>
                  </a:lnTo>
                  <a:cubicBezTo>
                    <a:pt x="407" y="2717"/>
                    <a:pt x="541" y="2915"/>
                    <a:pt x="696" y="2915"/>
                  </a:cubicBezTo>
                  <a:cubicBezTo>
                    <a:pt x="744" y="2915"/>
                    <a:pt x="793" y="2896"/>
                    <a:pt x="837" y="2852"/>
                  </a:cubicBezTo>
                  <a:lnTo>
                    <a:pt x="1008" y="2678"/>
                  </a:lnTo>
                  <a:cubicBezTo>
                    <a:pt x="1156" y="2791"/>
                    <a:pt x="1333" y="2863"/>
                    <a:pt x="1518" y="2896"/>
                  </a:cubicBezTo>
                  <a:lnTo>
                    <a:pt x="1518" y="3142"/>
                  </a:lnTo>
                  <a:cubicBezTo>
                    <a:pt x="1518" y="3276"/>
                    <a:pt x="1619" y="3343"/>
                    <a:pt x="1719" y="3343"/>
                  </a:cubicBezTo>
                  <a:cubicBezTo>
                    <a:pt x="1820" y="3343"/>
                    <a:pt x="1920" y="3276"/>
                    <a:pt x="1920" y="3142"/>
                  </a:cubicBezTo>
                  <a:lnTo>
                    <a:pt x="1920" y="2896"/>
                  </a:lnTo>
                  <a:cubicBezTo>
                    <a:pt x="2105" y="2863"/>
                    <a:pt x="2279" y="2791"/>
                    <a:pt x="2431" y="2678"/>
                  </a:cubicBezTo>
                  <a:lnTo>
                    <a:pt x="2601" y="2852"/>
                  </a:lnTo>
                  <a:cubicBezTo>
                    <a:pt x="2645" y="2896"/>
                    <a:pt x="2695" y="2915"/>
                    <a:pt x="2742" y="2915"/>
                  </a:cubicBezTo>
                  <a:cubicBezTo>
                    <a:pt x="2897" y="2915"/>
                    <a:pt x="3031" y="2717"/>
                    <a:pt x="2887" y="2570"/>
                  </a:cubicBezTo>
                  <a:lnTo>
                    <a:pt x="2713" y="2396"/>
                  </a:lnTo>
                  <a:cubicBezTo>
                    <a:pt x="2822" y="2240"/>
                    <a:pt x="2898" y="2059"/>
                    <a:pt x="2927" y="1871"/>
                  </a:cubicBezTo>
                  <a:lnTo>
                    <a:pt x="3166" y="1871"/>
                  </a:lnTo>
                  <a:cubicBezTo>
                    <a:pt x="3433" y="1871"/>
                    <a:pt x="3434" y="1472"/>
                    <a:pt x="3170" y="1472"/>
                  </a:cubicBezTo>
                  <a:cubicBezTo>
                    <a:pt x="3168" y="1472"/>
                    <a:pt x="3167" y="1472"/>
                    <a:pt x="3166" y="1472"/>
                  </a:cubicBezTo>
                  <a:lnTo>
                    <a:pt x="2927" y="1472"/>
                  </a:lnTo>
                  <a:cubicBezTo>
                    <a:pt x="2898" y="1280"/>
                    <a:pt x="2822" y="1103"/>
                    <a:pt x="2713" y="947"/>
                  </a:cubicBezTo>
                  <a:lnTo>
                    <a:pt x="2887" y="773"/>
                  </a:lnTo>
                  <a:cubicBezTo>
                    <a:pt x="3031" y="627"/>
                    <a:pt x="2898" y="427"/>
                    <a:pt x="2743" y="427"/>
                  </a:cubicBezTo>
                  <a:cubicBezTo>
                    <a:pt x="2695" y="427"/>
                    <a:pt x="2645" y="446"/>
                    <a:pt x="2601" y="491"/>
                  </a:cubicBezTo>
                  <a:lnTo>
                    <a:pt x="2431" y="661"/>
                  </a:lnTo>
                  <a:cubicBezTo>
                    <a:pt x="2279" y="553"/>
                    <a:pt x="2105" y="476"/>
                    <a:pt x="1920" y="448"/>
                  </a:cubicBezTo>
                  <a:lnTo>
                    <a:pt x="1920" y="201"/>
                  </a:lnTo>
                  <a:cubicBezTo>
                    <a:pt x="1920" y="67"/>
                    <a:pt x="1820" y="0"/>
                    <a:pt x="17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64"/>
            <p:cNvSpPr/>
            <p:nvPr/>
          </p:nvSpPr>
          <p:spPr>
            <a:xfrm>
              <a:off x="2909094" y="2510664"/>
              <a:ext cx="38907" cy="33296"/>
            </a:xfrm>
            <a:custGeom>
              <a:rect b="b" l="l" r="r" t="t"/>
              <a:pathLst>
                <a:path extrusionOk="0" h="1270" w="1484">
                  <a:moveTo>
                    <a:pt x="846" y="402"/>
                  </a:moveTo>
                  <a:cubicBezTo>
                    <a:pt x="966" y="402"/>
                    <a:pt x="1082" y="495"/>
                    <a:pt x="1082" y="635"/>
                  </a:cubicBezTo>
                  <a:cubicBezTo>
                    <a:pt x="1082" y="761"/>
                    <a:pt x="980" y="866"/>
                    <a:pt x="853" y="866"/>
                  </a:cubicBezTo>
                  <a:cubicBezTo>
                    <a:pt x="852" y="866"/>
                    <a:pt x="850" y="866"/>
                    <a:pt x="849" y="866"/>
                  </a:cubicBezTo>
                  <a:cubicBezTo>
                    <a:pt x="645" y="866"/>
                    <a:pt x="539" y="619"/>
                    <a:pt x="683" y="472"/>
                  </a:cubicBezTo>
                  <a:cubicBezTo>
                    <a:pt x="730" y="423"/>
                    <a:pt x="789" y="402"/>
                    <a:pt x="846" y="402"/>
                  </a:cubicBezTo>
                  <a:close/>
                  <a:moveTo>
                    <a:pt x="844" y="1"/>
                  </a:moveTo>
                  <a:cubicBezTo>
                    <a:pt x="285" y="1"/>
                    <a:pt x="1" y="680"/>
                    <a:pt x="397" y="1080"/>
                  </a:cubicBezTo>
                  <a:cubicBezTo>
                    <a:pt x="526" y="1211"/>
                    <a:pt x="685" y="1270"/>
                    <a:pt x="842" y="1270"/>
                  </a:cubicBezTo>
                  <a:cubicBezTo>
                    <a:pt x="1167" y="1270"/>
                    <a:pt x="1480" y="1018"/>
                    <a:pt x="1480" y="635"/>
                  </a:cubicBezTo>
                  <a:cubicBezTo>
                    <a:pt x="1484" y="287"/>
                    <a:pt x="1201" y="4"/>
                    <a:pt x="853" y="1"/>
                  </a:cubicBezTo>
                  <a:cubicBezTo>
                    <a:pt x="850" y="1"/>
                    <a:pt x="847" y="1"/>
                    <a:pt x="8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2" name="Google Shape;3192;p64"/>
          <p:cNvGrpSpPr/>
          <p:nvPr/>
        </p:nvGrpSpPr>
        <p:grpSpPr>
          <a:xfrm flipH="1">
            <a:off x="7331657" y="3205632"/>
            <a:ext cx="208214" cy="137918"/>
            <a:chOff x="11365953" y="3801224"/>
            <a:chExt cx="174793" cy="115780"/>
          </a:xfrm>
        </p:grpSpPr>
        <p:sp>
          <p:nvSpPr>
            <p:cNvPr id="3193" name="Google Shape;3193;p64"/>
            <p:cNvSpPr/>
            <p:nvPr/>
          </p:nvSpPr>
          <p:spPr>
            <a:xfrm>
              <a:off x="11410199" y="3805648"/>
              <a:ext cx="49961" cy="110213"/>
            </a:xfrm>
            <a:custGeom>
              <a:rect b="b" l="l" r="r" t="t"/>
              <a:pathLst>
                <a:path extrusionOk="0" h="2217" w="1005">
                  <a:moveTo>
                    <a:pt x="533" y="1"/>
                  </a:moveTo>
                  <a:cubicBezTo>
                    <a:pt x="320" y="1"/>
                    <a:pt x="136" y="175"/>
                    <a:pt x="115" y="391"/>
                  </a:cubicBezTo>
                  <a:lnTo>
                    <a:pt x="1" y="1737"/>
                  </a:lnTo>
                  <a:cubicBezTo>
                    <a:pt x="1" y="1989"/>
                    <a:pt x="160" y="2194"/>
                    <a:pt x="411" y="2217"/>
                  </a:cubicBezTo>
                  <a:cubicBezTo>
                    <a:pt x="640" y="2217"/>
                    <a:pt x="845" y="2057"/>
                    <a:pt x="868" y="1806"/>
                  </a:cubicBezTo>
                  <a:lnTo>
                    <a:pt x="982" y="459"/>
                  </a:lnTo>
                  <a:cubicBezTo>
                    <a:pt x="1005" y="231"/>
                    <a:pt x="822" y="26"/>
                    <a:pt x="571" y="3"/>
                  </a:cubicBezTo>
                  <a:cubicBezTo>
                    <a:pt x="558" y="1"/>
                    <a:pt x="545" y="1"/>
                    <a:pt x="533"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64"/>
            <p:cNvSpPr/>
            <p:nvPr/>
          </p:nvSpPr>
          <p:spPr>
            <a:xfrm>
              <a:off x="11365953" y="3801224"/>
              <a:ext cx="51104" cy="115780"/>
            </a:xfrm>
            <a:custGeom>
              <a:rect b="b" l="l" r="r" t="t"/>
              <a:pathLst>
                <a:path extrusionOk="0" h="2329" w="1028">
                  <a:moveTo>
                    <a:pt x="617" y="0"/>
                  </a:moveTo>
                  <a:cubicBezTo>
                    <a:pt x="366" y="0"/>
                    <a:pt x="160" y="160"/>
                    <a:pt x="137" y="411"/>
                  </a:cubicBezTo>
                  <a:lnTo>
                    <a:pt x="23" y="1849"/>
                  </a:lnTo>
                  <a:cubicBezTo>
                    <a:pt x="0" y="2100"/>
                    <a:pt x="183" y="2306"/>
                    <a:pt x="434" y="2329"/>
                  </a:cubicBezTo>
                  <a:cubicBezTo>
                    <a:pt x="662" y="2329"/>
                    <a:pt x="868" y="2169"/>
                    <a:pt x="891" y="1918"/>
                  </a:cubicBezTo>
                  <a:lnTo>
                    <a:pt x="1005" y="480"/>
                  </a:lnTo>
                  <a:cubicBezTo>
                    <a:pt x="1028" y="229"/>
                    <a:pt x="845" y="23"/>
                    <a:pt x="617"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64"/>
            <p:cNvSpPr/>
            <p:nvPr/>
          </p:nvSpPr>
          <p:spPr>
            <a:xfrm>
              <a:off x="11452207" y="3823844"/>
              <a:ext cx="48818" cy="86351"/>
            </a:xfrm>
            <a:custGeom>
              <a:rect b="b" l="l" r="r" t="t"/>
              <a:pathLst>
                <a:path extrusionOk="0" h="1737" w="982">
                  <a:moveTo>
                    <a:pt x="509" y="0"/>
                  </a:moveTo>
                  <a:cubicBezTo>
                    <a:pt x="297" y="0"/>
                    <a:pt x="113" y="175"/>
                    <a:pt x="91" y="390"/>
                  </a:cubicBezTo>
                  <a:lnTo>
                    <a:pt x="23" y="1257"/>
                  </a:lnTo>
                  <a:cubicBezTo>
                    <a:pt x="0" y="1508"/>
                    <a:pt x="183" y="1714"/>
                    <a:pt x="411" y="1737"/>
                  </a:cubicBezTo>
                  <a:cubicBezTo>
                    <a:pt x="662" y="1737"/>
                    <a:pt x="867" y="1577"/>
                    <a:pt x="890" y="1326"/>
                  </a:cubicBezTo>
                  <a:lnTo>
                    <a:pt x="959" y="458"/>
                  </a:lnTo>
                  <a:cubicBezTo>
                    <a:pt x="982" y="230"/>
                    <a:pt x="799" y="25"/>
                    <a:pt x="548" y="2"/>
                  </a:cubicBezTo>
                  <a:cubicBezTo>
                    <a:pt x="535" y="1"/>
                    <a:pt x="522" y="0"/>
                    <a:pt x="509"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64"/>
            <p:cNvSpPr/>
            <p:nvPr/>
          </p:nvSpPr>
          <p:spPr>
            <a:xfrm>
              <a:off x="11495309" y="3827224"/>
              <a:ext cx="45437" cy="63781"/>
            </a:xfrm>
            <a:custGeom>
              <a:rect b="b" l="l" r="r" t="t"/>
              <a:pathLst>
                <a:path extrusionOk="0" h="1283" w="914">
                  <a:moveTo>
                    <a:pt x="464" y="1"/>
                  </a:moveTo>
                  <a:cubicBezTo>
                    <a:pt x="252" y="1"/>
                    <a:pt x="68" y="175"/>
                    <a:pt x="46" y="390"/>
                  </a:cubicBezTo>
                  <a:lnTo>
                    <a:pt x="0" y="824"/>
                  </a:lnTo>
                  <a:cubicBezTo>
                    <a:pt x="0" y="1052"/>
                    <a:pt x="160" y="1258"/>
                    <a:pt x="411" y="1281"/>
                  </a:cubicBezTo>
                  <a:cubicBezTo>
                    <a:pt x="424" y="1282"/>
                    <a:pt x="437" y="1283"/>
                    <a:pt x="450" y="1283"/>
                  </a:cubicBezTo>
                  <a:cubicBezTo>
                    <a:pt x="662" y="1283"/>
                    <a:pt x="846" y="1108"/>
                    <a:pt x="868" y="893"/>
                  </a:cubicBezTo>
                  <a:lnTo>
                    <a:pt x="891" y="459"/>
                  </a:lnTo>
                  <a:cubicBezTo>
                    <a:pt x="914" y="231"/>
                    <a:pt x="754" y="25"/>
                    <a:pt x="503" y="2"/>
                  </a:cubicBezTo>
                  <a:cubicBezTo>
                    <a:pt x="490" y="1"/>
                    <a:pt x="477" y="1"/>
                    <a:pt x="464"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64"/>
            <p:cNvSpPr/>
            <p:nvPr/>
          </p:nvSpPr>
          <p:spPr>
            <a:xfrm>
              <a:off x="11407912" y="3821656"/>
              <a:ext cx="12577" cy="74917"/>
            </a:xfrm>
            <a:custGeom>
              <a:rect b="b" l="l" r="r" t="t"/>
              <a:pathLst>
                <a:path extrusionOk="0" h="1507" w="253">
                  <a:moveTo>
                    <a:pt x="184" y="0"/>
                  </a:moveTo>
                  <a:cubicBezTo>
                    <a:pt x="138" y="0"/>
                    <a:pt x="92" y="23"/>
                    <a:pt x="92" y="69"/>
                  </a:cubicBezTo>
                  <a:lnTo>
                    <a:pt x="1" y="1438"/>
                  </a:lnTo>
                  <a:cubicBezTo>
                    <a:pt x="1" y="1484"/>
                    <a:pt x="24" y="1507"/>
                    <a:pt x="69" y="1507"/>
                  </a:cubicBezTo>
                  <a:cubicBezTo>
                    <a:pt x="115" y="1507"/>
                    <a:pt x="161" y="1484"/>
                    <a:pt x="161" y="1438"/>
                  </a:cubicBezTo>
                  <a:lnTo>
                    <a:pt x="252" y="69"/>
                  </a:lnTo>
                  <a:cubicBezTo>
                    <a:pt x="252" y="23"/>
                    <a:pt x="229" y="0"/>
                    <a:pt x="18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64"/>
            <p:cNvSpPr/>
            <p:nvPr/>
          </p:nvSpPr>
          <p:spPr>
            <a:xfrm>
              <a:off x="11452207" y="3829610"/>
              <a:ext cx="12528" cy="70393"/>
            </a:xfrm>
            <a:custGeom>
              <a:rect b="b" l="l" r="r" t="t"/>
              <a:pathLst>
                <a:path extrusionOk="0" h="1416" w="252">
                  <a:moveTo>
                    <a:pt x="183" y="0"/>
                  </a:moveTo>
                  <a:cubicBezTo>
                    <a:pt x="137" y="0"/>
                    <a:pt x="114" y="23"/>
                    <a:pt x="114" y="69"/>
                  </a:cubicBezTo>
                  <a:lnTo>
                    <a:pt x="0" y="1324"/>
                  </a:lnTo>
                  <a:cubicBezTo>
                    <a:pt x="0" y="1370"/>
                    <a:pt x="46" y="1415"/>
                    <a:pt x="69" y="1415"/>
                  </a:cubicBezTo>
                  <a:lnTo>
                    <a:pt x="91" y="1415"/>
                  </a:lnTo>
                  <a:cubicBezTo>
                    <a:pt x="114" y="1415"/>
                    <a:pt x="160" y="1370"/>
                    <a:pt x="160" y="1347"/>
                  </a:cubicBezTo>
                  <a:lnTo>
                    <a:pt x="251" y="91"/>
                  </a:lnTo>
                  <a:cubicBezTo>
                    <a:pt x="251" y="46"/>
                    <a:pt x="228" y="0"/>
                    <a:pt x="1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64"/>
            <p:cNvSpPr/>
            <p:nvPr/>
          </p:nvSpPr>
          <p:spPr>
            <a:xfrm>
              <a:off x="11494166" y="3835278"/>
              <a:ext cx="10290" cy="56772"/>
            </a:xfrm>
            <a:custGeom>
              <a:rect b="b" l="l" r="r" t="t"/>
              <a:pathLst>
                <a:path extrusionOk="0" h="1142" w="207">
                  <a:moveTo>
                    <a:pt x="138" y="0"/>
                  </a:moveTo>
                  <a:cubicBezTo>
                    <a:pt x="92" y="0"/>
                    <a:pt x="46" y="23"/>
                    <a:pt x="46" y="69"/>
                  </a:cubicBezTo>
                  <a:lnTo>
                    <a:pt x="1" y="1050"/>
                  </a:lnTo>
                  <a:cubicBezTo>
                    <a:pt x="1" y="1096"/>
                    <a:pt x="23" y="1141"/>
                    <a:pt x="69" y="1141"/>
                  </a:cubicBezTo>
                  <a:cubicBezTo>
                    <a:pt x="115" y="1141"/>
                    <a:pt x="160" y="1119"/>
                    <a:pt x="160" y="1073"/>
                  </a:cubicBezTo>
                  <a:lnTo>
                    <a:pt x="206" y="69"/>
                  </a:lnTo>
                  <a:cubicBezTo>
                    <a:pt x="206" y="46"/>
                    <a:pt x="183" y="0"/>
                    <a:pt x="1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0" name="Google Shape;3200;p64"/>
          <p:cNvGrpSpPr/>
          <p:nvPr/>
        </p:nvGrpSpPr>
        <p:grpSpPr>
          <a:xfrm>
            <a:off x="7838646" y="3539011"/>
            <a:ext cx="1077522" cy="1604398"/>
            <a:chOff x="7949621" y="3539011"/>
            <a:chExt cx="1077522" cy="1604398"/>
          </a:xfrm>
        </p:grpSpPr>
        <p:sp>
          <p:nvSpPr>
            <p:cNvPr id="3201" name="Google Shape;3201;p64"/>
            <p:cNvSpPr/>
            <p:nvPr/>
          </p:nvSpPr>
          <p:spPr>
            <a:xfrm flipH="1">
              <a:off x="7949621" y="4175616"/>
              <a:ext cx="1075983" cy="967792"/>
            </a:xfrm>
            <a:custGeom>
              <a:rect b="b" l="l" r="r" t="t"/>
              <a:pathLst>
                <a:path extrusionOk="0" h="16343" w="18170">
                  <a:moveTo>
                    <a:pt x="5867" y="0"/>
                  </a:moveTo>
                  <a:lnTo>
                    <a:pt x="4817" y="23"/>
                  </a:lnTo>
                  <a:cubicBezTo>
                    <a:pt x="3265" y="46"/>
                    <a:pt x="1827" y="982"/>
                    <a:pt x="1233" y="2420"/>
                  </a:cubicBezTo>
                  <a:cubicBezTo>
                    <a:pt x="1165" y="2602"/>
                    <a:pt x="1096" y="2808"/>
                    <a:pt x="1051" y="3013"/>
                  </a:cubicBezTo>
                  <a:lnTo>
                    <a:pt x="69" y="7441"/>
                  </a:lnTo>
                  <a:cubicBezTo>
                    <a:pt x="1" y="7738"/>
                    <a:pt x="229" y="8035"/>
                    <a:pt x="549" y="8057"/>
                  </a:cubicBezTo>
                  <a:lnTo>
                    <a:pt x="3402" y="8149"/>
                  </a:lnTo>
                  <a:lnTo>
                    <a:pt x="2763" y="16343"/>
                  </a:lnTo>
                  <a:lnTo>
                    <a:pt x="15499" y="16343"/>
                  </a:lnTo>
                  <a:lnTo>
                    <a:pt x="15202" y="8560"/>
                  </a:lnTo>
                  <a:lnTo>
                    <a:pt x="17941" y="5684"/>
                  </a:lnTo>
                  <a:cubicBezTo>
                    <a:pt x="18170" y="5455"/>
                    <a:pt x="18147" y="5090"/>
                    <a:pt x="17919" y="4885"/>
                  </a:cubicBezTo>
                  <a:lnTo>
                    <a:pt x="14244" y="1438"/>
                  </a:lnTo>
                  <a:cubicBezTo>
                    <a:pt x="13650" y="685"/>
                    <a:pt x="12737" y="206"/>
                    <a:pt x="11687" y="183"/>
                  </a:cubicBezTo>
                  <a:lnTo>
                    <a:pt x="6049" y="0"/>
                  </a:lnTo>
                  <a:cubicBezTo>
                    <a:pt x="6004" y="0"/>
                    <a:pt x="5935" y="0"/>
                    <a:pt x="5890" y="23"/>
                  </a:cubicBezTo>
                  <a:lnTo>
                    <a:pt x="5867" y="0"/>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64"/>
            <p:cNvSpPr/>
            <p:nvPr/>
          </p:nvSpPr>
          <p:spPr>
            <a:xfrm flipH="1">
              <a:off x="8222660" y="3539011"/>
              <a:ext cx="409608" cy="291942"/>
            </a:xfrm>
            <a:custGeom>
              <a:rect b="b" l="l" r="r" t="t"/>
              <a:pathLst>
                <a:path extrusionOk="0" h="4930" w="6917">
                  <a:moveTo>
                    <a:pt x="3976" y="1"/>
                  </a:moveTo>
                  <a:cubicBezTo>
                    <a:pt x="3882" y="1"/>
                    <a:pt x="3782" y="8"/>
                    <a:pt x="3676" y="22"/>
                  </a:cubicBezTo>
                  <a:cubicBezTo>
                    <a:pt x="3265" y="68"/>
                    <a:pt x="2900" y="273"/>
                    <a:pt x="2694" y="593"/>
                  </a:cubicBezTo>
                  <a:cubicBezTo>
                    <a:pt x="2649" y="638"/>
                    <a:pt x="2626" y="684"/>
                    <a:pt x="2603" y="753"/>
                  </a:cubicBezTo>
                  <a:cubicBezTo>
                    <a:pt x="2580" y="775"/>
                    <a:pt x="2078" y="844"/>
                    <a:pt x="2010" y="867"/>
                  </a:cubicBezTo>
                  <a:cubicBezTo>
                    <a:pt x="1507" y="1004"/>
                    <a:pt x="891" y="1186"/>
                    <a:pt x="663" y="1666"/>
                  </a:cubicBezTo>
                  <a:cubicBezTo>
                    <a:pt x="549" y="1894"/>
                    <a:pt x="503" y="2122"/>
                    <a:pt x="503" y="2373"/>
                  </a:cubicBezTo>
                  <a:cubicBezTo>
                    <a:pt x="138" y="2647"/>
                    <a:pt x="1" y="3172"/>
                    <a:pt x="138" y="3629"/>
                  </a:cubicBezTo>
                  <a:lnTo>
                    <a:pt x="526" y="4838"/>
                  </a:lnTo>
                  <a:cubicBezTo>
                    <a:pt x="594" y="4816"/>
                    <a:pt x="686" y="4793"/>
                    <a:pt x="777" y="4793"/>
                  </a:cubicBezTo>
                  <a:lnTo>
                    <a:pt x="1416" y="4793"/>
                  </a:lnTo>
                  <a:cubicBezTo>
                    <a:pt x="1519" y="4866"/>
                    <a:pt x="1650" y="4930"/>
                    <a:pt x="1754" y="4930"/>
                  </a:cubicBezTo>
                  <a:cubicBezTo>
                    <a:pt x="1813" y="4930"/>
                    <a:pt x="1863" y="4910"/>
                    <a:pt x="1895" y="4861"/>
                  </a:cubicBezTo>
                  <a:cubicBezTo>
                    <a:pt x="1918" y="4816"/>
                    <a:pt x="2055" y="4313"/>
                    <a:pt x="2078" y="4268"/>
                  </a:cubicBezTo>
                  <a:cubicBezTo>
                    <a:pt x="2078" y="4131"/>
                    <a:pt x="2078" y="3994"/>
                    <a:pt x="2078" y="3857"/>
                  </a:cubicBezTo>
                  <a:cubicBezTo>
                    <a:pt x="2101" y="3606"/>
                    <a:pt x="2078" y="3309"/>
                    <a:pt x="2146" y="3058"/>
                  </a:cubicBezTo>
                  <a:cubicBezTo>
                    <a:pt x="2306" y="3195"/>
                    <a:pt x="2512" y="3286"/>
                    <a:pt x="2740" y="3286"/>
                  </a:cubicBezTo>
                  <a:lnTo>
                    <a:pt x="3721" y="3286"/>
                  </a:lnTo>
                  <a:cubicBezTo>
                    <a:pt x="4018" y="3286"/>
                    <a:pt x="4292" y="3172"/>
                    <a:pt x="4475" y="2989"/>
                  </a:cubicBezTo>
                  <a:cubicBezTo>
                    <a:pt x="4520" y="2967"/>
                    <a:pt x="4543" y="2967"/>
                    <a:pt x="4589" y="2967"/>
                  </a:cubicBezTo>
                  <a:cubicBezTo>
                    <a:pt x="4703" y="3286"/>
                    <a:pt x="5022" y="3537"/>
                    <a:pt x="5410" y="3537"/>
                  </a:cubicBezTo>
                  <a:lnTo>
                    <a:pt x="5890" y="3537"/>
                  </a:lnTo>
                  <a:cubicBezTo>
                    <a:pt x="5890" y="3560"/>
                    <a:pt x="5913" y="3583"/>
                    <a:pt x="5913" y="3606"/>
                  </a:cubicBezTo>
                  <a:cubicBezTo>
                    <a:pt x="5920" y="3651"/>
                    <a:pt x="5945" y="3671"/>
                    <a:pt x="5981" y="3671"/>
                  </a:cubicBezTo>
                  <a:cubicBezTo>
                    <a:pt x="6055" y="3671"/>
                    <a:pt x="6178" y="3584"/>
                    <a:pt x="6301" y="3446"/>
                  </a:cubicBezTo>
                  <a:cubicBezTo>
                    <a:pt x="6666" y="3263"/>
                    <a:pt x="6917" y="2898"/>
                    <a:pt x="6917" y="2487"/>
                  </a:cubicBezTo>
                  <a:lnTo>
                    <a:pt x="6917" y="1871"/>
                  </a:lnTo>
                  <a:lnTo>
                    <a:pt x="6894" y="1871"/>
                  </a:lnTo>
                  <a:cubicBezTo>
                    <a:pt x="6780" y="1369"/>
                    <a:pt x="6369" y="981"/>
                    <a:pt x="5821" y="935"/>
                  </a:cubicBezTo>
                  <a:lnTo>
                    <a:pt x="5662" y="935"/>
                  </a:lnTo>
                  <a:cubicBezTo>
                    <a:pt x="5151" y="486"/>
                    <a:pt x="4769" y="1"/>
                    <a:pt x="39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64"/>
            <p:cNvSpPr/>
            <p:nvPr/>
          </p:nvSpPr>
          <p:spPr>
            <a:xfrm flipH="1">
              <a:off x="8257777" y="3699790"/>
              <a:ext cx="389355" cy="570916"/>
            </a:xfrm>
            <a:custGeom>
              <a:rect b="b" l="l" r="r" t="t"/>
              <a:pathLst>
                <a:path extrusionOk="0" h="9641" w="6575">
                  <a:moveTo>
                    <a:pt x="2169" y="1"/>
                  </a:moveTo>
                  <a:lnTo>
                    <a:pt x="2169" y="2078"/>
                  </a:lnTo>
                  <a:lnTo>
                    <a:pt x="1028" y="2078"/>
                  </a:lnTo>
                  <a:cubicBezTo>
                    <a:pt x="937" y="2078"/>
                    <a:pt x="845" y="2101"/>
                    <a:pt x="777" y="2123"/>
                  </a:cubicBezTo>
                  <a:cubicBezTo>
                    <a:pt x="320" y="2215"/>
                    <a:pt x="1" y="2625"/>
                    <a:pt x="1" y="3105"/>
                  </a:cubicBezTo>
                  <a:lnTo>
                    <a:pt x="1" y="3219"/>
                  </a:lnTo>
                  <a:cubicBezTo>
                    <a:pt x="1" y="3767"/>
                    <a:pt x="457" y="4246"/>
                    <a:pt x="1028" y="4246"/>
                  </a:cubicBezTo>
                  <a:lnTo>
                    <a:pt x="1302" y="4246"/>
                  </a:lnTo>
                  <a:lnTo>
                    <a:pt x="1028" y="7670"/>
                  </a:lnTo>
                  <a:cubicBezTo>
                    <a:pt x="937" y="8674"/>
                    <a:pt x="1690" y="9542"/>
                    <a:pt x="2694" y="9633"/>
                  </a:cubicBezTo>
                  <a:lnTo>
                    <a:pt x="2877" y="9633"/>
                  </a:lnTo>
                  <a:cubicBezTo>
                    <a:pt x="2931" y="9638"/>
                    <a:pt x="2985" y="9640"/>
                    <a:pt x="3038" y="9640"/>
                  </a:cubicBezTo>
                  <a:cubicBezTo>
                    <a:pt x="3954" y="9640"/>
                    <a:pt x="4752" y="8916"/>
                    <a:pt x="4817" y="7967"/>
                  </a:cubicBezTo>
                  <a:lnTo>
                    <a:pt x="4931" y="6688"/>
                  </a:lnTo>
                  <a:cubicBezTo>
                    <a:pt x="5844" y="6666"/>
                    <a:pt x="6574" y="5935"/>
                    <a:pt x="6574" y="5022"/>
                  </a:cubicBezTo>
                  <a:lnTo>
                    <a:pt x="6574" y="1005"/>
                  </a:lnTo>
                  <a:cubicBezTo>
                    <a:pt x="6574" y="914"/>
                    <a:pt x="6552" y="822"/>
                    <a:pt x="6552" y="731"/>
                  </a:cubicBezTo>
                  <a:cubicBezTo>
                    <a:pt x="6415" y="777"/>
                    <a:pt x="6278" y="822"/>
                    <a:pt x="6118" y="822"/>
                  </a:cubicBezTo>
                  <a:lnTo>
                    <a:pt x="5661" y="822"/>
                  </a:lnTo>
                  <a:cubicBezTo>
                    <a:pt x="5251" y="822"/>
                    <a:pt x="4908" y="548"/>
                    <a:pt x="4817" y="183"/>
                  </a:cubicBezTo>
                  <a:cubicBezTo>
                    <a:pt x="4612" y="411"/>
                    <a:pt x="4315" y="571"/>
                    <a:pt x="3972" y="571"/>
                  </a:cubicBezTo>
                  <a:lnTo>
                    <a:pt x="2991" y="571"/>
                  </a:lnTo>
                  <a:cubicBezTo>
                    <a:pt x="2626" y="571"/>
                    <a:pt x="2306" y="343"/>
                    <a:pt x="2169"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64"/>
            <p:cNvSpPr/>
            <p:nvPr/>
          </p:nvSpPr>
          <p:spPr>
            <a:xfrm flipH="1">
              <a:off x="8568667" y="3862465"/>
              <a:ext cx="31148" cy="48262"/>
            </a:xfrm>
            <a:custGeom>
              <a:rect b="b" l="l" r="r" t="t"/>
              <a:pathLst>
                <a:path extrusionOk="0" h="815" w="526">
                  <a:moveTo>
                    <a:pt x="69" y="0"/>
                  </a:moveTo>
                  <a:cubicBezTo>
                    <a:pt x="50" y="0"/>
                    <a:pt x="33" y="6"/>
                    <a:pt x="24" y="15"/>
                  </a:cubicBezTo>
                  <a:cubicBezTo>
                    <a:pt x="1" y="61"/>
                    <a:pt x="1" y="107"/>
                    <a:pt x="24" y="130"/>
                  </a:cubicBezTo>
                  <a:lnTo>
                    <a:pt x="343" y="495"/>
                  </a:lnTo>
                  <a:lnTo>
                    <a:pt x="69" y="655"/>
                  </a:lnTo>
                  <a:cubicBezTo>
                    <a:pt x="24" y="677"/>
                    <a:pt x="24" y="746"/>
                    <a:pt x="46" y="769"/>
                  </a:cubicBezTo>
                  <a:cubicBezTo>
                    <a:pt x="46" y="792"/>
                    <a:pt x="69" y="814"/>
                    <a:pt x="92" y="814"/>
                  </a:cubicBezTo>
                  <a:cubicBezTo>
                    <a:pt x="115" y="814"/>
                    <a:pt x="138" y="792"/>
                    <a:pt x="138" y="792"/>
                  </a:cubicBezTo>
                  <a:lnTo>
                    <a:pt x="503" y="563"/>
                  </a:lnTo>
                  <a:cubicBezTo>
                    <a:pt x="526" y="563"/>
                    <a:pt x="526" y="540"/>
                    <a:pt x="526" y="518"/>
                  </a:cubicBezTo>
                  <a:cubicBezTo>
                    <a:pt x="526" y="495"/>
                    <a:pt x="526" y="472"/>
                    <a:pt x="503" y="449"/>
                  </a:cubicBezTo>
                  <a:lnTo>
                    <a:pt x="138" y="38"/>
                  </a:lnTo>
                  <a:cubicBezTo>
                    <a:pt x="124" y="12"/>
                    <a:pt x="95" y="0"/>
                    <a:pt x="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64"/>
            <p:cNvSpPr/>
            <p:nvPr/>
          </p:nvSpPr>
          <p:spPr>
            <a:xfrm flipH="1">
              <a:off x="8329421" y="3826519"/>
              <a:ext cx="47374" cy="93682"/>
            </a:xfrm>
            <a:custGeom>
              <a:rect b="b" l="l" r="r" t="t"/>
              <a:pathLst>
                <a:path extrusionOk="0" h="1582" w="800">
                  <a:moveTo>
                    <a:pt x="528" y="0"/>
                  </a:moveTo>
                  <a:cubicBezTo>
                    <a:pt x="520" y="0"/>
                    <a:pt x="511" y="2"/>
                    <a:pt x="503" y="6"/>
                  </a:cubicBezTo>
                  <a:cubicBezTo>
                    <a:pt x="457" y="6"/>
                    <a:pt x="435" y="52"/>
                    <a:pt x="457" y="97"/>
                  </a:cubicBezTo>
                  <a:lnTo>
                    <a:pt x="617" y="1102"/>
                  </a:lnTo>
                  <a:cubicBezTo>
                    <a:pt x="640" y="1170"/>
                    <a:pt x="617" y="1262"/>
                    <a:pt x="572" y="1330"/>
                  </a:cubicBezTo>
                  <a:cubicBezTo>
                    <a:pt x="503" y="1376"/>
                    <a:pt x="435" y="1421"/>
                    <a:pt x="366" y="1421"/>
                  </a:cubicBezTo>
                  <a:lnTo>
                    <a:pt x="69" y="1421"/>
                  </a:lnTo>
                  <a:cubicBezTo>
                    <a:pt x="24" y="1421"/>
                    <a:pt x="1" y="1467"/>
                    <a:pt x="1" y="1490"/>
                  </a:cubicBezTo>
                  <a:cubicBezTo>
                    <a:pt x="1" y="1535"/>
                    <a:pt x="24" y="1581"/>
                    <a:pt x="69" y="1581"/>
                  </a:cubicBezTo>
                  <a:lnTo>
                    <a:pt x="366" y="1581"/>
                  </a:lnTo>
                  <a:cubicBezTo>
                    <a:pt x="480" y="1581"/>
                    <a:pt x="594" y="1513"/>
                    <a:pt x="686" y="1421"/>
                  </a:cubicBezTo>
                  <a:cubicBezTo>
                    <a:pt x="754" y="1330"/>
                    <a:pt x="800" y="1193"/>
                    <a:pt x="777" y="1079"/>
                  </a:cubicBezTo>
                  <a:lnTo>
                    <a:pt x="594" y="75"/>
                  </a:lnTo>
                  <a:cubicBezTo>
                    <a:pt x="594" y="37"/>
                    <a:pt x="564" y="0"/>
                    <a:pt x="52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64"/>
            <p:cNvSpPr/>
            <p:nvPr/>
          </p:nvSpPr>
          <p:spPr>
            <a:xfrm flipH="1">
              <a:off x="8287493" y="3855241"/>
              <a:ext cx="27122" cy="24634"/>
            </a:xfrm>
            <a:custGeom>
              <a:rect b="b" l="l" r="r" t="t"/>
              <a:pathLst>
                <a:path extrusionOk="0" h="416" w="458">
                  <a:moveTo>
                    <a:pt x="183" y="0"/>
                  </a:moveTo>
                  <a:cubicBezTo>
                    <a:pt x="69" y="23"/>
                    <a:pt x="1" y="137"/>
                    <a:pt x="24" y="252"/>
                  </a:cubicBezTo>
                  <a:cubicBezTo>
                    <a:pt x="44" y="351"/>
                    <a:pt x="133" y="416"/>
                    <a:pt x="231" y="416"/>
                  </a:cubicBezTo>
                  <a:cubicBezTo>
                    <a:pt x="245" y="416"/>
                    <a:pt x="260" y="414"/>
                    <a:pt x="275" y="411"/>
                  </a:cubicBezTo>
                  <a:cubicBezTo>
                    <a:pt x="389" y="411"/>
                    <a:pt x="457" y="297"/>
                    <a:pt x="435" y="183"/>
                  </a:cubicBezTo>
                  <a:cubicBezTo>
                    <a:pt x="412" y="69"/>
                    <a:pt x="298" y="0"/>
                    <a:pt x="1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64"/>
            <p:cNvSpPr/>
            <p:nvPr/>
          </p:nvSpPr>
          <p:spPr>
            <a:xfrm flipH="1" rot="9899917">
              <a:off x="8364538" y="4023127"/>
              <a:ext cx="32510" cy="11962"/>
            </a:xfrm>
            <a:custGeom>
              <a:rect b="b" l="l" r="r" t="t"/>
              <a:pathLst>
                <a:path extrusionOk="0" h="202" w="549">
                  <a:moveTo>
                    <a:pt x="324" y="1"/>
                  </a:moveTo>
                  <a:cubicBezTo>
                    <a:pt x="229" y="1"/>
                    <a:pt x="117" y="29"/>
                    <a:pt x="23" y="133"/>
                  </a:cubicBezTo>
                  <a:cubicBezTo>
                    <a:pt x="0" y="156"/>
                    <a:pt x="0" y="178"/>
                    <a:pt x="23" y="201"/>
                  </a:cubicBezTo>
                  <a:lnTo>
                    <a:pt x="69" y="201"/>
                  </a:lnTo>
                  <a:cubicBezTo>
                    <a:pt x="160" y="110"/>
                    <a:pt x="263" y="87"/>
                    <a:pt x="343" y="87"/>
                  </a:cubicBezTo>
                  <a:cubicBezTo>
                    <a:pt x="423" y="87"/>
                    <a:pt x="480" y="110"/>
                    <a:pt x="480" y="110"/>
                  </a:cubicBezTo>
                  <a:cubicBezTo>
                    <a:pt x="491" y="121"/>
                    <a:pt x="497" y="127"/>
                    <a:pt x="503" y="127"/>
                  </a:cubicBezTo>
                  <a:cubicBezTo>
                    <a:pt x="508" y="127"/>
                    <a:pt x="514" y="121"/>
                    <a:pt x="525" y="110"/>
                  </a:cubicBezTo>
                  <a:cubicBezTo>
                    <a:pt x="525" y="110"/>
                    <a:pt x="548" y="110"/>
                    <a:pt x="548" y="87"/>
                  </a:cubicBezTo>
                  <a:cubicBezTo>
                    <a:pt x="548" y="64"/>
                    <a:pt x="548" y="41"/>
                    <a:pt x="525" y="41"/>
                  </a:cubicBezTo>
                  <a:cubicBezTo>
                    <a:pt x="525" y="41"/>
                    <a:pt x="437" y="1"/>
                    <a:pt x="32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64"/>
            <p:cNvSpPr/>
            <p:nvPr/>
          </p:nvSpPr>
          <p:spPr>
            <a:xfrm flipH="1">
              <a:off x="8378042" y="3779677"/>
              <a:ext cx="102802" cy="43762"/>
            </a:xfrm>
            <a:custGeom>
              <a:rect b="b" l="l" r="r" t="t"/>
              <a:pathLst>
                <a:path extrusionOk="0" h="739" w="1736">
                  <a:moveTo>
                    <a:pt x="1018" y="1"/>
                  </a:moveTo>
                  <a:cubicBezTo>
                    <a:pt x="948" y="1"/>
                    <a:pt x="874" y="7"/>
                    <a:pt x="799" y="21"/>
                  </a:cubicBezTo>
                  <a:cubicBezTo>
                    <a:pt x="411" y="90"/>
                    <a:pt x="160" y="272"/>
                    <a:pt x="92" y="432"/>
                  </a:cubicBezTo>
                  <a:cubicBezTo>
                    <a:pt x="0" y="592"/>
                    <a:pt x="69" y="706"/>
                    <a:pt x="160" y="729"/>
                  </a:cubicBezTo>
                  <a:cubicBezTo>
                    <a:pt x="194" y="735"/>
                    <a:pt x="229" y="738"/>
                    <a:pt x="265" y="738"/>
                  </a:cubicBezTo>
                  <a:cubicBezTo>
                    <a:pt x="352" y="738"/>
                    <a:pt x="445" y="722"/>
                    <a:pt x="525" y="706"/>
                  </a:cubicBezTo>
                  <a:cubicBezTo>
                    <a:pt x="662" y="683"/>
                    <a:pt x="799" y="637"/>
                    <a:pt x="891" y="637"/>
                  </a:cubicBezTo>
                  <a:cubicBezTo>
                    <a:pt x="1005" y="615"/>
                    <a:pt x="1142" y="592"/>
                    <a:pt x="1279" y="592"/>
                  </a:cubicBezTo>
                  <a:cubicBezTo>
                    <a:pt x="1393" y="569"/>
                    <a:pt x="1530" y="569"/>
                    <a:pt x="1621" y="500"/>
                  </a:cubicBezTo>
                  <a:cubicBezTo>
                    <a:pt x="1712" y="455"/>
                    <a:pt x="1735" y="318"/>
                    <a:pt x="1598" y="204"/>
                  </a:cubicBezTo>
                  <a:cubicBezTo>
                    <a:pt x="1507" y="95"/>
                    <a:pt x="1287" y="1"/>
                    <a:pt x="101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64"/>
            <p:cNvSpPr/>
            <p:nvPr/>
          </p:nvSpPr>
          <p:spPr>
            <a:xfrm flipH="1">
              <a:off x="8252378" y="3789626"/>
              <a:ext cx="71653" cy="35116"/>
            </a:xfrm>
            <a:custGeom>
              <a:rect b="b" l="l" r="r" t="t"/>
              <a:pathLst>
                <a:path extrusionOk="0" h="593" w="1210">
                  <a:moveTo>
                    <a:pt x="527" y="1"/>
                  </a:moveTo>
                  <a:cubicBezTo>
                    <a:pt x="332" y="1"/>
                    <a:pt x="166" y="75"/>
                    <a:pt x="91" y="150"/>
                  </a:cubicBezTo>
                  <a:cubicBezTo>
                    <a:pt x="0" y="264"/>
                    <a:pt x="23" y="355"/>
                    <a:pt x="69" y="401"/>
                  </a:cubicBezTo>
                  <a:cubicBezTo>
                    <a:pt x="137" y="447"/>
                    <a:pt x="228" y="447"/>
                    <a:pt x="320" y="469"/>
                  </a:cubicBezTo>
                  <a:cubicBezTo>
                    <a:pt x="411" y="469"/>
                    <a:pt x="502" y="492"/>
                    <a:pt x="571" y="492"/>
                  </a:cubicBezTo>
                  <a:cubicBezTo>
                    <a:pt x="662" y="515"/>
                    <a:pt x="730" y="538"/>
                    <a:pt x="822" y="561"/>
                  </a:cubicBezTo>
                  <a:cubicBezTo>
                    <a:pt x="886" y="577"/>
                    <a:pt x="951" y="593"/>
                    <a:pt x="1007" y="593"/>
                  </a:cubicBezTo>
                  <a:cubicBezTo>
                    <a:pt x="1031" y="593"/>
                    <a:pt x="1053" y="590"/>
                    <a:pt x="1073" y="584"/>
                  </a:cubicBezTo>
                  <a:cubicBezTo>
                    <a:pt x="1164" y="561"/>
                    <a:pt x="1210" y="469"/>
                    <a:pt x="1141" y="332"/>
                  </a:cubicBezTo>
                  <a:cubicBezTo>
                    <a:pt x="1096" y="218"/>
                    <a:pt x="913" y="59"/>
                    <a:pt x="662" y="13"/>
                  </a:cubicBezTo>
                  <a:cubicBezTo>
                    <a:pt x="616" y="5"/>
                    <a:pt x="571" y="1"/>
                    <a:pt x="52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64"/>
            <p:cNvSpPr/>
            <p:nvPr/>
          </p:nvSpPr>
          <p:spPr>
            <a:xfrm flipH="1">
              <a:off x="8395628" y="3855241"/>
              <a:ext cx="28484" cy="27299"/>
            </a:xfrm>
            <a:custGeom>
              <a:rect b="b" l="l" r="r" t="t"/>
              <a:pathLst>
                <a:path extrusionOk="0" h="461" w="481">
                  <a:moveTo>
                    <a:pt x="252" y="0"/>
                  </a:moveTo>
                  <a:cubicBezTo>
                    <a:pt x="115" y="0"/>
                    <a:pt x="24" y="92"/>
                    <a:pt x="1" y="206"/>
                  </a:cubicBezTo>
                  <a:cubicBezTo>
                    <a:pt x="1" y="343"/>
                    <a:pt x="92" y="457"/>
                    <a:pt x="206" y="457"/>
                  </a:cubicBezTo>
                  <a:cubicBezTo>
                    <a:pt x="221" y="459"/>
                    <a:pt x="234" y="460"/>
                    <a:pt x="248" y="460"/>
                  </a:cubicBezTo>
                  <a:cubicBezTo>
                    <a:pt x="366" y="460"/>
                    <a:pt x="457" y="374"/>
                    <a:pt x="457" y="252"/>
                  </a:cubicBezTo>
                  <a:cubicBezTo>
                    <a:pt x="480" y="115"/>
                    <a:pt x="366" y="23"/>
                    <a:pt x="2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64"/>
            <p:cNvSpPr/>
            <p:nvPr/>
          </p:nvSpPr>
          <p:spPr>
            <a:xfrm flipH="1">
              <a:off x="8399714" y="3879817"/>
              <a:ext cx="24398" cy="5211"/>
            </a:xfrm>
            <a:custGeom>
              <a:rect b="b" l="l" r="r" t="t"/>
              <a:pathLst>
                <a:path extrusionOk="0" h="88" w="412">
                  <a:moveTo>
                    <a:pt x="198" y="0"/>
                  </a:moveTo>
                  <a:cubicBezTo>
                    <a:pt x="84" y="0"/>
                    <a:pt x="1" y="65"/>
                    <a:pt x="1" y="65"/>
                  </a:cubicBezTo>
                  <a:lnTo>
                    <a:pt x="412" y="88"/>
                  </a:lnTo>
                  <a:cubicBezTo>
                    <a:pt x="337" y="21"/>
                    <a:pt x="262" y="0"/>
                    <a:pt x="198" y="0"/>
                  </a:cubicBezTo>
                  <a:close/>
                </a:path>
              </a:pathLst>
            </a:custGeom>
            <a:solidFill>
              <a:srgbClr val="E8A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64"/>
            <p:cNvSpPr/>
            <p:nvPr/>
          </p:nvSpPr>
          <p:spPr>
            <a:xfrm flipH="1">
              <a:off x="8395628" y="3875138"/>
              <a:ext cx="33872" cy="13975"/>
            </a:xfrm>
            <a:custGeom>
              <a:rect b="b" l="l" r="r" t="t"/>
              <a:pathLst>
                <a:path extrusionOk="0" h="236" w="572">
                  <a:moveTo>
                    <a:pt x="280" y="0"/>
                  </a:moveTo>
                  <a:cubicBezTo>
                    <a:pt x="181" y="0"/>
                    <a:pt x="96" y="38"/>
                    <a:pt x="46" y="75"/>
                  </a:cubicBezTo>
                  <a:cubicBezTo>
                    <a:pt x="1" y="98"/>
                    <a:pt x="1" y="144"/>
                    <a:pt x="24" y="189"/>
                  </a:cubicBezTo>
                  <a:cubicBezTo>
                    <a:pt x="40" y="206"/>
                    <a:pt x="67" y="222"/>
                    <a:pt x="98" y="222"/>
                  </a:cubicBezTo>
                  <a:cubicBezTo>
                    <a:pt x="111" y="222"/>
                    <a:pt x="124" y="219"/>
                    <a:pt x="138" y="212"/>
                  </a:cubicBezTo>
                  <a:cubicBezTo>
                    <a:pt x="151" y="199"/>
                    <a:pt x="205" y="161"/>
                    <a:pt x="274" y="161"/>
                  </a:cubicBezTo>
                  <a:cubicBezTo>
                    <a:pt x="322" y="161"/>
                    <a:pt x="378" y="179"/>
                    <a:pt x="434" y="235"/>
                  </a:cubicBezTo>
                  <a:lnTo>
                    <a:pt x="503" y="235"/>
                  </a:lnTo>
                  <a:cubicBezTo>
                    <a:pt x="503" y="235"/>
                    <a:pt x="526" y="235"/>
                    <a:pt x="548" y="212"/>
                  </a:cubicBezTo>
                  <a:cubicBezTo>
                    <a:pt x="571" y="189"/>
                    <a:pt x="571" y="144"/>
                    <a:pt x="548" y="98"/>
                  </a:cubicBezTo>
                  <a:cubicBezTo>
                    <a:pt x="456" y="26"/>
                    <a:pt x="363" y="0"/>
                    <a:pt x="2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64"/>
            <p:cNvSpPr/>
            <p:nvPr/>
          </p:nvSpPr>
          <p:spPr>
            <a:xfrm flipH="1">
              <a:off x="8290217" y="3879876"/>
              <a:ext cx="20312" cy="2428"/>
            </a:xfrm>
            <a:custGeom>
              <a:rect b="b" l="l" r="r" t="t"/>
              <a:pathLst>
                <a:path extrusionOk="0" h="41" w="343">
                  <a:moveTo>
                    <a:pt x="183" y="0"/>
                  </a:moveTo>
                  <a:cubicBezTo>
                    <a:pt x="81" y="0"/>
                    <a:pt x="0" y="41"/>
                    <a:pt x="0" y="41"/>
                  </a:cubicBezTo>
                  <a:lnTo>
                    <a:pt x="343" y="41"/>
                  </a:lnTo>
                  <a:cubicBezTo>
                    <a:pt x="289" y="11"/>
                    <a:pt x="234" y="0"/>
                    <a:pt x="183" y="0"/>
                  </a:cubicBezTo>
                  <a:close/>
                </a:path>
              </a:pathLst>
            </a:custGeom>
            <a:solidFill>
              <a:srgbClr val="E8A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64"/>
            <p:cNvSpPr/>
            <p:nvPr/>
          </p:nvSpPr>
          <p:spPr>
            <a:xfrm flipH="1">
              <a:off x="8284829" y="3875790"/>
              <a:ext cx="31089" cy="11962"/>
            </a:xfrm>
            <a:custGeom>
              <a:rect b="b" l="l" r="r" t="t"/>
              <a:pathLst>
                <a:path extrusionOk="0" h="202" w="525">
                  <a:moveTo>
                    <a:pt x="281" y="1"/>
                  </a:moveTo>
                  <a:cubicBezTo>
                    <a:pt x="157" y="1"/>
                    <a:pt x="61" y="42"/>
                    <a:pt x="46" y="42"/>
                  </a:cubicBezTo>
                  <a:cubicBezTo>
                    <a:pt x="23" y="64"/>
                    <a:pt x="0" y="110"/>
                    <a:pt x="23" y="133"/>
                  </a:cubicBezTo>
                  <a:cubicBezTo>
                    <a:pt x="40" y="166"/>
                    <a:pt x="68" y="187"/>
                    <a:pt x="92" y="187"/>
                  </a:cubicBezTo>
                  <a:cubicBezTo>
                    <a:pt x="100" y="187"/>
                    <a:pt x="108" y="185"/>
                    <a:pt x="114" y="178"/>
                  </a:cubicBezTo>
                  <a:cubicBezTo>
                    <a:pt x="114" y="178"/>
                    <a:pt x="185" y="148"/>
                    <a:pt x="273" y="148"/>
                  </a:cubicBezTo>
                  <a:cubicBezTo>
                    <a:pt x="317" y="148"/>
                    <a:pt x="365" y="156"/>
                    <a:pt x="411" y="178"/>
                  </a:cubicBezTo>
                  <a:cubicBezTo>
                    <a:pt x="411" y="201"/>
                    <a:pt x="434" y="201"/>
                    <a:pt x="434" y="201"/>
                  </a:cubicBezTo>
                  <a:cubicBezTo>
                    <a:pt x="479" y="201"/>
                    <a:pt x="502" y="178"/>
                    <a:pt x="502" y="156"/>
                  </a:cubicBezTo>
                  <a:cubicBezTo>
                    <a:pt x="525" y="110"/>
                    <a:pt x="525" y="64"/>
                    <a:pt x="479" y="42"/>
                  </a:cubicBezTo>
                  <a:cubicBezTo>
                    <a:pt x="411" y="11"/>
                    <a:pt x="342" y="1"/>
                    <a:pt x="28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64"/>
            <p:cNvSpPr/>
            <p:nvPr/>
          </p:nvSpPr>
          <p:spPr>
            <a:xfrm flipH="1">
              <a:off x="8371290" y="3923106"/>
              <a:ext cx="81187" cy="52230"/>
            </a:xfrm>
            <a:custGeom>
              <a:rect b="b" l="l" r="r" t="t"/>
              <a:pathLst>
                <a:path extrusionOk="0" h="882" w="1371">
                  <a:moveTo>
                    <a:pt x="392" y="0"/>
                  </a:moveTo>
                  <a:cubicBezTo>
                    <a:pt x="359" y="0"/>
                    <a:pt x="326" y="13"/>
                    <a:pt x="297" y="41"/>
                  </a:cubicBezTo>
                  <a:cubicBezTo>
                    <a:pt x="115" y="156"/>
                    <a:pt x="1" y="544"/>
                    <a:pt x="571" y="795"/>
                  </a:cubicBezTo>
                  <a:cubicBezTo>
                    <a:pt x="695" y="856"/>
                    <a:pt x="802" y="881"/>
                    <a:pt x="893" y="881"/>
                  </a:cubicBezTo>
                  <a:cubicBezTo>
                    <a:pt x="1141" y="881"/>
                    <a:pt x="1281" y="700"/>
                    <a:pt x="1347" y="566"/>
                  </a:cubicBezTo>
                  <a:cubicBezTo>
                    <a:pt x="1370" y="498"/>
                    <a:pt x="1325" y="384"/>
                    <a:pt x="1233" y="384"/>
                  </a:cubicBezTo>
                  <a:cubicBezTo>
                    <a:pt x="891" y="338"/>
                    <a:pt x="640" y="156"/>
                    <a:pt x="526" y="64"/>
                  </a:cubicBezTo>
                  <a:cubicBezTo>
                    <a:pt x="486" y="24"/>
                    <a:pt x="438" y="0"/>
                    <a:pt x="3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64"/>
            <p:cNvSpPr/>
            <p:nvPr/>
          </p:nvSpPr>
          <p:spPr>
            <a:xfrm flipH="1">
              <a:off x="8307816" y="4133097"/>
              <a:ext cx="343343" cy="214131"/>
            </a:xfrm>
            <a:custGeom>
              <a:rect b="b" l="l" r="r" t="t"/>
              <a:pathLst>
                <a:path extrusionOk="0" h="3616" w="5798">
                  <a:moveTo>
                    <a:pt x="891" y="0"/>
                  </a:moveTo>
                  <a:cubicBezTo>
                    <a:pt x="820" y="0"/>
                    <a:pt x="738" y="41"/>
                    <a:pt x="708" y="102"/>
                  </a:cubicBezTo>
                  <a:lnTo>
                    <a:pt x="69" y="1426"/>
                  </a:lnTo>
                  <a:cubicBezTo>
                    <a:pt x="0" y="1563"/>
                    <a:pt x="23" y="1745"/>
                    <a:pt x="114" y="1859"/>
                  </a:cubicBezTo>
                  <a:lnTo>
                    <a:pt x="1484" y="3480"/>
                  </a:lnTo>
                  <a:cubicBezTo>
                    <a:pt x="1560" y="3569"/>
                    <a:pt x="1665" y="3616"/>
                    <a:pt x="1770" y="3616"/>
                  </a:cubicBezTo>
                  <a:cubicBezTo>
                    <a:pt x="1854" y="3616"/>
                    <a:pt x="1938" y="3586"/>
                    <a:pt x="2009" y="3526"/>
                  </a:cubicBezTo>
                  <a:lnTo>
                    <a:pt x="3310" y="2339"/>
                  </a:lnTo>
                  <a:cubicBezTo>
                    <a:pt x="3321" y="2316"/>
                    <a:pt x="3339" y="2304"/>
                    <a:pt x="3356" y="2304"/>
                  </a:cubicBezTo>
                  <a:cubicBezTo>
                    <a:pt x="3373" y="2304"/>
                    <a:pt x="3390" y="2316"/>
                    <a:pt x="3401" y="2339"/>
                  </a:cubicBezTo>
                  <a:lnTo>
                    <a:pt x="4223" y="3252"/>
                  </a:lnTo>
                  <a:cubicBezTo>
                    <a:pt x="4267" y="3318"/>
                    <a:pt x="4327" y="3352"/>
                    <a:pt x="4387" y="3352"/>
                  </a:cubicBezTo>
                  <a:cubicBezTo>
                    <a:pt x="4452" y="3352"/>
                    <a:pt x="4518" y="3312"/>
                    <a:pt x="4565" y="3229"/>
                  </a:cubicBezTo>
                  <a:lnTo>
                    <a:pt x="5684" y="1973"/>
                  </a:lnTo>
                  <a:cubicBezTo>
                    <a:pt x="5775" y="1859"/>
                    <a:pt x="5798" y="1722"/>
                    <a:pt x="5752" y="1585"/>
                  </a:cubicBezTo>
                  <a:lnTo>
                    <a:pt x="5319" y="467"/>
                  </a:lnTo>
                  <a:cubicBezTo>
                    <a:pt x="5303" y="329"/>
                    <a:pt x="5205" y="242"/>
                    <a:pt x="5101" y="242"/>
                  </a:cubicBezTo>
                  <a:cubicBezTo>
                    <a:pt x="5050" y="242"/>
                    <a:pt x="4998" y="262"/>
                    <a:pt x="4953" y="307"/>
                  </a:cubicBezTo>
                  <a:lnTo>
                    <a:pt x="3378" y="1951"/>
                  </a:lnTo>
                  <a:cubicBezTo>
                    <a:pt x="3367" y="1962"/>
                    <a:pt x="3356" y="1968"/>
                    <a:pt x="3347" y="1968"/>
                  </a:cubicBezTo>
                  <a:cubicBezTo>
                    <a:pt x="3339" y="1968"/>
                    <a:pt x="3333" y="1962"/>
                    <a:pt x="3333" y="1951"/>
                  </a:cubicBezTo>
                  <a:lnTo>
                    <a:pt x="982" y="33"/>
                  </a:lnTo>
                  <a:cubicBezTo>
                    <a:pt x="959" y="10"/>
                    <a:pt x="926" y="0"/>
                    <a:pt x="89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64"/>
            <p:cNvSpPr/>
            <p:nvPr/>
          </p:nvSpPr>
          <p:spPr>
            <a:xfrm flipH="1">
              <a:off x="8051001" y="4487820"/>
              <a:ext cx="976142" cy="528635"/>
            </a:xfrm>
            <a:custGeom>
              <a:rect b="b" l="l" r="r" t="t"/>
              <a:pathLst>
                <a:path extrusionOk="0" h="8927" w="16484">
                  <a:moveTo>
                    <a:pt x="15411" y="2603"/>
                  </a:moveTo>
                  <a:cubicBezTo>
                    <a:pt x="15365" y="2626"/>
                    <a:pt x="15320" y="2626"/>
                    <a:pt x="15274" y="2626"/>
                  </a:cubicBezTo>
                  <a:cubicBezTo>
                    <a:pt x="15320" y="2626"/>
                    <a:pt x="15365" y="2603"/>
                    <a:pt x="15411" y="2603"/>
                  </a:cubicBezTo>
                  <a:close/>
                  <a:moveTo>
                    <a:pt x="13585" y="1"/>
                  </a:moveTo>
                  <a:cubicBezTo>
                    <a:pt x="13516" y="24"/>
                    <a:pt x="13471" y="69"/>
                    <a:pt x="13402" y="115"/>
                  </a:cubicBezTo>
                  <a:cubicBezTo>
                    <a:pt x="12855" y="480"/>
                    <a:pt x="11485" y="1895"/>
                    <a:pt x="11485" y="1895"/>
                  </a:cubicBezTo>
                  <a:cubicBezTo>
                    <a:pt x="11348" y="2055"/>
                    <a:pt x="11211" y="2238"/>
                    <a:pt x="11097" y="2443"/>
                  </a:cubicBezTo>
                  <a:lnTo>
                    <a:pt x="5345" y="4246"/>
                  </a:lnTo>
                  <a:lnTo>
                    <a:pt x="5596" y="2900"/>
                  </a:lnTo>
                  <a:lnTo>
                    <a:pt x="803" y="2763"/>
                  </a:lnTo>
                  <a:lnTo>
                    <a:pt x="209" y="5661"/>
                  </a:lnTo>
                  <a:cubicBezTo>
                    <a:pt x="0" y="7468"/>
                    <a:pt x="1455" y="8927"/>
                    <a:pt x="3135" y="8927"/>
                  </a:cubicBezTo>
                  <a:cubicBezTo>
                    <a:pt x="3471" y="8927"/>
                    <a:pt x="3816" y="8868"/>
                    <a:pt x="4158" y="8743"/>
                  </a:cubicBezTo>
                  <a:lnTo>
                    <a:pt x="12330" y="5502"/>
                  </a:lnTo>
                  <a:cubicBezTo>
                    <a:pt x="12381" y="5507"/>
                    <a:pt x="12432" y="5510"/>
                    <a:pt x="12483" y="5510"/>
                  </a:cubicBezTo>
                  <a:cubicBezTo>
                    <a:pt x="12633" y="5510"/>
                    <a:pt x="12775" y="5484"/>
                    <a:pt x="12877" y="5433"/>
                  </a:cubicBezTo>
                  <a:lnTo>
                    <a:pt x="15297" y="4383"/>
                  </a:lnTo>
                  <a:cubicBezTo>
                    <a:pt x="15731" y="4223"/>
                    <a:pt x="15936" y="3630"/>
                    <a:pt x="15571" y="3561"/>
                  </a:cubicBezTo>
                  <a:cubicBezTo>
                    <a:pt x="15936" y="3539"/>
                    <a:pt x="16347" y="3356"/>
                    <a:pt x="16256" y="2900"/>
                  </a:cubicBezTo>
                  <a:cubicBezTo>
                    <a:pt x="16233" y="2648"/>
                    <a:pt x="16027" y="2580"/>
                    <a:pt x="15822" y="2580"/>
                  </a:cubicBezTo>
                  <a:cubicBezTo>
                    <a:pt x="16164" y="2534"/>
                    <a:pt x="16484" y="2420"/>
                    <a:pt x="16438" y="2055"/>
                  </a:cubicBezTo>
                  <a:cubicBezTo>
                    <a:pt x="16438" y="1668"/>
                    <a:pt x="16165" y="1572"/>
                    <a:pt x="15880" y="1572"/>
                  </a:cubicBezTo>
                  <a:cubicBezTo>
                    <a:pt x="15845" y="1572"/>
                    <a:pt x="15811" y="1573"/>
                    <a:pt x="15776" y="1576"/>
                  </a:cubicBezTo>
                  <a:cubicBezTo>
                    <a:pt x="16004" y="1507"/>
                    <a:pt x="16187" y="1393"/>
                    <a:pt x="16164" y="1096"/>
                  </a:cubicBezTo>
                  <a:cubicBezTo>
                    <a:pt x="16081" y="733"/>
                    <a:pt x="15837" y="620"/>
                    <a:pt x="15540" y="620"/>
                  </a:cubicBezTo>
                  <a:cubicBezTo>
                    <a:pt x="15184" y="620"/>
                    <a:pt x="14753" y="781"/>
                    <a:pt x="14429" y="868"/>
                  </a:cubicBezTo>
                  <a:cubicBezTo>
                    <a:pt x="14133" y="959"/>
                    <a:pt x="13882" y="1051"/>
                    <a:pt x="13653" y="1142"/>
                  </a:cubicBezTo>
                  <a:cubicBezTo>
                    <a:pt x="13768" y="868"/>
                    <a:pt x="13882" y="594"/>
                    <a:pt x="13882" y="297"/>
                  </a:cubicBezTo>
                  <a:cubicBezTo>
                    <a:pt x="13882" y="206"/>
                    <a:pt x="13882" y="92"/>
                    <a:pt x="13790" y="46"/>
                  </a:cubicBezTo>
                  <a:cubicBezTo>
                    <a:pt x="13745" y="1"/>
                    <a:pt x="13653" y="1"/>
                    <a:pt x="1358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64"/>
            <p:cNvSpPr/>
            <p:nvPr/>
          </p:nvSpPr>
          <p:spPr>
            <a:xfrm flipH="1">
              <a:off x="8629487" y="4429726"/>
              <a:ext cx="85214" cy="308227"/>
            </a:xfrm>
            <a:custGeom>
              <a:rect b="b" l="l" r="r" t="t"/>
              <a:pathLst>
                <a:path extrusionOk="0" h="5205" w="1439">
                  <a:moveTo>
                    <a:pt x="1370" y="0"/>
                  </a:moveTo>
                  <a:cubicBezTo>
                    <a:pt x="1324" y="0"/>
                    <a:pt x="1279" y="23"/>
                    <a:pt x="1279" y="69"/>
                  </a:cubicBezTo>
                  <a:lnTo>
                    <a:pt x="1119" y="3584"/>
                  </a:lnTo>
                  <a:cubicBezTo>
                    <a:pt x="1119" y="3721"/>
                    <a:pt x="1005" y="3812"/>
                    <a:pt x="891" y="3812"/>
                  </a:cubicBezTo>
                  <a:lnTo>
                    <a:pt x="252" y="3812"/>
                  </a:lnTo>
                  <a:lnTo>
                    <a:pt x="1" y="5113"/>
                  </a:lnTo>
                  <a:cubicBezTo>
                    <a:pt x="1" y="5136"/>
                    <a:pt x="23" y="5182"/>
                    <a:pt x="69" y="5204"/>
                  </a:cubicBezTo>
                  <a:lnTo>
                    <a:pt x="92" y="5204"/>
                  </a:lnTo>
                  <a:cubicBezTo>
                    <a:pt x="115" y="5204"/>
                    <a:pt x="160" y="5159"/>
                    <a:pt x="160" y="5136"/>
                  </a:cubicBezTo>
                  <a:lnTo>
                    <a:pt x="389" y="3949"/>
                  </a:lnTo>
                  <a:lnTo>
                    <a:pt x="891" y="3972"/>
                  </a:lnTo>
                  <a:cubicBezTo>
                    <a:pt x="1096" y="3972"/>
                    <a:pt x="1256" y="3812"/>
                    <a:pt x="1256" y="3607"/>
                  </a:cubicBezTo>
                  <a:lnTo>
                    <a:pt x="1439" y="69"/>
                  </a:lnTo>
                  <a:cubicBezTo>
                    <a:pt x="1439" y="23"/>
                    <a:pt x="1393" y="0"/>
                    <a:pt x="1370" y="0"/>
                  </a:cubicBez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8"/>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Cool Startup Business Plan Infographics </a:t>
            </a:r>
            <a:endParaRPr/>
          </a:p>
        </p:txBody>
      </p:sp>
      <p:sp>
        <p:nvSpPr>
          <p:cNvPr id="663" name="Google Shape;663;p38"/>
          <p:cNvSpPr txBox="1"/>
          <p:nvPr/>
        </p:nvSpPr>
        <p:spPr>
          <a:xfrm>
            <a:off x="3341533" y="1266507"/>
            <a:ext cx="2305500" cy="43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solidFill>
                  <a:srgbClr val="20DD20"/>
                </a:solidFill>
                <a:latin typeface="Staatliches"/>
                <a:ea typeface="Staatliches"/>
                <a:cs typeface="Staatliches"/>
                <a:sym typeface="Staatliches"/>
              </a:rPr>
              <a:t>Market trends</a:t>
            </a:r>
            <a:endParaRPr sz="2500">
              <a:solidFill>
                <a:srgbClr val="20DD20"/>
              </a:solidFill>
              <a:latin typeface="Staatliches"/>
              <a:ea typeface="Staatliches"/>
              <a:cs typeface="Staatliches"/>
              <a:sym typeface="Staatliches"/>
            </a:endParaRPr>
          </a:p>
        </p:txBody>
      </p:sp>
      <p:sp>
        <p:nvSpPr>
          <p:cNvPr id="664" name="Google Shape;664;p38"/>
          <p:cNvSpPr/>
          <p:nvPr/>
        </p:nvSpPr>
        <p:spPr>
          <a:xfrm>
            <a:off x="4160983" y="2147438"/>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65" name="Google Shape;665;p38"/>
          <p:cNvSpPr/>
          <p:nvPr/>
        </p:nvSpPr>
        <p:spPr>
          <a:xfrm>
            <a:off x="1973538" y="2147438"/>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666" name="Google Shape;666;p38"/>
          <p:cNvGrpSpPr/>
          <p:nvPr/>
        </p:nvGrpSpPr>
        <p:grpSpPr>
          <a:xfrm>
            <a:off x="2128941" y="2299938"/>
            <a:ext cx="355776" cy="361599"/>
            <a:chOff x="865841" y="3373121"/>
            <a:chExt cx="355776" cy="361599"/>
          </a:xfrm>
        </p:grpSpPr>
        <p:sp>
          <p:nvSpPr>
            <p:cNvPr id="667" name="Google Shape;667;p38"/>
            <p:cNvSpPr/>
            <p:nvPr/>
          </p:nvSpPr>
          <p:spPr>
            <a:xfrm>
              <a:off x="872397" y="3378446"/>
              <a:ext cx="342531" cy="350950"/>
            </a:xfrm>
            <a:custGeom>
              <a:rect b="b" l="l" r="r" t="t"/>
              <a:pathLst>
                <a:path extrusionOk="0" h="13381" w="13060">
                  <a:moveTo>
                    <a:pt x="6535" y="0"/>
                  </a:moveTo>
                  <a:cubicBezTo>
                    <a:pt x="6351" y="0"/>
                    <a:pt x="6167" y="89"/>
                    <a:pt x="6059" y="267"/>
                  </a:cubicBezTo>
                  <a:lnTo>
                    <a:pt x="5265" y="1605"/>
                  </a:lnTo>
                  <a:cubicBezTo>
                    <a:pt x="5160" y="1776"/>
                    <a:pt x="4976" y="1874"/>
                    <a:pt x="4786" y="1874"/>
                  </a:cubicBezTo>
                  <a:cubicBezTo>
                    <a:pt x="4714" y="1874"/>
                    <a:pt x="4642" y="1860"/>
                    <a:pt x="4572" y="1831"/>
                  </a:cubicBezTo>
                  <a:lnTo>
                    <a:pt x="3143" y="1215"/>
                  </a:lnTo>
                  <a:cubicBezTo>
                    <a:pt x="3070" y="1184"/>
                    <a:pt x="2996" y="1170"/>
                    <a:pt x="2924" y="1170"/>
                  </a:cubicBezTo>
                  <a:cubicBezTo>
                    <a:pt x="2615" y="1170"/>
                    <a:pt x="2343" y="1434"/>
                    <a:pt x="2378" y="1773"/>
                  </a:cubicBezTo>
                  <a:lnTo>
                    <a:pt x="2517" y="3323"/>
                  </a:lnTo>
                  <a:cubicBezTo>
                    <a:pt x="2541" y="3597"/>
                    <a:pt x="2359" y="3852"/>
                    <a:pt x="2089" y="3910"/>
                  </a:cubicBezTo>
                  <a:lnTo>
                    <a:pt x="573" y="4256"/>
                  </a:lnTo>
                  <a:cubicBezTo>
                    <a:pt x="164" y="4347"/>
                    <a:pt x="1" y="4843"/>
                    <a:pt x="280" y="5156"/>
                  </a:cubicBezTo>
                  <a:lnTo>
                    <a:pt x="1300" y="6330"/>
                  </a:lnTo>
                  <a:cubicBezTo>
                    <a:pt x="1483" y="6537"/>
                    <a:pt x="1483" y="6845"/>
                    <a:pt x="1300" y="7056"/>
                  </a:cubicBezTo>
                  <a:lnTo>
                    <a:pt x="280" y="8226"/>
                  </a:lnTo>
                  <a:cubicBezTo>
                    <a:pt x="1" y="8538"/>
                    <a:pt x="164" y="9034"/>
                    <a:pt x="573" y="9126"/>
                  </a:cubicBezTo>
                  <a:lnTo>
                    <a:pt x="987" y="9222"/>
                  </a:lnTo>
                  <a:lnTo>
                    <a:pt x="1728" y="9390"/>
                  </a:lnTo>
                  <a:lnTo>
                    <a:pt x="2089" y="9472"/>
                  </a:lnTo>
                  <a:cubicBezTo>
                    <a:pt x="2359" y="9535"/>
                    <a:pt x="2537" y="9785"/>
                    <a:pt x="2513" y="10059"/>
                  </a:cubicBezTo>
                  <a:lnTo>
                    <a:pt x="2378" y="11608"/>
                  </a:lnTo>
                  <a:cubicBezTo>
                    <a:pt x="2347" y="11944"/>
                    <a:pt x="2616" y="12207"/>
                    <a:pt x="2925" y="12207"/>
                  </a:cubicBezTo>
                  <a:cubicBezTo>
                    <a:pt x="2996" y="12207"/>
                    <a:pt x="3070" y="12193"/>
                    <a:pt x="3143" y="12162"/>
                  </a:cubicBezTo>
                  <a:lnTo>
                    <a:pt x="4572" y="11551"/>
                  </a:lnTo>
                  <a:cubicBezTo>
                    <a:pt x="4644" y="11520"/>
                    <a:pt x="4718" y="11505"/>
                    <a:pt x="4791" y="11505"/>
                  </a:cubicBezTo>
                  <a:cubicBezTo>
                    <a:pt x="4980" y="11505"/>
                    <a:pt x="5161" y="11602"/>
                    <a:pt x="5265" y="11772"/>
                  </a:cubicBezTo>
                  <a:lnTo>
                    <a:pt x="6059" y="13110"/>
                  </a:lnTo>
                  <a:cubicBezTo>
                    <a:pt x="6165" y="13290"/>
                    <a:pt x="6348" y="13380"/>
                    <a:pt x="6531" y="13380"/>
                  </a:cubicBezTo>
                  <a:cubicBezTo>
                    <a:pt x="6714" y="13380"/>
                    <a:pt x="6899" y="13290"/>
                    <a:pt x="7007" y="13110"/>
                  </a:cubicBezTo>
                  <a:lnTo>
                    <a:pt x="7801" y="11772"/>
                  </a:lnTo>
                  <a:cubicBezTo>
                    <a:pt x="7905" y="11602"/>
                    <a:pt x="8086" y="11505"/>
                    <a:pt x="8274" y="11505"/>
                  </a:cubicBezTo>
                  <a:cubicBezTo>
                    <a:pt x="8348" y="11505"/>
                    <a:pt x="8422" y="11520"/>
                    <a:pt x="8494" y="11551"/>
                  </a:cubicBezTo>
                  <a:lnTo>
                    <a:pt x="9923" y="12162"/>
                  </a:lnTo>
                  <a:cubicBezTo>
                    <a:pt x="9995" y="12193"/>
                    <a:pt x="10069" y="12207"/>
                    <a:pt x="10141" y="12207"/>
                  </a:cubicBezTo>
                  <a:cubicBezTo>
                    <a:pt x="10449" y="12207"/>
                    <a:pt x="10719" y="11944"/>
                    <a:pt x="10688" y="11608"/>
                  </a:cubicBezTo>
                  <a:lnTo>
                    <a:pt x="10548" y="10054"/>
                  </a:lnTo>
                  <a:cubicBezTo>
                    <a:pt x="10524" y="9780"/>
                    <a:pt x="10707" y="9530"/>
                    <a:pt x="10976" y="9467"/>
                  </a:cubicBezTo>
                  <a:lnTo>
                    <a:pt x="12492" y="9126"/>
                  </a:lnTo>
                  <a:cubicBezTo>
                    <a:pt x="12901" y="9034"/>
                    <a:pt x="13060" y="8534"/>
                    <a:pt x="12786" y="8221"/>
                  </a:cubicBezTo>
                  <a:lnTo>
                    <a:pt x="11761" y="7052"/>
                  </a:lnTo>
                  <a:cubicBezTo>
                    <a:pt x="11578" y="6845"/>
                    <a:pt x="11578" y="6532"/>
                    <a:pt x="11761" y="6325"/>
                  </a:cubicBezTo>
                  <a:lnTo>
                    <a:pt x="12781" y="5156"/>
                  </a:lnTo>
                  <a:cubicBezTo>
                    <a:pt x="13060" y="4843"/>
                    <a:pt x="12896" y="4343"/>
                    <a:pt x="12487" y="4251"/>
                  </a:cubicBezTo>
                  <a:lnTo>
                    <a:pt x="10976" y="3910"/>
                  </a:lnTo>
                  <a:cubicBezTo>
                    <a:pt x="10707" y="3847"/>
                    <a:pt x="10524" y="3597"/>
                    <a:pt x="10548" y="3323"/>
                  </a:cubicBezTo>
                  <a:lnTo>
                    <a:pt x="10693" y="1773"/>
                  </a:lnTo>
                  <a:cubicBezTo>
                    <a:pt x="10724" y="1434"/>
                    <a:pt x="10451" y="1170"/>
                    <a:pt x="10141" y="1170"/>
                  </a:cubicBezTo>
                  <a:cubicBezTo>
                    <a:pt x="10069" y="1170"/>
                    <a:pt x="9995" y="1184"/>
                    <a:pt x="9923" y="1215"/>
                  </a:cubicBezTo>
                  <a:lnTo>
                    <a:pt x="8494" y="1831"/>
                  </a:lnTo>
                  <a:cubicBezTo>
                    <a:pt x="8424" y="1860"/>
                    <a:pt x="8351" y="1874"/>
                    <a:pt x="8280" y="1874"/>
                  </a:cubicBezTo>
                  <a:cubicBezTo>
                    <a:pt x="8090" y="1874"/>
                    <a:pt x="7907" y="1776"/>
                    <a:pt x="7806" y="1605"/>
                  </a:cubicBezTo>
                  <a:lnTo>
                    <a:pt x="7007" y="267"/>
                  </a:lnTo>
                  <a:cubicBezTo>
                    <a:pt x="6901" y="89"/>
                    <a:pt x="6718" y="0"/>
                    <a:pt x="653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8"/>
            <p:cNvSpPr/>
            <p:nvPr/>
          </p:nvSpPr>
          <p:spPr>
            <a:xfrm>
              <a:off x="1026615" y="3378446"/>
              <a:ext cx="50016" cy="49150"/>
            </a:xfrm>
            <a:custGeom>
              <a:rect b="b" l="l" r="r" t="t"/>
              <a:pathLst>
                <a:path extrusionOk="0" h="1874" w="1907">
                  <a:moveTo>
                    <a:pt x="655" y="0"/>
                  </a:moveTo>
                  <a:cubicBezTo>
                    <a:pt x="471" y="0"/>
                    <a:pt x="287" y="89"/>
                    <a:pt x="179" y="267"/>
                  </a:cubicBezTo>
                  <a:lnTo>
                    <a:pt x="1" y="570"/>
                  </a:lnTo>
                  <a:lnTo>
                    <a:pt x="617" y="1605"/>
                  </a:lnTo>
                  <a:cubicBezTo>
                    <a:pt x="722" y="1776"/>
                    <a:pt x="905" y="1874"/>
                    <a:pt x="1096" y="1874"/>
                  </a:cubicBezTo>
                  <a:cubicBezTo>
                    <a:pt x="1167" y="1874"/>
                    <a:pt x="1240" y="1860"/>
                    <a:pt x="1310" y="1831"/>
                  </a:cubicBezTo>
                  <a:lnTo>
                    <a:pt x="1906" y="1576"/>
                  </a:lnTo>
                  <a:lnTo>
                    <a:pt x="1127" y="267"/>
                  </a:lnTo>
                  <a:cubicBezTo>
                    <a:pt x="1021" y="89"/>
                    <a:pt x="838" y="0"/>
                    <a:pt x="65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8"/>
            <p:cNvSpPr/>
            <p:nvPr/>
          </p:nvSpPr>
          <p:spPr>
            <a:xfrm>
              <a:off x="1114215" y="3409105"/>
              <a:ext cx="100845" cy="289630"/>
            </a:xfrm>
            <a:custGeom>
              <a:rect b="b" l="l" r="r" t="t"/>
              <a:pathLst>
                <a:path extrusionOk="0" h="11043" w="3845">
                  <a:moveTo>
                    <a:pt x="921" y="1"/>
                  </a:moveTo>
                  <a:cubicBezTo>
                    <a:pt x="849" y="1"/>
                    <a:pt x="775" y="15"/>
                    <a:pt x="703" y="46"/>
                  </a:cubicBezTo>
                  <a:lnTo>
                    <a:pt x="106" y="306"/>
                  </a:lnTo>
                  <a:cubicBezTo>
                    <a:pt x="154" y="397"/>
                    <a:pt x="178" y="498"/>
                    <a:pt x="169" y="604"/>
                  </a:cubicBezTo>
                  <a:lnTo>
                    <a:pt x="24" y="2154"/>
                  </a:lnTo>
                  <a:cubicBezTo>
                    <a:pt x="0" y="2428"/>
                    <a:pt x="183" y="2683"/>
                    <a:pt x="452" y="2741"/>
                  </a:cubicBezTo>
                  <a:lnTo>
                    <a:pt x="1968" y="3087"/>
                  </a:lnTo>
                  <a:cubicBezTo>
                    <a:pt x="2377" y="3178"/>
                    <a:pt x="2541" y="3674"/>
                    <a:pt x="2262" y="3987"/>
                  </a:cubicBezTo>
                  <a:lnTo>
                    <a:pt x="1242" y="5161"/>
                  </a:lnTo>
                  <a:cubicBezTo>
                    <a:pt x="1059" y="5368"/>
                    <a:pt x="1059" y="5676"/>
                    <a:pt x="1242" y="5887"/>
                  </a:cubicBezTo>
                  <a:lnTo>
                    <a:pt x="2262" y="7057"/>
                  </a:lnTo>
                  <a:cubicBezTo>
                    <a:pt x="2541" y="7369"/>
                    <a:pt x="2377" y="7865"/>
                    <a:pt x="1968" y="7961"/>
                  </a:cubicBezTo>
                  <a:lnTo>
                    <a:pt x="452" y="8303"/>
                  </a:lnTo>
                  <a:cubicBezTo>
                    <a:pt x="183" y="8366"/>
                    <a:pt x="0" y="8616"/>
                    <a:pt x="24" y="8890"/>
                  </a:cubicBezTo>
                  <a:lnTo>
                    <a:pt x="169" y="10439"/>
                  </a:lnTo>
                  <a:cubicBezTo>
                    <a:pt x="178" y="10545"/>
                    <a:pt x="154" y="10651"/>
                    <a:pt x="106" y="10743"/>
                  </a:cubicBezTo>
                  <a:lnTo>
                    <a:pt x="703" y="10998"/>
                  </a:lnTo>
                  <a:cubicBezTo>
                    <a:pt x="775" y="11028"/>
                    <a:pt x="849" y="11043"/>
                    <a:pt x="922" y="11043"/>
                  </a:cubicBezTo>
                  <a:cubicBezTo>
                    <a:pt x="1231" y="11043"/>
                    <a:pt x="1504" y="10780"/>
                    <a:pt x="1473" y="10444"/>
                  </a:cubicBezTo>
                  <a:lnTo>
                    <a:pt x="1328" y="8890"/>
                  </a:lnTo>
                  <a:cubicBezTo>
                    <a:pt x="1304" y="8616"/>
                    <a:pt x="1487" y="8366"/>
                    <a:pt x="1756" y="8303"/>
                  </a:cubicBezTo>
                  <a:lnTo>
                    <a:pt x="3272" y="7961"/>
                  </a:lnTo>
                  <a:cubicBezTo>
                    <a:pt x="3681" y="7870"/>
                    <a:pt x="3845" y="7369"/>
                    <a:pt x="3566" y="7057"/>
                  </a:cubicBezTo>
                  <a:lnTo>
                    <a:pt x="2541" y="5883"/>
                  </a:lnTo>
                  <a:cubicBezTo>
                    <a:pt x="2358" y="5676"/>
                    <a:pt x="2358" y="5363"/>
                    <a:pt x="2541" y="5156"/>
                  </a:cubicBezTo>
                  <a:lnTo>
                    <a:pt x="3561" y="3987"/>
                  </a:lnTo>
                  <a:cubicBezTo>
                    <a:pt x="3840" y="3674"/>
                    <a:pt x="3676" y="3174"/>
                    <a:pt x="3267" y="3082"/>
                  </a:cubicBezTo>
                  <a:lnTo>
                    <a:pt x="1756" y="2741"/>
                  </a:lnTo>
                  <a:cubicBezTo>
                    <a:pt x="1487" y="2678"/>
                    <a:pt x="1304" y="2428"/>
                    <a:pt x="1328" y="2154"/>
                  </a:cubicBezTo>
                  <a:lnTo>
                    <a:pt x="1473" y="604"/>
                  </a:lnTo>
                  <a:cubicBezTo>
                    <a:pt x="1504" y="265"/>
                    <a:pt x="1231" y="1"/>
                    <a:pt x="92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8"/>
            <p:cNvSpPr/>
            <p:nvPr/>
          </p:nvSpPr>
          <p:spPr>
            <a:xfrm>
              <a:off x="1026615" y="3680167"/>
              <a:ext cx="50016" cy="49229"/>
            </a:xfrm>
            <a:custGeom>
              <a:rect b="b" l="l" r="r" t="t"/>
              <a:pathLst>
                <a:path extrusionOk="0" h="1877" w="1907">
                  <a:moveTo>
                    <a:pt x="1089" y="1"/>
                  </a:moveTo>
                  <a:cubicBezTo>
                    <a:pt x="900" y="1"/>
                    <a:pt x="717" y="98"/>
                    <a:pt x="617" y="268"/>
                  </a:cubicBezTo>
                  <a:lnTo>
                    <a:pt x="1" y="1307"/>
                  </a:lnTo>
                  <a:lnTo>
                    <a:pt x="179" y="1606"/>
                  </a:lnTo>
                  <a:cubicBezTo>
                    <a:pt x="287" y="1786"/>
                    <a:pt x="471" y="1876"/>
                    <a:pt x="655" y="1876"/>
                  </a:cubicBezTo>
                  <a:cubicBezTo>
                    <a:pt x="838" y="1876"/>
                    <a:pt x="1021" y="1786"/>
                    <a:pt x="1127" y="1606"/>
                  </a:cubicBezTo>
                  <a:lnTo>
                    <a:pt x="1906" y="302"/>
                  </a:lnTo>
                  <a:lnTo>
                    <a:pt x="1310" y="47"/>
                  </a:lnTo>
                  <a:cubicBezTo>
                    <a:pt x="1238" y="16"/>
                    <a:pt x="1163" y="1"/>
                    <a:pt x="1089"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8"/>
            <p:cNvSpPr/>
            <p:nvPr/>
          </p:nvSpPr>
          <p:spPr>
            <a:xfrm>
              <a:off x="938910" y="3451306"/>
              <a:ext cx="214200" cy="204837"/>
            </a:xfrm>
            <a:custGeom>
              <a:rect b="b" l="l" r="r" t="t"/>
              <a:pathLst>
                <a:path extrusionOk="0" h="7810" w="8167">
                  <a:moveTo>
                    <a:pt x="3999" y="1"/>
                  </a:moveTo>
                  <a:cubicBezTo>
                    <a:pt x="1916" y="6"/>
                    <a:pt x="198" y="1642"/>
                    <a:pt x="102" y="3720"/>
                  </a:cubicBezTo>
                  <a:cubicBezTo>
                    <a:pt x="1" y="5804"/>
                    <a:pt x="1550" y="7594"/>
                    <a:pt x="3624" y="7791"/>
                  </a:cubicBezTo>
                  <a:cubicBezTo>
                    <a:pt x="3753" y="7804"/>
                    <a:pt x="3881" y="7810"/>
                    <a:pt x="4008" y="7810"/>
                  </a:cubicBezTo>
                  <a:cubicBezTo>
                    <a:pt x="5924" y="7810"/>
                    <a:pt x="7584" y="6407"/>
                    <a:pt x="7868" y="4476"/>
                  </a:cubicBezTo>
                  <a:cubicBezTo>
                    <a:pt x="8166" y="2416"/>
                    <a:pt x="6800" y="477"/>
                    <a:pt x="4755" y="78"/>
                  </a:cubicBezTo>
                  <a:cubicBezTo>
                    <a:pt x="4504" y="35"/>
                    <a:pt x="4254" y="10"/>
                    <a:pt x="39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8"/>
            <p:cNvSpPr/>
            <p:nvPr/>
          </p:nvSpPr>
          <p:spPr>
            <a:xfrm>
              <a:off x="972350" y="3491093"/>
              <a:ext cx="60218" cy="51485"/>
            </a:xfrm>
            <a:custGeom>
              <a:rect b="b" l="l" r="r" t="t"/>
              <a:pathLst>
                <a:path extrusionOk="0" h="1963" w="2296">
                  <a:moveTo>
                    <a:pt x="1316" y="406"/>
                  </a:moveTo>
                  <a:cubicBezTo>
                    <a:pt x="1458" y="406"/>
                    <a:pt x="1602" y="459"/>
                    <a:pt x="1719" y="577"/>
                  </a:cubicBezTo>
                  <a:cubicBezTo>
                    <a:pt x="2084" y="938"/>
                    <a:pt x="1824" y="1559"/>
                    <a:pt x="1314" y="1559"/>
                  </a:cubicBezTo>
                  <a:cubicBezTo>
                    <a:pt x="997" y="1559"/>
                    <a:pt x="737" y="1299"/>
                    <a:pt x="737" y="981"/>
                  </a:cubicBezTo>
                  <a:cubicBezTo>
                    <a:pt x="737" y="636"/>
                    <a:pt x="1021" y="406"/>
                    <a:pt x="1316" y="406"/>
                  </a:cubicBezTo>
                  <a:close/>
                  <a:moveTo>
                    <a:pt x="1305" y="0"/>
                  </a:moveTo>
                  <a:cubicBezTo>
                    <a:pt x="1065" y="0"/>
                    <a:pt x="820" y="89"/>
                    <a:pt x="622" y="288"/>
                  </a:cubicBezTo>
                  <a:cubicBezTo>
                    <a:pt x="1" y="909"/>
                    <a:pt x="439" y="1963"/>
                    <a:pt x="1314" y="1963"/>
                  </a:cubicBezTo>
                  <a:cubicBezTo>
                    <a:pt x="1853" y="1963"/>
                    <a:pt x="2291" y="1525"/>
                    <a:pt x="2296" y="981"/>
                  </a:cubicBezTo>
                  <a:cubicBezTo>
                    <a:pt x="2293" y="391"/>
                    <a:pt x="1809" y="0"/>
                    <a:pt x="130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8"/>
            <p:cNvSpPr/>
            <p:nvPr/>
          </p:nvSpPr>
          <p:spPr>
            <a:xfrm>
              <a:off x="1055020" y="3565264"/>
              <a:ext cx="60218" cy="51458"/>
            </a:xfrm>
            <a:custGeom>
              <a:rect b="b" l="l" r="r" t="t"/>
              <a:pathLst>
                <a:path extrusionOk="0" h="1962" w="2296">
                  <a:moveTo>
                    <a:pt x="982" y="405"/>
                  </a:moveTo>
                  <a:cubicBezTo>
                    <a:pt x="1300" y="405"/>
                    <a:pt x="1559" y="660"/>
                    <a:pt x="1559" y="978"/>
                  </a:cubicBezTo>
                  <a:cubicBezTo>
                    <a:pt x="1559" y="1326"/>
                    <a:pt x="1275" y="1556"/>
                    <a:pt x="979" y="1556"/>
                  </a:cubicBezTo>
                  <a:cubicBezTo>
                    <a:pt x="838" y="1556"/>
                    <a:pt x="695" y="1503"/>
                    <a:pt x="578" y="1387"/>
                  </a:cubicBezTo>
                  <a:cubicBezTo>
                    <a:pt x="212" y="1021"/>
                    <a:pt x="472" y="405"/>
                    <a:pt x="982" y="405"/>
                  </a:cubicBezTo>
                  <a:close/>
                  <a:moveTo>
                    <a:pt x="982" y="1"/>
                  </a:moveTo>
                  <a:cubicBezTo>
                    <a:pt x="443" y="1"/>
                    <a:pt x="5" y="439"/>
                    <a:pt x="0" y="978"/>
                  </a:cubicBezTo>
                  <a:cubicBezTo>
                    <a:pt x="0" y="1570"/>
                    <a:pt x="484" y="1962"/>
                    <a:pt x="988" y="1962"/>
                  </a:cubicBezTo>
                  <a:cubicBezTo>
                    <a:pt x="1229" y="1962"/>
                    <a:pt x="1475" y="1872"/>
                    <a:pt x="1675" y="1671"/>
                  </a:cubicBezTo>
                  <a:cubicBezTo>
                    <a:pt x="2296" y="1055"/>
                    <a:pt x="1858" y="1"/>
                    <a:pt x="9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8"/>
            <p:cNvSpPr/>
            <p:nvPr/>
          </p:nvSpPr>
          <p:spPr>
            <a:xfrm>
              <a:off x="993595" y="3500246"/>
              <a:ext cx="106090" cy="101684"/>
            </a:xfrm>
            <a:custGeom>
              <a:rect b="b" l="l" r="r" t="t"/>
              <a:pathLst>
                <a:path extrusionOk="0" h="3877" w="4045">
                  <a:moveTo>
                    <a:pt x="3751" y="1"/>
                  </a:moveTo>
                  <a:cubicBezTo>
                    <a:pt x="3703" y="1"/>
                    <a:pt x="3653" y="20"/>
                    <a:pt x="3608" y="64"/>
                  </a:cubicBezTo>
                  <a:lnTo>
                    <a:pt x="148" y="3524"/>
                  </a:lnTo>
                  <a:cubicBezTo>
                    <a:pt x="1" y="3672"/>
                    <a:pt x="136" y="3876"/>
                    <a:pt x="292" y="3876"/>
                  </a:cubicBezTo>
                  <a:cubicBezTo>
                    <a:pt x="340" y="3876"/>
                    <a:pt x="389" y="3857"/>
                    <a:pt x="432" y="3813"/>
                  </a:cubicBezTo>
                  <a:lnTo>
                    <a:pt x="3897" y="353"/>
                  </a:lnTo>
                  <a:cubicBezTo>
                    <a:pt x="4044" y="205"/>
                    <a:pt x="3909" y="1"/>
                    <a:pt x="375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8"/>
            <p:cNvSpPr/>
            <p:nvPr/>
          </p:nvSpPr>
          <p:spPr>
            <a:xfrm>
              <a:off x="933350" y="3446008"/>
              <a:ext cx="225425" cy="215459"/>
            </a:xfrm>
            <a:custGeom>
              <a:rect b="b" l="l" r="r" t="t"/>
              <a:pathLst>
                <a:path extrusionOk="0" h="8215" w="8595">
                  <a:moveTo>
                    <a:pt x="4211" y="1"/>
                  </a:moveTo>
                  <a:cubicBezTo>
                    <a:pt x="2017" y="6"/>
                    <a:pt x="213" y="1723"/>
                    <a:pt x="107" y="3913"/>
                  </a:cubicBezTo>
                  <a:cubicBezTo>
                    <a:pt x="1" y="6102"/>
                    <a:pt x="1632" y="7983"/>
                    <a:pt x="3812" y="8195"/>
                  </a:cubicBezTo>
                  <a:cubicBezTo>
                    <a:pt x="3947" y="8208"/>
                    <a:pt x="4082" y="8215"/>
                    <a:pt x="4215" y="8215"/>
                  </a:cubicBezTo>
                  <a:cubicBezTo>
                    <a:pt x="6233" y="8215"/>
                    <a:pt x="7979" y="6742"/>
                    <a:pt x="8277" y="4707"/>
                  </a:cubicBezTo>
                  <a:cubicBezTo>
                    <a:pt x="8595" y="2541"/>
                    <a:pt x="7156" y="506"/>
                    <a:pt x="5005" y="83"/>
                  </a:cubicBezTo>
                  <a:cubicBezTo>
                    <a:pt x="4989" y="79"/>
                    <a:pt x="4973" y="78"/>
                    <a:pt x="4958" y="78"/>
                  </a:cubicBezTo>
                  <a:cubicBezTo>
                    <a:pt x="4732" y="78"/>
                    <a:pt x="4680" y="427"/>
                    <a:pt x="4928" y="477"/>
                  </a:cubicBezTo>
                  <a:cubicBezTo>
                    <a:pt x="6867" y="862"/>
                    <a:pt x="8166" y="2695"/>
                    <a:pt x="7883" y="4654"/>
                  </a:cubicBezTo>
                  <a:cubicBezTo>
                    <a:pt x="7612" y="6486"/>
                    <a:pt x="6038" y="7818"/>
                    <a:pt x="4220" y="7818"/>
                  </a:cubicBezTo>
                  <a:cubicBezTo>
                    <a:pt x="4099" y="7818"/>
                    <a:pt x="3978" y="7813"/>
                    <a:pt x="3855" y="7801"/>
                  </a:cubicBezTo>
                  <a:cubicBezTo>
                    <a:pt x="1887" y="7613"/>
                    <a:pt x="415" y="5910"/>
                    <a:pt x="511" y="3937"/>
                  </a:cubicBezTo>
                  <a:cubicBezTo>
                    <a:pt x="602" y="1964"/>
                    <a:pt x="2234" y="410"/>
                    <a:pt x="4211" y="410"/>
                  </a:cubicBezTo>
                  <a:cubicBezTo>
                    <a:pt x="4481" y="410"/>
                    <a:pt x="4481" y="1"/>
                    <a:pt x="42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8"/>
            <p:cNvSpPr/>
            <p:nvPr/>
          </p:nvSpPr>
          <p:spPr>
            <a:xfrm>
              <a:off x="865841" y="3373121"/>
              <a:ext cx="355776" cy="361599"/>
            </a:xfrm>
            <a:custGeom>
              <a:rect b="b" l="l" r="r" t="t"/>
              <a:pathLst>
                <a:path extrusionOk="0" h="13787" w="13565">
                  <a:moveTo>
                    <a:pt x="6783" y="1"/>
                  </a:moveTo>
                  <a:cubicBezTo>
                    <a:pt x="6533" y="1"/>
                    <a:pt x="6282" y="124"/>
                    <a:pt x="6136" y="369"/>
                  </a:cubicBezTo>
                  <a:lnTo>
                    <a:pt x="5342" y="1707"/>
                  </a:lnTo>
                  <a:cubicBezTo>
                    <a:pt x="5275" y="1815"/>
                    <a:pt x="5157" y="1878"/>
                    <a:pt x="5037" y="1878"/>
                  </a:cubicBezTo>
                  <a:cubicBezTo>
                    <a:pt x="4992" y="1878"/>
                    <a:pt x="4947" y="1869"/>
                    <a:pt x="4904" y="1851"/>
                  </a:cubicBezTo>
                  <a:lnTo>
                    <a:pt x="3475" y="1235"/>
                  </a:lnTo>
                  <a:cubicBezTo>
                    <a:pt x="3375" y="1192"/>
                    <a:pt x="3273" y="1173"/>
                    <a:pt x="3174" y="1173"/>
                  </a:cubicBezTo>
                  <a:cubicBezTo>
                    <a:pt x="2751" y="1173"/>
                    <a:pt x="2383" y="1535"/>
                    <a:pt x="2426" y="1995"/>
                  </a:cubicBezTo>
                  <a:lnTo>
                    <a:pt x="2565" y="3545"/>
                  </a:lnTo>
                  <a:cubicBezTo>
                    <a:pt x="2580" y="3718"/>
                    <a:pt x="2464" y="3877"/>
                    <a:pt x="2296" y="3915"/>
                  </a:cubicBezTo>
                  <a:lnTo>
                    <a:pt x="775" y="4262"/>
                  </a:lnTo>
                  <a:cubicBezTo>
                    <a:pt x="222" y="4387"/>
                    <a:pt x="1" y="5061"/>
                    <a:pt x="376" y="5494"/>
                  </a:cubicBezTo>
                  <a:lnTo>
                    <a:pt x="1401" y="6663"/>
                  </a:lnTo>
                  <a:cubicBezTo>
                    <a:pt x="1516" y="6793"/>
                    <a:pt x="1516" y="6990"/>
                    <a:pt x="1401" y="7125"/>
                  </a:cubicBezTo>
                  <a:lnTo>
                    <a:pt x="376" y="8294"/>
                  </a:lnTo>
                  <a:cubicBezTo>
                    <a:pt x="1" y="8722"/>
                    <a:pt x="222" y="9401"/>
                    <a:pt x="775" y="9526"/>
                  </a:cubicBezTo>
                  <a:lnTo>
                    <a:pt x="1194" y="9622"/>
                  </a:lnTo>
                  <a:cubicBezTo>
                    <a:pt x="1212" y="9626"/>
                    <a:pt x="1229" y="9628"/>
                    <a:pt x="1245" y="9628"/>
                  </a:cubicBezTo>
                  <a:cubicBezTo>
                    <a:pt x="1469" y="9628"/>
                    <a:pt x="1527" y="9281"/>
                    <a:pt x="1281" y="9223"/>
                  </a:cubicBezTo>
                  <a:lnTo>
                    <a:pt x="867" y="9126"/>
                  </a:lnTo>
                  <a:cubicBezTo>
                    <a:pt x="612" y="9069"/>
                    <a:pt x="511" y="8756"/>
                    <a:pt x="684" y="8559"/>
                  </a:cubicBezTo>
                  <a:lnTo>
                    <a:pt x="1704" y="7385"/>
                  </a:lnTo>
                  <a:cubicBezTo>
                    <a:pt x="1954" y="7101"/>
                    <a:pt x="1954" y="6677"/>
                    <a:pt x="1704" y="6393"/>
                  </a:cubicBezTo>
                  <a:lnTo>
                    <a:pt x="684" y="5224"/>
                  </a:lnTo>
                  <a:cubicBezTo>
                    <a:pt x="511" y="5022"/>
                    <a:pt x="612" y="4709"/>
                    <a:pt x="867" y="4652"/>
                  </a:cubicBezTo>
                  <a:lnTo>
                    <a:pt x="2387" y="4310"/>
                  </a:lnTo>
                  <a:cubicBezTo>
                    <a:pt x="2753" y="4228"/>
                    <a:pt x="3003" y="3886"/>
                    <a:pt x="2970" y="3506"/>
                  </a:cubicBezTo>
                  <a:lnTo>
                    <a:pt x="2830" y="1957"/>
                  </a:lnTo>
                  <a:cubicBezTo>
                    <a:pt x="2810" y="1745"/>
                    <a:pt x="2979" y="1578"/>
                    <a:pt x="3175" y="1578"/>
                  </a:cubicBezTo>
                  <a:cubicBezTo>
                    <a:pt x="3220" y="1578"/>
                    <a:pt x="3266" y="1587"/>
                    <a:pt x="3311" y="1606"/>
                  </a:cubicBezTo>
                  <a:lnTo>
                    <a:pt x="4740" y="2222"/>
                  </a:lnTo>
                  <a:cubicBezTo>
                    <a:pt x="4835" y="2261"/>
                    <a:pt x="4935" y="2280"/>
                    <a:pt x="5033" y="2280"/>
                  </a:cubicBezTo>
                  <a:cubicBezTo>
                    <a:pt x="5293" y="2280"/>
                    <a:pt x="5544" y="2148"/>
                    <a:pt x="5683" y="1914"/>
                  </a:cubicBezTo>
                  <a:lnTo>
                    <a:pt x="6482" y="576"/>
                  </a:lnTo>
                  <a:cubicBezTo>
                    <a:pt x="6549" y="463"/>
                    <a:pt x="6665" y="406"/>
                    <a:pt x="6780" y="406"/>
                  </a:cubicBezTo>
                  <a:cubicBezTo>
                    <a:pt x="6896" y="406"/>
                    <a:pt x="7011" y="463"/>
                    <a:pt x="7079" y="576"/>
                  </a:cubicBezTo>
                  <a:lnTo>
                    <a:pt x="7877" y="1914"/>
                  </a:lnTo>
                  <a:cubicBezTo>
                    <a:pt x="8017" y="2148"/>
                    <a:pt x="8268" y="2280"/>
                    <a:pt x="8528" y="2280"/>
                  </a:cubicBezTo>
                  <a:cubicBezTo>
                    <a:pt x="8626" y="2280"/>
                    <a:pt x="8726" y="2261"/>
                    <a:pt x="8821" y="2222"/>
                  </a:cubicBezTo>
                  <a:lnTo>
                    <a:pt x="10250" y="1606"/>
                  </a:lnTo>
                  <a:cubicBezTo>
                    <a:pt x="10294" y="1587"/>
                    <a:pt x="10340" y="1578"/>
                    <a:pt x="10384" y="1578"/>
                  </a:cubicBezTo>
                  <a:cubicBezTo>
                    <a:pt x="10578" y="1578"/>
                    <a:pt x="10750" y="1745"/>
                    <a:pt x="10731" y="1957"/>
                  </a:cubicBezTo>
                  <a:lnTo>
                    <a:pt x="10591" y="3506"/>
                  </a:lnTo>
                  <a:cubicBezTo>
                    <a:pt x="10558" y="3886"/>
                    <a:pt x="10808" y="4228"/>
                    <a:pt x="11174" y="4310"/>
                  </a:cubicBezTo>
                  <a:lnTo>
                    <a:pt x="12694" y="4656"/>
                  </a:lnTo>
                  <a:cubicBezTo>
                    <a:pt x="12949" y="4714"/>
                    <a:pt x="13050" y="5027"/>
                    <a:pt x="12877" y="5224"/>
                  </a:cubicBezTo>
                  <a:lnTo>
                    <a:pt x="11852" y="6398"/>
                  </a:lnTo>
                  <a:cubicBezTo>
                    <a:pt x="11607" y="6682"/>
                    <a:pt x="11607" y="7105"/>
                    <a:pt x="11852" y="7389"/>
                  </a:cubicBezTo>
                  <a:lnTo>
                    <a:pt x="12877" y="8563"/>
                  </a:lnTo>
                  <a:cubicBezTo>
                    <a:pt x="13050" y="8761"/>
                    <a:pt x="12949" y="9073"/>
                    <a:pt x="12694" y="9131"/>
                  </a:cubicBezTo>
                  <a:lnTo>
                    <a:pt x="11174" y="9473"/>
                  </a:lnTo>
                  <a:cubicBezTo>
                    <a:pt x="10808" y="9559"/>
                    <a:pt x="10558" y="9901"/>
                    <a:pt x="10591" y="10281"/>
                  </a:cubicBezTo>
                  <a:lnTo>
                    <a:pt x="10731" y="11831"/>
                  </a:lnTo>
                  <a:cubicBezTo>
                    <a:pt x="10750" y="12042"/>
                    <a:pt x="10578" y="12209"/>
                    <a:pt x="10384" y="12209"/>
                  </a:cubicBezTo>
                  <a:cubicBezTo>
                    <a:pt x="10340" y="12209"/>
                    <a:pt x="10294" y="12201"/>
                    <a:pt x="10250" y="12182"/>
                  </a:cubicBezTo>
                  <a:lnTo>
                    <a:pt x="8821" y="11566"/>
                  </a:lnTo>
                  <a:cubicBezTo>
                    <a:pt x="8725" y="11525"/>
                    <a:pt x="8625" y="11505"/>
                    <a:pt x="8527" y="11505"/>
                  </a:cubicBezTo>
                  <a:cubicBezTo>
                    <a:pt x="8267" y="11505"/>
                    <a:pt x="8017" y="11640"/>
                    <a:pt x="7877" y="11874"/>
                  </a:cubicBezTo>
                  <a:lnTo>
                    <a:pt x="7079" y="13212"/>
                  </a:lnTo>
                  <a:cubicBezTo>
                    <a:pt x="7011" y="13325"/>
                    <a:pt x="6896" y="13381"/>
                    <a:pt x="6780" y="13381"/>
                  </a:cubicBezTo>
                  <a:cubicBezTo>
                    <a:pt x="6665" y="13381"/>
                    <a:pt x="6549" y="13325"/>
                    <a:pt x="6482" y="13212"/>
                  </a:cubicBezTo>
                  <a:lnTo>
                    <a:pt x="5683" y="11874"/>
                  </a:lnTo>
                  <a:cubicBezTo>
                    <a:pt x="5544" y="11640"/>
                    <a:pt x="5293" y="11505"/>
                    <a:pt x="5034" y="11505"/>
                  </a:cubicBezTo>
                  <a:cubicBezTo>
                    <a:pt x="4936" y="11505"/>
                    <a:pt x="4836" y="11525"/>
                    <a:pt x="4740" y="11566"/>
                  </a:cubicBezTo>
                  <a:lnTo>
                    <a:pt x="3311" y="12182"/>
                  </a:lnTo>
                  <a:cubicBezTo>
                    <a:pt x="3266" y="12201"/>
                    <a:pt x="3220" y="12209"/>
                    <a:pt x="3175" y="12209"/>
                  </a:cubicBezTo>
                  <a:cubicBezTo>
                    <a:pt x="2979" y="12209"/>
                    <a:pt x="2810" y="12042"/>
                    <a:pt x="2830" y="11831"/>
                  </a:cubicBezTo>
                  <a:lnTo>
                    <a:pt x="2970" y="10281"/>
                  </a:lnTo>
                  <a:cubicBezTo>
                    <a:pt x="3003" y="9901"/>
                    <a:pt x="2753" y="9559"/>
                    <a:pt x="2387" y="9473"/>
                  </a:cubicBezTo>
                  <a:lnTo>
                    <a:pt x="2026" y="9391"/>
                  </a:lnTo>
                  <a:cubicBezTo>
                    <a:pt x="2008" y="9387"/>
                    <a:pt x="1991" y="9385"/>
                    <a:pt x="1975" y="9385"/>
                  </a:cubicBezTo>
                  <a:cubicBezTo>
                    <a:pt x="1751" y="9385"/>
                    <a:pt x="1688" y="9732"/>
                    <a:pt x="1935" y="9786"/>
                  </a:cubicBezTo>
                  <a:lnTo>
                    <a:pt x="2296" y="9872"/>
                  </a:lnTo>
                  <a:cubicBezTo>
                    <a:pt x="2464" y="9911"/>
                    <a:pt x="2580" y="10070"/>
                    <a:pt x="2565" y="10243"/>
                  </a:cubicBezTo>
                  <a:lnTo>
                    <a:pt x="2426" y="11792"/>
                  </a:lnTo>
                  <a:cubicBezTo>
                    <a:pt x="2379" y="12253"/>
                    <a:pt x="2751" y="12619"/>
                    <a:pt x="3176" y="12619"/>
                  </a:cubicBezTo>
                  <a:cubicBezTo>
                    <a:pt x="3274" y="12619"/>
                    <a:pt x="3375" y="12600"/>
                    <a:pt x="3475" y="12557"/>
                  </a:cubicBezTo>
                  <a:lnTo>
                    <a:pt x="4904" y="11941"/>
                  </a:lnTo>
                  <a:cubicBezTo>
                    <a:pt x="4948" y="11923"/>
                    <a:pt x="4994" y="11913"/>
                    <a:pt x="5040" y="11913"/>
                  </a:cubicBezTo>
                  <a:cubicBezTo>
                    <a:pt x="5160" y="11913"/>
                    <a:pt x="5276" y="11974"/>
                    <a:pt x="5342" y="12086"/>
                  </a:cubicBezTo>
                  <a:lnTo>
                    <a:pt x="6136" y="13418"/>
                  </a:lnTo>
                  <a:cubicBezTo>
                    <a:pt x="6282" y="13664"/>
                    <a:pt x="6534" y="13787"/>
                    <a:pt x="6785" y="13787"/>
                  </a:cubicBezTo>
                  <a:cubicBezTo>
                    <a:pt x="7035" y="13787"/>
                    <a:pt x="7286" y="13664"/>
                    <a:pt x="7430" y="13418"/>
                  </a:cubicBezTo>
                  <a:lnTo>
                    <a:pt x="8229" y="12086"/>
                  </a:lnTo>
                  <a:cubicBezTo>
                    <a:pt x="8291" y="11974"/>
                    <a:pt x="8406" y="11913"/>
                    <a:pt x="8527" y="11913"/>
                  </a:cubicBezTo>
                  <a:cubicBezTo>
                    <a:pt x="8574" y="11913"/>
                    <a:pt x="8621" y="11923"/>
                    <a:pt x="8667" y="11941"/>
                  </a:cubicBezTo>
                  <a:lnTo>
                    <a:pt x="10096" y="12557"/>
                  </a:lnTo>
                  <a:cubicBezTo>
                    <a:pt x="10193" y="12598"/>
                    <a:pt x="10293" y="12617"/>
                    <a:pt x="10389" y="12617"/>
                  </a:cubicBezTo>
                  <a:cubicBezTo>
                    <a:pt x="10812" y="12617"/>
                    <a:pt x="11184" y="12254"/>
                    <a:pt x="11145" y="11792"/>
                  </a:cubicBezTo>
                  <a:lnTo>
                    <a:pt x="11000" y="10243"/>
                  </a:lnTo>
                  <a:cubicBezTo>
                    <a:pt x="10986" y="10070"/>
                    <a:pt x="11101" y="9911"/>
                    <a:pt x="11270" y="9872"/>
                  </a:cubicBezTo>
                  <a:lnTo>
                    <a:pt x="12790" y="9526"/>
                  </a:lnTo>
                  <a:cubicBezTo>
                    <a:pt x="13344" y="9401"/>
                    <a:pt x="13565" y="8727"/>
                    <a:pt x="13190" y="8294"/>
                  </a:cubicBezTo>
                  <a:lnTo>
                    <a:pt x="12165" y="7125"/>
                  </a:lnTo>
                  <a:cubicBezTo>
                    <a:pt x="12049" y="6990"/>
                    <a:pt x="12049" y="6793"/>
                    <a:pt x="12165" y="6663"/>
                  </a:cubicBezTo>
                  <a:lnTo>
                    <a:pt x="13185" y="5494"/>
                  </a:lnTo>
                  <a:cubicBezTo>
                    <a:pt x="13560" y="5065"/>
                    <a:pt x="13344" y="4392"/>
                    <a:pt x="12790" y="4262"/>
                  </a:cubicBezTo>
                  <a:lnTo>
                    <a:pt x="11275" y="3915"/>
                  </a:lnTo>
                  <a:cubicBezTo>
                    <a:pt x="11101" y="3877"/>
                    <a:pt x="10986" y="3718"/>
                    <a:pt x="11005" y="3545"/>
                  </a:cubicBezTo>
                  <a:lnTo>
                    <a:pt x="11145" y="1995"/>
                  </a:lnTo>
                  <a:cubicBezTo>
                    <a:pt x="11188" y="1535"/>
                    <a:pt x="10816" y="1173"/>
                    <a:pt x="10394" y="1173"/>
                  </a:cubicBezTo>
                  <a:cubicBezTo>
                    <a:pt x="10296" y="1173"/>
                    <a:pt x="10195" y="1192"/>
                    <a:pt x="10096" y="1235"/>
                  </a:cubicBezTo>
                  <a:lnTo>
                    <a:pt x="8667" y="1851"/>
                  </a:lnTo>
                  <a:cubicBezTo>
                    <a:pt x="8622" y="1869"/>
                    <a:pt x="8576" y="1878"/>
                    <a:pt x="8531" y="1878"/>
                  </a:cubicBezTo>
                  <a:cubicBezTo>
                    <a:pt x="8409" y="1878"/>
                    <a:pt x="8292" y="1815"/>
                    <a:pt x="8229" y="1707"/>
                  </a:cubicBezTo>
                  <a:lnTo>
                    <a:pt x="7430" y="369"/>
                  </a:lnTo>
                  <a:cubicBezTo>
                    <a:pt x="7283" y="124"/>
                    <a:pt x="7033" y="1"/>
                    <a:pt x="67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7" name="Google Shape;677;p38"/>
          <p:cNvSpPr/>
          <p:nvPr/>
        </p:nvSpPr>
        <p:spPr>
          <a:xfrm>
            <a:off x="6503863" y="2147438"/>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678" name="Google Shape;678;p38"/>
          <p:cNvCxnSpPr>
            <a:stCxn id="663" idx="2"/>
            <a:endCxn id="665" idx="0"/>
          </p:cNvCxnSpPr>
          <p:nvPr/>
        </p:nvCxnSpPr>
        <p:spPr>
          <a:xfrm rot="5400000">
            <a:off x="3177583" y="830607"/>
            <a:ext cx="446100" cy="2187300"/>
          </a:xfrm>
          <a:prstGeom prst="bentConnector3">
            <a:avLst>
              <a:gd fmla="val 50015" name="adj1"/>
            </a:avLst>
          </a:prstGeom>
          <a:noFill/>
          <a:ln cap="flat" cmpd="sng" w="9525">
            <a:solidFill>
              <a:schemeClr val="dk1"/>
            </a:solidFill>
            <a:prstDash val="solid"/>
            <a:round/>
            <a:headEnd len="med" w="med" type="none"/>
            <a:tailEnd len="med" w="med" type="none"/>
          </a:ln>
        </p:spPr>
      </p:cxnSp>
      <p:cxnSp>
        <p:nvCxnSpPr>
          <p:cNvPr id="679" name="Google Shape;679;p38"/>
          <p:cNvCxnSpPr>
            <a:stCxn id="663" idx="2"/>
            <a:endCxn id="664" idx="0"/>
          </p:cNvCxnSpPr>
          <p:nvPr/>
        </p:nvCxnSpPr>
        <p:spPr>
          <a:xfrm flipH="1" rot="-5400000">
            <a:off x="4271533" y="1923957"/>
            <a:ext cx="446100" cy="600"/>
          </a:xfrm>
          <a:prstGeom prst="bentConnector3">
            <a:avLst>
              <a:gd fmla="val 50015" name="adj1"/>
            </a:avLst>
          </a:prstGeom>
          <a:noFill/>
          <a:ln cap="flat" cmpd="sng" w="9525">
            <a:solidFill>
              <a:schemeClr val="dk1"/>
            </a:solidFill>
            <a:prstDash val="solid"/>
            <a:round/>
            <a:headEnd len="med" w="med" type="none"/>
            <a:tailEnd len="med" w="med" type="none"/>
          </a:ln>
        </p:spPr>
      </p:cxnSp>
      <p:cxnSp>
        <p:nvCxnSpPr>
          <p:cNvPr id="680" name="Google Shape;680;p38"/>
          <p:cNvCxnSpPr>
            <a:stCxn id="663" idx="2"/>
            <a:endCxn id="677" idx="0"/>
          </p:cNvCxnSpPr>
          <p:nvPr/>
        </p:nvCxnSpPr>
        <p:spPr>
          <a:xfrm flipH="1" rot="-5400000">
            <a:off x="5442733" y="752757"/>
            <a:ext cx="446100" cy="2343000"/>
          </a:xfrm>
          <a:prstGeom prst="bentConnector3">
            <a:avLst>
              <a:gd fmla="val 50015" name="adj1"/>
            </a:avLst>
          </a:prstGeom>
          <a:noFill/>
          <a:ln cap="flat" cmpd="sng" w="9525">
            <a:solidFill>
              <a:schemeClr val="dk1"/>
            </a:solidFill>
            <a:prstDash val="solid"/>
            <a:round/>
            <a:headEnd len="med" w="med" type="none"/>
            <a:tailEnd len="med" w="med" type="none"/>
          </a:ln>
        </p:spPr>
      </p:cxnSp>
      <p:grpSp>
        <p:nvGrpSpPr>
          <p:cNvPr id="681" name="Google Shape;681;p38"/>
          <p:cNvGrpSpPr/>
          <p:nvPr/>
        </p:nvGrpSpPr>
        <p:grpSpPr>
          <a:xfrm>
            <a:off x="1375175" y="2906798"/>
            <a:ext cx="1863300" cy="1504552"/>
            <a:chOff x="1375175" y="2906798"/>
            <a:chExt cx="1863300" cy="1504552"/>
          </a:xfrm>
        </p:grpSpPr>
        <p:sp>
          <p:nvSpPr>
            <p:cNvPr id="682" name="Google Shape;682;p38"/>
            <p:cNvSpPr txBox="1"/>
            <p:nvPr/>
          </p:nvSpPr>
          <p:spPr>
            <a:xfrm>
              <a:off x="1375175" y="2906798"/>
              <a:ext cx="1863300" cy="4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Trend #1</a:t>
              </a:r>
              <a:endParaRPr sz="2000">
                <a:solidFill>
                  <a:srgbClr val="20DD20"/>
                </a:solidFill>
                <a:latin typeface="Staatliches"/>
                <a:ea typeface="Staatliches"/>
                <a:cs typeface="Staatliches"/>
                <a:sym typeface="Staatliches"/>
              </a:endParaRPr>
            </a:p>
          </p:txBody>
        </p:sp>
        <p:sp>
          <p:nvSpPr>
            <p:cNvPr id="683" name="Google Shape;683;p38"/>
            <p:cNvSpPr txBox="1"/>
            <p:nvPr/>
          </p:nvSpPr>
          <p:spPr>
            <a:xfrm>
              <a:off x="1572425" y="3651150"/>
              <a:ext cx="1468800" cy="7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cxnSp>
          <p:nvCxnSpPr>
            <p:cNvPr id="684" name="Google Shape;684;p38"/>
            <p:cNvCxnSpPr>
              <a:stCxn id="682" idx="2"/>
              <a:endCxn id="683" idx="0"/>
            </p:cNvCxnSpPr>
            <p:nvPr/>
          </p:nvCxnSpPr>
          <p:spPr>
            <a:xfrm>
              <a:off x="2306825" y="3352898"/>
              <a:ext cx="0" cy="298200"/>
            </a:xfrm>
            <a:prstGeom prst="straightConnector1">
              <a:avLst/>
            </a:prstGeom>
            <a:noFill/>
            <a:ln cap="flat" cmpd="sng" w="9525">
              <a:solidFill>
                <a:schemeClr val="dk1"/>
              </a:solidFill>
              <a:prstDash val="solid"/>
              <a:round/>
              <a:headEnd len="med" w="med" type="none"/>
              <a:tailEnd len="med" w="med" type="none"/>
            </a:ln>
          </p:spPr>
        </p:cxnSp>
      </p:grpSp>
      <p:grpSp>
        <p:nvGrpSpPr>
          <p:cNvPr id="685" name="Google Shape;685;p38"/>
          <p:cNvGrpSpPr/>
          <p:nvPr/>
        </p:nvGrpSpPr>
        <p:grpSpPr>
          <a:xfrm>
            <a:off x="3562633" y="2906798"/>
            <a:ext cx="1863300" cy="1504552"/>
            <a:chOff x="3562633" y="2906798"/>
            <a:chExt cx="1863300" cy="1504552"/>
          </a:xfrm>
        </p:grpSpPr>
        <p:sp>
          <p:nvSpPr>
            <p:cNvPr id="686" name="Google Shape;686;p38"/>
            <p:cNvSpPr txBox="1"/>
            <p:nvPr/>
          </p:nvSpPr>
          <p:spPr>
            <a:xfrm>
              <a:off x="3562633" y="2906798"/>
              <a:ext cx="1863300" cy="4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Trend #2</a:t>
              </a:r>
              <a:endParaRPr sz="2000">
                <a:solidFill>
                  <a:srgbClr val="20DD20"/>
                </a:solidFill>
                <a:latin typeface="Staatliches"/>
                <a:ea typeface="Staatliches"/>
                <a:cs typeface="Staatliches"/>
                <a:sym typeface="Staatliches"/>
              </a:endParaRPr>
            </a:p>
          </p:txBody>
        </p:sp>
        <p:sp>
          <p:nvSpPr>
            <p:cNvPr id="687" name="Google Shape;687;p38"/>
            <p:cNvSpPr txBox="1"/>
            <p:nvPr/>
          </p:nvSpPr>
          <p:spPr>
            <a:xfrm>
              <a:off x="3759883" y="3651150"/>
              <a:ext cx="1468800" cy="76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Earth is the beautiful planet where we all live</a:t>
              </a:r>
              <a:endParaRPr sz="1200">
                <a:solidFill>
                  <a:srgbClr val="242424"/>
                </a:solidFill>
                <a:latin typeface="Cairo"/>
                <a:ea typeface="Cairo"/>
                <a:cs typeface="Cairo"/>
                <a:sym typeface="Cairo"/>
              </a:endParaRPr>
            </a:p>
          </p:txBody>
        </p:sp>
        <p:cxnSp>
          <p:nvCxnSpPr>
            <p:cNvPr id="688" name="Google Shape;688;p38"/>
            <p:cNvCxnSpPr>
              <a:stCxn id="686" idx="2"/>
              <a:endCxn id="687" idx="0"/>
            </p:cNvCxnSpPr>
            <p:nvPr/>
          </p:nvCxnSpPr>
          <p:spPr>
            <a:xfrm>
              <a:off x="4494283" y="3352898"/>
              <a:ext cx="0" cy="298200"/>
            </a:xfrm>
            <a:prstGeom prst="straightConnector1">
              <a:avLst/>
            </a:prstGeom>
            <a:noFill/>
            <a:ln cap="flat" cmpd="sng" w="9525">
              <a:solidFill>
                <a:schemeClr val="dk1"/>
              </a:solidFill>
              <a:prstDash val="solid"/>
              <a:round/>
              <a:headEnd len="med" w="med" type="none"/>
              <a:tailEnd len="med" w="med" type="none"/>
            </a:ln>
          </p:spPr>
        </p:cxnSp>
      </p:grpSp>
      <p:grpSp>
        <p:nvGrpSpPr>
          <p:cNvPr id="689" name="Google Shape;689;p38"/>
          <p:cNvGrpSpPr/>
          <p:nvPr/>
        </p:nvGrpSpPr>
        <p:grpSpPr>
          <a:xfrm>
            <a:off x="5905500" y="2906798"/>
            <a:ext cx="1863300" cy="1504552"/>
            <a:chOff x="5905500" y="2906798"/>
            <a:chExt cx="1863300" cy="1504552"/>
          </a:xfrm>
        </p:grpSpPr>
        <p:sp>
          <p:nvSpPr>
            <p:cNvPr id="690" name="Google Shape;690;p38"/>
            <p:cNvSpPr txBox="1"/>
            <p:nvPr/>
          </p:nvSpPr>
          <p:spPr>
            <a:xfrm>
              <a:off x="5905500" y="2906798"/>
              <a:ext cx="1863300" cy="4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Trend #3</a:t>
              </a:r>
              <a:endParaRPr sz="2000">
                <a:solidFill>
                  <a:srgbClr val="20DD20"/>
                </a:solidFill>
                <a:latin typeface="Staatliches"/>
                <a:ea typeface="Staatliches"/>
                <a:cs typeface="Staatliches"/>
                <a:sym typeface="Staatliches"/>
              </a:endParaRPr>
            </a:p>
          </p:txBody>
        </p:sp>
        <p:sp>
          <p:nvSpPr>
            <p:cNvPr id="691" name="Google Shape;691;p38"/>
            <p:cNvSpPr txBox="1"/>
            <p:nvPr/>
          </p:nvSpPr>
          <p:spPr>
            <a:xfrm>
              <a:off x="6102738" y="3651150"/>
              <a:ext cx="1468800" cy="7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cxnSp>
          <p:nvCxnSpPr>
            <p:cNvPr id="692" name="Google Shape;692;p38"/>
            <p:cNvCxnSpPr>
              <a:stCxn id="690" idx="2"/>
              <a:endCxn id="691" idx="0"/>
            </p:cNvCxnSpPr>
            <p:nvPr/>
          </p:nvCxnSpPr>
          <p:spPr>
            <a:xfrm>
              <a:off x="6837150" y="3352898"/>
              <a:ext cx="0" cy="298200"/>
            </a:xfrm>
            <a:prstGeom prst="straightConnector1">
              <a:avLst/>
            </a:prstGeom>
            <a:noFill/>
            <a:ln cap="flat" cmpd="sng" w="9525">
              <a:solidFill>
                <a:schemeClr val="dk1"/>
              </a:solidFill>
              <a:prstDash val="solid"/>
              <a:round/>
              <a:headEnd len="med" w="med" type="none"/>
              <a:tailEnd len="med" w="med" type="none"/>
            </a:ln>
          </p:spPr>
        </p:cxnSp>
      </p:grpSp>
      <p:grpSp>
        <p:nvGrpSpPr>
          <p:cNvPr id="693" name="Google Shape;693;p38"/>
          <p:cNvGrpSpPr/>
          <p:nvPr/>
        </p:nvGrpSpPr>
        <p:grpSpPr>
          <a:xfrm>
            <a:off x="6657835" y="2307545"/>
            <a:ext cx="358682" cy="346386"/>
            <a:chOff x="3985322" y="3387403"/>
            <a:chExt cx="358682" cy="346386"/>
          </a:xfrm>
        </p:grpSpPr>
        <p:sp>
          <p:nvSpPr>
            <p:cNvPr id="694" name="Google Shape;694;p38"/>
            <p:cNvSpPr/>
            <p:nvPr/>
          </p:nvSpPr>
          <p:spPr>
            <a:xfrm>
              <a:off x="4049319" y="3512906"/>
              <a:ext cx="33270" cy="33244"/>
            </a:xfrm>
            <a:custGeom>
              <a:rect b="b" l="l" r="r" t="t"/>
              <a:pathLst>
                <a:path extrusionOk="0" h="1268" w="1269">
                  <a:moveTo>
                    <a:pt x="635" y="0"/>
                  </a:moveTo>
                  <a:cubicBezTo>
                    <a:pt x="283" y="0"/>
                    <a:pt x="1" y="286"/>
                    <a:pt x="1" y="634"/>
                  </a:cubicBezTo>
                  <a:cubicBezTo>
                    <a:pt x="1" y="985"/>
                    <a:pt x="283" y="1268"/>
                    <a:pt x="635" y="1268"/>
                  </a:cubicBezTo>
                  <a:cubicBezTo>
                    <a:pt x="986" y="1268"/>
                    <a:pt x="1268" y="985"/>
                    <a:pt x="1268" y="634"/>
                  </a:cubicBezTo>
                  <a:cubicBezTo>
                    <a:pt x="1268" y="286"/>
                    <a:pt x="986" y="0"/>
                    <a:pt x="6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8"/>
            <p:cNvSpPr/>
            <p:nvPr/>
          </p:nvSpPr>
          <p:spPr>
            <a:xfrm>
              <a:off x="4156444" y="3512906"/>
              <a:ext cx="33244" cy="33244"/>
            </a:xfrm>
            <a:custGeom>
              <a:rect b="b" l="l" r="r" t="t"/>
              <a:pathLst>
                <a:path extrusionOk="0" h="1268" w="1268">
                  <a:moveTo>
                    <a:pt x="634" y="0"/>
                  </a:moveTo>
                  <a:cubicBezTo>
                    <a:pt x="283" y="0"/>
                    <a:pt x="0" y="286"/>
                    <a:pt x="0" y="634"/>
                  </a:cubicBezTo>
                  <a:cubicBezTo>
                    <a:pt x="0" y="985"/>
                    <a:pt x="283" y="1268"/>
                    <a:pt x="634" y="1268"/>
                  </a:cubicBezTo>
                  <a:cubicBezTo>
                    <a:pt x="985" y="1268"/>
                    <a:pt x="1268" y="985"/>
                    <a:pt x="1268" y="634"/>
                  </a:cubicBezTo>
                  <a:cubicBezTo>
                    <a:pt x="1268" y="286"/>
                    <a:pt x="985" y="0"/>
                    <a:pt x="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8"/>
            <p:cNvSpPr/>
            <p:nvPr/>
          </p:nvSpPr>
          <p:spPr>
            <a:xfrm>
              <a:off x="4199152" y="3392620"/>
              <a:ext cx="143593" cy="149728"/>
            </a:xfrm>
            <a:custGeom>
              <a:rect b="b" l="l" r="r" t="t"/>
              <a:pathLst>
                <a:path extrusionOk="0" h="5711" w="5477">
                  <a:moveTo>
                    <a:pt x="2754" y="1"/>
                  </a:moveTo>
                  <a:cubicBezTo>
                    <a:pt x="2719" y="1"/>
                    <a:pt x="2684" y="1"/>
                    <a:pt x="2648" y="3"/>
                  </a:cubicBezTo>
                  <a:cubicBezTo>
                    <a:pt x="1678" y="43"/>
                    <a:pt x="809" y="622"/>
                    <a:pt x="407" y="1506"/>
                  </a:cubicBezTo>
                  <a:cubicBezTo>
                    <a:pt x="1" y="2390"/>
                    <a:pt x="128" y="3425"/>
                    <a:pt x="729" y="4186"/>
                  </a:cubicBezTo>
                  <a:lnTo>
                    <a:pt x="660" y="5711"/>
                  </a:lnTo>
                  <a:lnTo>
                    <a:pt x="2044" y="5066"/>
                  </a:lnTo>
                  <a:cubicBezTo>
                    <a:pt x="2277" y="5132"/>
                    <a:pt x="2514" y="5164"/>
                    <a:pt x="2748" y="5164"/>
                  </a:cubicBezTo>
                  <a:cubicBezTo>
                    <a:pt x="3594" y="5164"/>
                    <a:pt x="4406" y="4748"/>
                    <a:pt x="4894" y="4019"/>
                  </a:cubicBezTo>
                  <a:cubicBezTo>
                    <a:pt x="5437" y="3212"/>
                    <a:pt x="5477" y="2169"/>
                    <a:pt x="5003" y="1321"/>
                  </a:cubicBezTo>
                  <a:cubicBezTo>
                    <a:pt x="4545" y="505"/>
                    <a:pt x="3685" y="1"/>
                    <a:pt x="2754"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8"/>
            <p:cNvSpPr/>
            <p:nvPr/>
          </p:nvSpPr>
          <p:spPr>
            <a:xfrm>
              <a:off x="4094230" y="3561802"/>
              <a:ext cx="50547" cy="91080"/>
            </a:xfrm>
            <a:custGeom>
              <a:rect b="b" l="l" r="r" t="t"/>
              <a:pathLst>
                <a:path extrusionOk="0" h="3474" w="1928">
                  <a:moveTo>
                    <a:pt x="1" y="0"/>
                  </a:moveTo>
                  <a:lnTo>
                    <a:pt x="1" y="2644"/>
                  </a:lnTo>
                  <a:lnTo>
                    <a:pt x="964" y="3473"/>
                  </a:lnTo>
                  <a:lnTo>
                    <a:pt x="968" y="3473"/>
                  </a:lnTo>
                  <a:lnTo>
                    <a:pt x="1928" y="2644"/>
                  </a:lnTo>
                  <a:lnTo>
                    <a:pt x="19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8"/>
            <p:cNvSpPr/>
            <p:nvPr/>
          </p:nvSpPr>
          <p:spPr>
            <a:xfrm>
              <a:off x="3990645" y="3618379"/>
              <a:ext cx="257718" cy="110166"/>
            </a:xfrm>
            <a:custGeom>
              <a:rect b="b" l="l" r="r" t="t"/>
              <a:pathLst>
                <a:path extrusionOk="0" h="4202" w="9830">
                  <a:moveTo>
                    <a:pt x="3952" y="1"/>
                  </a:moveTo>
                  <a:lnTo>
                    <a:pt x="1761" y="703"/>
                  </a:lnTo>
                  <a:cubicBezTo>
                    <a:pt x="714" y="1037"/>
                    <a:pt x="1" y="2014"/>
                    <a:pt x="1" y="3115"/>
                  </a:cubicBezTo>
                  <a:lnTo>
                    <a:pt x="1" y="4202"/>
                  </a:lnTo>
                  <a:lnTo>
                    <a:pt x="9830" y="4202"/>
                  </a:lnTo>
                  <a:lnTo>
                    <a:pt x="9830" y="3115"/>
                  </a:lnTo>
                  <a:cubicBezTo>
                    <a:pt x="9830" y="2014"/>
                    <a:pt x="9120" y="1037"/>
                    <a:pt x="8070" y="703"/>
                  </a:cubicBezTo>
                  <a:lnTo>
                    <a:pt x="5879" y="1"/>
                  </a:lnTo>
                  <a:lnTo>
                    <a:pt x="4915" y="674"/>
                  </a:lnTo>
                  <a:lnTo>
                    <a:pt x="3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8"/>
            <p:cNvSpPr/>
            <p:nvPr/>
          </p:nvSpPr>
          <p:spPr>
            <a:xfrm>
              <a:off x="4065941" y="3443115"/>
              <a:ext cx="107125" cy="147185"/>
            </a:xfrm>
            <a:custGeom>
              <a:rect b="b" l="l" r="r" t="t"/>
              <a:pathLst>
                <a:path extrusionOk="0" h="5614" w="4086">
                  <a:moveTo>
                    <a:pt x="1594" y="0"/>
                  </a:moveTo>
                  <a:cubicBezTo>
                    <a:pt x="1533" y="0"/>
                    <a:pt x="1471" y="4"/>
                    <a:pt x="1410" y="11"/>
                  </a:cubicBezTo>
                  <a:cubicBezTo>
                    <a:pt x="606" y="105"/>
                    <a:pt x="1" y="782"/>
                    <a:pt x="1" y="1594"/>
                  </a:cubicBezTo>
                  <a:lnTo>
                    <a:pt x="1" y="3220"/>
                  </a:lnTo>
                  <a:cubicBezTo>
                    <a:pt x="1" y="4067"/>
                    <a:pt x="450" y="4853"/>
                    <a:pt x="1185" y="5288"/>
                  </a:cubicBezTo>
                  <a:lnTo>
                    <a:pt x="1482" y="5462"/>
                  </a:lnTo>
                  <a:cubicBezTo>
                    <a:pt x="1656" y="5563"/>
                    <a:pt x="1850" y="5614"/>
                    <a:pt x="2043" y="5614"/>
                  </a:cubicBezTo>
                  <a:cubicBezTo>
                    <a:pt x="2236" y="5614"/>
                    <a:pt x="2429" y="5563"/>
                    <a:pt x="2601" y="5462"/>
                  </a:cubicBezTo>
                  <a:lnTo>
                    <a:pt x="2905" y="5284"/>
                  </a:lnTo>
                  <a:cubicBezTo>
                    <a:pt x="3637" y="4853"/>
                    <a:pt x="4086" y="4067"/>
                    <a:pt x="4086" y="3216"/>
                  </a:cubicBezTo>
                  <a:lnTo>
                    <a:pt x="4086" y="1594"/>
                  </a:lnTo>
                  <a:cubicBezTo>
                    <a:pt x="4086" y="714"/>
                    <a:pt x="3372" y="0"/>
                    <a:pt x="2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8"/>
            <p:cNvSpPr/>
            <p:nvPr/>
          </p:nvSpPr>
          <p:spPr>
            <a:xfrm>
              <a:off x="4065941" y="3443377"/>
              <a:ext cx="36967" cy="48371"/>
            </a:xfrm>
            <a:custGeom>
              <a:rect b="b" l="l" r="r" t="t"/>
              <a:pathLst>
                <a:path extrusionOk="0" h="1845" w="1410">
                  <a:moveTo>
                    <a:pt x="1410" y="1"/>
                  </a:moveTo>
                  <a:cubicBezTo>
                    <a:pt x="606" y="95"/>
                    <a:pt x="1" y="776"/>
                    <a:pt x="1" y="1584"/>
                  </a:cubicBezTo>
                  <a:lnTo>
                    <a:pt x="1" y="1844"/>
                  </a:lnTo>
                  <a:cubicBezTo>
                    <a:pt x="1" y="1844"/>
                    <a:pt x="1033" y="1529"/>
                    <a:pt x="14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8"/>
            <p:cNvSpPr/>
            <p:nvPr/>
          </p:nvSpPr>
          <p:spPr>
            <a:xfrm>
              <a:off x="4102882" y="3443115"/>
              <a:ext cx="70184" cy="69791"/>
            </a:xfrm>
            <a:custGeom>
              <a:rect b="b" l="l" r="r" t="t"/>
              <a:pathLst>
                <a:path extrusionOk="0" h="2662" w="2677">
                  <a:moveTo>
                    <a:pt x="185" y="0"/>
                  </a:moveTo>
                  <a:cubicBezTo>
                    <a:pt x="124" y="0"/>
                    <a:pt x="62" y="4"/>
                    <a:pt x="1" y="11"/>
                  </a:cubicBezTo>
                  <a:cubicBezTo>
                    <a:pt x="1" y="11"/>
                    <a:pt x="279" y="2662"/>
                    <a:pt x="2677" y="2662"/>
                  </a:cubicBezTo>
                  <a:lnTo>
                    <a:pt x="2677" y="1594"/>
                  </a:lnTo>
                  <a:cubicBezTo>
                    <a:pt x="2677" y="714"/>
                    <a:pt x="1963" y="0"/>
                    <a:pt x="1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8"/>
            <p:cNvSpPr/>
            <p:nvPr/>
          </p:nvSpPr>
          <p:spPr>
            <a:xfrm>
              <a:off x="4101545" y="3636129"/>
              <a:ext cx="36023" cy="92417"/>
            </a:xfrm>
            <a:custGeom>
              <a:rect b="b" l="l" r="r" t="t"/>
              <a:pathLst>
                <a:path extrusionOk="0" h="3525" w="1374">
                  <a:moveTo>
                    <a:pt x="1" y="1"/>
                  </a:moveTo>
                  <a:lnTo>
                    <a:pt x="1" y="830"/>
                  </a:lnTo>
                  <a:lnTo>
                    <a:pt x="222" y="1424"/>
                  </a:lnTo>
                  <a:lnTo>
                    <a:pt x="1" y="3525"/>
                  </a:lnTo>
                  <a:lnTo>
                    <a:pt x="1373" y="3525"/>
                  </a:lnTo>
                  <a:lnTo>
                    <a:pt x="1153" y="1424"/>
                  </a:lnTo>
                  <a:lnTo>
                    <a:pt x="1373" y="830"/>
                  </a:lnTo>
                  <a:lnTo>
                    <a:pt x="1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8"/>
            <p:cNvSpPr/>
            <p:nvPr/>
          </p:nvSpPr>
          <p:spPr>
            <a:xfrm>
              <a:off x="4094230" y="3618379"/>
              <a:ext cx="25379" cy="47690"/>
            </a:xfrm>
            <a:custGeom>
              <a:rect b="b" l="l" r="r" t="t"/>
              <a:pathLst>
                <a:path extrusionOk="0" h="1819" w="968">
                  <a:moveTo>
                    <a:pt x="1" y="1"/>
                  </a:moveTo>
                  <a:lnTo>
                    <a:pt x="1" y="1819"/>
                  </a:lnTo>
                  <a:lnTo>
                    <a:pt x="968" y="67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8"/>
            <p:cNvSpPr/>
            <p:nvPr/>
          </p:nvSpPr>
          <p:spPr>
            <a:xfrm>
              <a:off x="4119504" y="3618379"/>
              <a:ext cx="25274" cy="47690"/>
            </a:xfrm>
            <a:custGeom>
              <a:rect b="b" l="l" r="r" t="t"/>
              <a:pathLst>
                <a:path extrusionOk="0" h="1819" w="964">
                  <a:moveTo>
                    <a:pt x="964" y="1"/>
                  </a:moveTo>
                  <a:lnTo>
                    <a:pt x="0" y="678"/>
                  </a:lnTo>
                  <a:lnTo>
                    <a:pt x="964" y="1819"/>
                  </a:lnTo>
                  <a:lnTo>
                    <a:pt x="9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8"/>
            <p:cNvSpPr/>
            <p:nvPr/>
          </p:nvSpPr>
          <p:spPr>
            <a:xfrm>
              <a:off x="3990645" y="3618379"/>
              <a:ext cx="103612" cy="110166"/>
            </a:xfrm>
            <a:custGeom>
              <a:rect b="b" l="l" r="r" t="t"/>
              <a:pathLst>
                <a:path extrusionOk="0" h="4202" w="3952">
                  <a:moveTo>
                    <a:pt x="3952" y="1"/>
                  </a:moveTo>
                  <a:lnTo>
                    <a:pt x="2500" y="464"/>
                  </a:lnTo>
                  <a:lnTo>
                    <a:pt x="1761" y="703"/>
                  </a:lnTo>
                  <a:cubicBezTo>
                    <a:pt x="714" y="1037"/>
                    <a:pt x="1" y="2014"/>
                    <a:pt x="1" y="3115"/>
                  </a:cubicBezTo>
                  <a:lnTo>
                    <a:pt x="1" y="4202"/>
                  </a:lnTo>
                  <a:lnTo>
                    <a:pt x="3952" y="4202"/>
                  </a:lnTo>
                  <a:lnTo>
                    <a:pt x="3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8"/>
            <p:cNvSpPr/>
            <p:nvPr/>
          </p:nvSpPr>
          <p:spPr>
            <a:xfrm>
              <a:off x="3990645" y="3630544"/>
              <a:ext cx="65544" cy="98001"/>
            </a:xfrm>
            <a:custGeom>
              <a:rect b="b" l="l" r="r" t="t"/>
              <a:pathLst>
                <a:path extrusionOk="0" h="3738" w="2500">
                  <a:moveTo>
                    <a:pt x="2500" y="0"/>
                  </a:moveTo>
                  <a:lnTo>
                    <a:pt x="1761" y="239"/>
                  </a:lnTo>
                  <a:cubicBezTo>
                    <a:pt x="714" y="576"/>
                    <a:pt x="1" y="1550"/>
                    <a:pt x="1" y="2651"/>
                  </a:cubicBezTo>
                  <a:lnTo>
                    <a:pt x="1" y="3738"/>
                  </a:lnTo>
                  <a:lnTo>
                    <a:pt x="580" y="3738"/>
                  </a:lnTo>
                  <a:lnTo>
                    <a:pt x="580" y="2651"/>
                  </a:lnTo>
                  <a:cubicBezTo>
                    <a:pt x="580" y="1550"/>
                    <a:pt x="1127" y="576"/>
                    <a:pt x="1931" y="239"/>
                  </a:cubicBezTo>
                  <a:lnTo>
                    <a:pt x="25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8"/>
            <p:cNvSpPr/>
            <p:nvPr/>
          </p:nvSpPr>
          <p:spPr>
            <a:xfrm>
              <a:off x="4144751" y="3618379"/>
              <a:ext cx="103612" cy="110166"/>
            </a:xfrm>
            <a:custGeom>
              <a:rect b="b" l="l" r="r" t="t"/>
              <a:pathLst>
                <a:path extrusionOk="0" h="4202" w="3952">
                  <a:moveTo>
                    <a:pt x="1" y="1"/>
                  </a:moveTo>
                  <a:lnTo>
                    <a:pt x="1" y="4202"/>
                  </a:lnTo>
                  <a:lnTo>
                    <a:pt x="3952" y="4202"/>
                  </a:lnTo>
                  <a:lnTo>
                    <a:pt x="3952" y="3115"/>
                  </a:lnTo>
                  <a:cubicBezTo>
                    <a:pt x="3952" y="2014"/>
                    <a:pt x="3239" y="1040"/>
                    <a:pt x="2192" y="703"/>
                  </a:cubicBezTo>
                  <a:lnTo>
                    <a:pt x="1453" y="46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8"/>
            <p:cNvSpPr/>
            <p:nvPr/>
          </p:nvSpPr>
          <p:spPr>
            <a:xfrm>
              <a:off x="4182845" y="3630544"/>
              <a:ext cx="65518" cy="98001"/>
            </a:xfrm>
            <a:custGeom>
              <a:rect b="b" l="l" r="r" t="t"/>
              <a:pathLst>
                <a:path extrusionOk="0" h="3738" w="2499">
                  <a:moveTo>
                    <a:pt x="0" y="0"/>
                  </a:moveTo>
                  <a:lnTo>
                    <a:pt x="569" y="239"/>
                  </a:lnTo>
                  <a:cubicBezTo>
                    <a:pt x="1373" y="573"/>
                    <a:pt x="1920" y="1550"/>
                    <a:pt x="1920" y="2651"/>
                  </a:cubicBezTo>
                  <a:lnTo>
                    <a:pt x="1920" y="3738"/>
                  </a:lnTo>
                  <a:lnTo>
                    <a:pt x="2499" y="3738"/>
                  </a:lnTo>
                  <a:lnTo>
                    <a:pt x="2499" y="2651"/>
                  </a:lnTo>
                  <a:cubicBezTo>
                    <a:pt x="2499" y="1550"/>
                    <a:pt x="1789" y="573"/>
                    <a:pt x="739" y="23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8"/>
            <p:cNvSpPr/>
            <p:nvPr/>
          </p:nvSpPr>
          <p:spPr>
            <a:xfrm>
              <a:off x="4184838" y="3387403"/>
              <a:ext cx="159166" cy="160110"/>
            </a:xfrm>
            <a:custGeom>
              <a:rect b="b" l="l" r="r" t="t"/>
              <a:pathLst>
                <a:path extrusionOk="0" h="6107" w="6071">
                  <a:moveTo>
                    <a:pt x="3295" y="0"/>
                  </a:moveTo>
                  <a:cubicBezTo>
                    <a:pt x="2920" y="0"/>
                    <a:pt x="2536" y="77"/>
                    <a:pt x="2166" y="242"/>
                  </a:cubicBezTo>
                  <a:cubicBezTo>
                    <a:pt x="536" y="970"/>
                    <a:pt x="0" y="3020"/>
                    <a:pt x="1072" y="4450"/>
                  </a:cubicBezTo>
                  <a:lnTo>
                    <a:pt x="1007" y="5899"/>
                  </a:lnTo>
                  <a:cubicBezTo>
                    <a:pt x="1001" y="6017"/>
                    <a:pt x="1098" y="6107"/>
                    <a:pt x="1205" y="6107"/>
                  </a:cubicBezTo>
                  <a:cubicBezTo>
                    <a:pt x="1233" y="6107"/>
                    <a:pt x="1262" y="6101"/>
                    <a:pt x="1289" y="6087"/>
                  </a:cubicBezTo>
                  <a:lnTo>
                    <a:pt x="2604" y="5472"/>
                  </a:lnTo>
                  <a:cubicBezTo>
                    <a:pt x="2838" y="5531"/>
                    <a:pt x="3071" y="5560"/>
                    <a:pt x="3300" y="5560"/>
                  </a:cubicBezTo>
                  <a:cubicBezTo>
                    <a:pt x="4676" y="5560"/>
                    <a:pt x="5895" y="4530"/>
                    <a:pt x="6059" y="3092"/>
                  </a:cubicBezTo>
                  <a:cubicBezTo>
                    <a:pt x="6070" y="2983"/>
                    <a:pt x="5990" y="2889"/>
                    <a:pt x="5882" y="2875"/>
                  </a:cubicBezTo>
                  <a:cubicBezTo>
                    <a:pt x="5875" y="2874"/>
                    <a:pt x="5868" y="2874"/>
                    <a:pt x="5861" y="2874"/>
                  </a:cubicBezTo>
                  <a:cubicBezTo>
                    <a:pt x="5761" y="2874"/>
                    <a:pt x="5674" y="2947"/>
                    <a:pt x="5661" y="3052"/>
                  </a:cubicBezTo>
                  <a:cubicBezTo>
                    <a:pt x="5520" y="4286"/>
                    <a:pt x="4471" y="5165"/>
                    <a:pt x="3297" y="5165"/>
                  </a:cubicBezTo>
                  <a:cubicBezTo>
                    <a:pt x="3082" y="5165"/>
                    <a:pt x="2863" y="5135"/>
                    <a:pt x="2644" y="5073"/>
                  </a:cubicBezTo>
                  <a:cubicBezTo>
                    <a:pt x="2625" y="5067"/>
                    <a:pt x="2606" y="5064"/>
                    <a:pt x="2586" y="5064"/>
                  </a:cubicBezTo>
                  <a:cubicBezTo>
                    <a:pt x="2557" y="5064"/>
                    <a:pt x="2529" y="5071"/>
                    <a:pt x="2503" y="5084"/>
                  </a:cubicBezTo>
                  <a:lnTo>
                    <a:pt x="1423" y="5587"/>
                  </a:lnTo>
                  <a:lnTo>
                    <a:pt x="1478" y="4396"/>
                  </a:lnTo>
                  <a:cubicBezTo>
                    <a:pt x="1478" y="4345"/>
                    <a:pt x="1463" y="4298"/>
                    <a:pt x="1431" y="4262"/>
                  </a:cubicBezTo>
                  <a:cubicBezTo>
                    <a:pt x="475" y="3052"/>
                    <a:pt x="902" y="1270"/>
                    <a:pt x="2300" y="626"/>
                  </a:cubicBezTo>
                  <a:cubicBezTo>
                    <a:pt x="2626" y="474"/>
                    <a:pt x="2966" y="404"/>
                    <a:pt x="3298" y="404"/>
                  </a:cubicBezTo>
                  <a:cubicBezTo>
                    <a:pt x="4388" y="404"/>
                    <a:pt x="5401" y="1163"/>
                    <a:pt x="5628" y="2321"/>
                  </a:cubicBezTo>
                  <a:cubicBezTo>
                    <a:pt x="5653" y="2431"/>
                    <a:pt x="5737" y="2480"/>
                    <a:pt x="5822" y="2480"/>
                  </a:cubicBezTo>
                  <a:cubicBezTo>
                    <a:pt x="5936" y="2480"/>
                    <a:pt x="6050" y="2392"/>
                    <a:pt x="6023" y="2245"/>
                  </a:cubicBezTo>
                  <a:cubicBezTo>
                    <a:pt x="5757" y="890"/>
                    <a:pt x="4572" y="0"/>
                    <a:pt x="329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8"/>
            <p:cNvSpPr/>
            <p:nvPr/>
          </p:nvSpPr>
          <p:spPr>
            <a:xfrm>
              <a:off x="4108020" y="3511491"/>
              <a:ext cx="23753" cy="36180"/>
            </a:xfrm>
            <a:custGeom>
              <a:rect b="b" l="l" r="r" t="t"/>
              <a:pathLst>
                <a:path extrusionOk="0" h="1380" w="906">
                  <a:moveTo>
                    <a:pt x="203" y="1"/>
                  </a:moveTo>
                  <a:cubicBezTo>
                    <a:pt x="103" y="1"/>
                    <a:pt x="4" y="67"/>
                    <a:pt x="4" y="199"/>
                  </a:cubicBezTo>
                  <a:lnTo>
                    <a:pt x="4" y="1180"/>
                  </a:lnTo>
                  <a:cubicBezTo>
                    <a:pt x="0" y="1293"/>
                    <a:pt x="91" y="1380"/>
                    <a:pt x="203" y="1380"/>
                  </a:cubicBezTo>
                  <a:lnTo>
                    <a:pt x="638" y="1380"/>
                  </a:lnTo>
                  <a:cubicBezTo>
                    <a:pt x="906" y="1380"/>
                    <a:pt x="906" y="981"/>
                    <a:pt x="638" y="981"/>
                  </a:cubicBezTo>
                  <a:lnTo>
                    <a:pt x="402" y="981"/>
                  </a:lnTo>
                  <a:lnTo>
                    <a:pt x="402" y="199"/>
                  </a:lnTo>
                  <a:cubicBezTo>
                    <a:pt x="402" y="67"/>
                    <a:pt x="303" y="1"/>
                    <a:pt x="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8"/>
            <p:cNvSpPr/>
            <p:nvPr/>
          </p:nvSpPr>
          <p:spPr>
            <a:xfrm>
              <a:off x="3985322" y="3437793"/>
              <a:ext cx="268284" cy="295996"/>
            </a:xfrm>
            <a:custGeom>
              <a:rect b="b" l="l" r="r" t="t"/>
              <a:pathLst>
                <a:path extrusionOk="0" h="11290" w="10233">
                  <a:moveTo>
                    <a:pt x="4195" y="486"/>
                  </a:moveTo>
                  <a:lnTo>
                    <a:pt x="4195" y="486"/>
                  </a:lnTo>
                  <a:cubicBezTo>
                    <a:pt x="3941" y="1206"/>
                    <a:pt x="3539" y="1565"/>
                    <a:pt x="3278" y="1731"/>
                  </a:cubicBezTo>
                  <a:cubicBezTo>
                    <a:pt x="3304" y="1170"/>
                    <a:pt x="3662" y="677"/>
                    <a:pt x="4195" y="486"/>
                  </a:cubicBezTo>
                  <a:close/>
                  <a:moveTo>
                    <a:pt x="5567" y="402"/>
                  </a:moveTo>
                  <a:cubicBezTo>
                    <a:pt x="6339" y="402"/>
                    <a:pt x="6962" y="1025"/>
                    <a:pt x="6962" y="1797"/>
                  </a:cubicBezTo>
                  <a:lnTo>
                    <a:pt x="6962" y="2655"/>
                  </a:lnTo>
                  <a:cubicBezTo>
                    <a:pt x="5310" y="2539"/>
                    <a:pt x="4839" y="1000"/>
                    <a:pt x="4720" y="402"/>
                  </a:cubicBezTo>
                  <a:close/>
                  <a:moveTo>
                    <a:pt x="2873" y="3115"/>
                  </a:moveTo>
                  <a:lnTo>
                    <a:pt x="2873" y="3423"/>
                  </a:lnTo>
                  <a:cubicBezTo>
                    <a:pt x="2873" y="3586"/>
                    <a:pt x="2891" y="3745"/>
                    <a:pt x="2920" y="3904"/>
                  </a:cubicBezTo>
                  <a:cubicBezTo>
                    <a:pt x="2753" y="3839"/>
                    <a:pt x="2641" y="3680"/>
                    <a:pt x="2641" y="3499"/>
                  </a:cubicBezTo>
                  <a:cubicBezTo>
                    <a:pt x="2641" y="3339"/>
                    <a:pt x="2732" y="3191"/>
                    <a:pt x="2873" y="3115"/>
                  </a:cubicBezTo>
                  <a:close/>
                  <a:moveTo>
                    <a:pt x="7360" y="3115"/>
                  </a:moveTo>
                  <a:cubicBezTo>
                    <a:pt x="7505" y="3187"/>
                    <a:pt x="7596" y="3339"/>
                    <a:pt x="7596" y="3499"/>
                  </a:cubicBezTo>
                  <a:cubicBezTo>
                    <a:pt x="7596" y="3676"/>
                    <a:pt x="7483" y="3839"/>
                    <a:pt x="7317" y="3904"/>
                  </a:cubicBezTo>
                  <a:cubicBezTo>
                    <a:pt x="7346" y="3745"/>
                    <a:pt x="7360" y="3582"/>
                    <a:pt x="7360" y="3419"/>
                  </a:cubicBezTo>
                  <a:lnTo>
                    <a:pt x="7360" y="3115"/>
                  </a:lnTo>
                  <a:close/>
                  <a:moveTo>
                    <a:pt x="4445" y="935"/>
                  </a:moveTo>
                  <a:cubicBezTo>
                    <a:pt x="4542" y="1246"/>
                    <a:pt x="4680" y="1543"/>
                    <a:pt x="4854" y="1818"/>
                  </a:cubicBezTo>
                  <a:cubicBezTo>
                    <a:pt x="5343" y="2579"/>
                    <a:pt x="6067" y="3006"/>
                    <a:pt x="6958" y="3061"/>
                  </a:cubicBezTo>
                  <a:lnTo>
                    <a:pt x="6958" y="3423"/>
                  </a:lnTo>
                  <a:cubicBezTo>
                    <a:pt x="6958" y="4201"/>
                    <a:pt x="6545" y="4922"/>
                    <a:pt x="5875" y="5317"/>
                  </a:cubicBezTo>
                  <a:lnTo>
                    <a:pt x="5575" y="5494"/>
                  </a:lnTo>
                  <a:cubicBezTo>
                    <a:pt x="5433" y="5578"/>
                    <a:pt x="5275" y="5619"/>
                    <a:pt x="5117" y="5619"/>
                  </a:cubicBezTo>
                  <a:cubicBezTo>
                    <a:pt x="4958" y="5619"/>
                    <a:pt x="4800" y="5578"/>
                    <a:pt x="4658" y="5494"/>
                  </a:cubicBezTo>
                  <a:lnTo>
                    <a:pt x="4358" y="5317"/>
                  </a:lnTo>
                  <a:cubicBezTo>
                    <a:pt x="3688" y="4922"/>
                    <a:pt x="3278" y="4201"/>
                    <a:pt x="3275" y="3423"/>
                  </a:cubicBezTo>
                  <a:lnTo>
                    <a:pt x="3275" y="2869"/>
                  </a:lnTo>
                  <a:lnTo>
                    <a:pt x="3275" y="2865"/>
                  </a:lnTo>
                  <a:lnTo>
                    <a:pt x="3275" y="2188"/>
                  </a:lnTo>
                  <a:cubicBezTo>
                    <a:pt x="3532" y="2068"/>
                    <a:pt x="4075" y="1731"/>
                    <a:pt x="4445" y="935"/>
                  </a:cubicBezTo>
                  <a:close/>
                  <a:moveTo>
                    <a:pt x="5883" y="5777"/>
                  </a:moveTo>
                  <a:lnTo>
                    <a:pt x="5883" y="6784"/>
                  </a:lnTo>
                  <a:lnTo>
                    <a:pt x="5850" y="6805"/>
                  </a:lnTo>
                  <a:lnTo>
                    <a:pt x="5118" y="7316"/>
                  </a:lnTo>
                  <a:lnTo>
                    <a:pt x="4354" y="6784"/>
                  </a:lnTo>
                  <a:lnTo>
                    <a:pt x="4354" y="5780"/>
                  </a:lnTo>
                  <a:lnTo>
                    <a:pt x="4456" y="5838"/>
                  </a:lnTo>
                  <a:cubicBezTo>
                    <a:pt x="4660" y="5958"/>
                    <a:pt x="4889" y="6018"/>
                    <a:pt x="5118" y="6018"/>
                  </a:cubicBezTo>
                  <a:cubicBezTo>
                    <a:pt x="5347" y="6018"/>
                    <a:pt x="5576" y="5958"/>
                    <a:pt x="5781" y="5838"/>
                  </a:cubicBezTo>
                  <a:lnTo>
                    <a:pt x="5883" y="5777"/>
                  </a:lnTo>
                  <a:close/>
                  <a:moveTo>
                    <a:pt x="4354" y="7273"/>
                  </a:moveTo>
                  <a:lnTo>
                    <a:pt x="4825" y="7602"/>
                  </a:lnTo>
                  <a:lnTo>
                    <a:pt x="4354" y="8156"/>
                  </a:lnTo>
                  <a:lnTo>
                    <a:pt x="4354" y="7374"/>
                  </a:lnTo>
                  <a:lnTo>
                    <a:pt x="4354" y="7273"/>
                  </a:lnTo>
                  <a:close/>
                  <a:moveTo>
                    <a:pt x="5883" y="7273"/>
                  </a:moveTo>
                  <a:lnTo>
                    <a:pt x="5883" y="7374"/>
                  </a:lnTo>
                  <a:lnTo>
                    <a:pt x="5883" y="8156"/>
                  </a:lnTo>
                  <a:lnTo>
                    <a:pt x="5412" y="7602"/>
                  </a:lnTo>
                  <a:lnTo>
                    <a:pt x="5883" y="7273"/>
                  </a:lnTo>
                  <a:close/>
                  <a:moveTo>
                    <a:pt x="5879" y="8772"/>
                  </a:moveTo>
                  <a:lnTo>
                    <a:pt x="5883" y="8779"/>
                  </a:lnTo>
                  <a:lnTo>
                    <a:pt x="5883" y="9891"/>
                  </a:lnTo>
                  <a:lnTo>
                    <a:pt x="5792" y="9011"/>
                  </a:lnTo>
                  <a:lnTo>
                    <a:pt x="5879" y="8772"/>
                  </a:lnTo>
                  <a:close/>
                  <a:moveTo>
                    <a:pt x="4361" y="8772"/>
                  </a:moveTo>
                  <a:lnTo>
                    <a:pt x="4452" y="9011"/>
                  </a:lnTo>
                  <a:lnTo>
                    <a:pt x="4354" y="9920"/>
                  </a:lnTo>
                  <a:lnTo>
                    <a:pt x="4354" y="8779"/>
                  </a:lnTo>
                  <a:lnTo>
                    <a:pt x="4361" y="8772"/>
                  </a:lnTo>
                  <a:close/>
                  <a:moveTo>
                    <a:pt x="5118" y="7877"/>
                  </a:moveTo>
                  <a:lnTo>
                    <a:pt x="5582" y="8424"/>
                  </a:lnTo>
                  <a:lnTo>
                    <a:pt x="5397" y="8917"/>
                  </a:lnTo>
                  <a:cubicBezTo>
                    <a:pt x="5386" y="8946"/>
                    <a:pt x="5383" y="8978"/>
                    <a:pt x="5386" y="9011"/>
                  </a:cubicBezTo>
                  <a:lnTo>
                    <a:pt x="5386" y="9007"/>
                  </a:lnTo>
                  <a:lnTo>
                    <a:pt x="5586" y="10887"/>
                  </a:lnTo>
                  <a:lnTo>
                    <a:pt x="4658" y="10887"/>
                  </a:lnTo>
                  <a:lnTo>
                    <a:pt x="4854" y="9007"/>
                  </a:lnTo>
                  <a:cubicBezTo>
                    <a:pt x="4858" y="8978"/>
                    <a:pt x="4854" y="8946"/>
                    <a:pt x="4843" y="8917"/>
                  </a:cubicBezTo>
                  <a:lnTo>
                    <a:pt x="4658" y="8421"/>
                  </a:lnTo>
                  <a:lnTo>
                    <a:pt x="5118" y="7877"/>
                  </a:lnTo>
                  <a:close/>
                  <a:moveTo>
                    <a:pt x="4669" y="0"/>
                  </a:moveTo>
                  <a:cubicBezTo>
                    <a:pt x="4600" y="0"/>
                    <a:pt x="4528" y="4"/>
                    <a:pt x="4459" y="15"/>
                  </a:cubicBezTo>
                  <a:cubicBezTo>
                    <a:pt x="3557" y="120"/>
                    <a:pt x="2876" y="884"/>
                    <a:pt x="2876" y="1797"/>
                  </a:cubicBezTo>
                  <a:lnTo>
                    <a:pt x="2876" y="2688"/>
                  </a:lnTo>
                  <a:cubicBezTo>
                    <a:pt x="2474" y="2789"/>
                    <a:pt x="2206" y="3169"/>
                    <a:pt x="2246" y="3582"/>
                  </a:cubicBezTo>
                  <a:cubicBezTo>
                    <a:pt x="2290" y="3995"/>
                    <a:pt x="2627" y="4314"/>
                    <a:pt x="3043" y="4332"/>
                  </a:cubicBezTo>
                  <a:cubicBezTo>
                    <a:pt x="3224" y="4813"/>
                    <a:pt x="3539" y="5226"/>
                    <a:pt x="3956" y="5527"/>
                  </a:cubicBezTo>
                  <a:lnTo>
                    <a:pt x="3956" y="6740"/>
                  </a:lnTo>
                  <a:lnTo>
                    <a:pt x="1902" y="7399"/>
                  </a:lnTo>
                  <a:cubicBezTo>
                    <a:pt x="769" y="7758"/>
                    <a:pt x="1" y="8812"/>
                    <a:pt x="1" y="10000"/>
                  </a:cubicBezTo>
                  <a:lnTo>
                    <a:pt x="1" y="11086"/>
                  </a:lnTo>
                  <a:cubicBezTo>
                    <a:pt x="1" y="11199"/>
                    <a:pt x="91" y="11289"/>
                    <a:pt x="204" y="11289"/>
                  </a:cubicBezTo>
                  <a:lnTo>
                    <a:pt x="2163" y="11289"/>
                  </a:lnTo>
                  <a:cubicBezTo>
                    <a:pt x="2431" y="11289"/>
                    <a:pt x="2431" y="10887"/>
                    <a:pt x="2163" y="10887"/>
                  </a:cubicBezTo>
                  <a:lnTo>
                    <a:pt x="403" y="10887"/>
                  </a:lnTo>
                  <a:lnTo>
                    <a:pt x="403" y="10003"/>
                  </a:lnTo>
                  <a:cubicBezTo>
                    <a:pt x="403" y="9782"/>
                    <a:pt x="435" y="9565"/>
                    <a:pt x="493" y="9355"/>
                  </a:cubicBezTo>
                  <a:cubicBezTo>
                    <a:pt x="511" y="9297"/>
                    <a:pt x="530" y="9239"/>
                    <a:pt x="551" y="9181"/>
                  </a:cubicBezTo>
                  <a:cubicBezTo>
                    <a:pt x="573" y="9127"/>
                    <a:pt x="595" y="9069"/>
                    <a:pt x="620" y="9015"/>
                  </a:cubicBezTo>
                  <a:cubicBezTo>
                    <a:pt x="895" y="8424"/>
                    <a:pt x="1406" y="7975"/>
                    <a:pt x="2025" y="7780"/>
                  </a:cubicBezTo>
                  <a:lnTo>
                    <a:pt x="3188" y="7407"/>
                  </a:lnTo>
                  <a:lnTo>
                    <a:pt x="3952" y="7160"/>
                  </a:lnTo>
                  <a:lnTo>
                    <a:pt x="3952" y="10887"/>
                  </a:lnTo>
                  <a:lnTo>
                    <a:pt x="2953" y="10887"/>
                  </a:lnTo>
                  <a:cubicBezTo>
                    <a:pt x="2688" y="10887"/>
                    <a:pt x="2688" y="11289"/>
                    <a:pt x="2953" y="11289"/>
                  </a:cubicBezTo>
                  <a:lnTo>
                    <a:pt x="10033" y="11289"/>
                  </a:lnTo>
                  <a:cubicBezTo>
                    <a:pt x="10145" y="11289"/>
                    <a:pt x="10232" y="11199"/>
                    <a:pt x="10232" y="11086"/>
                  </a:cubicBezTo>
                  <a:lnTo>
                    <a:pt x="10232" y="10000"/>
                  </a:lnTo>
                  <a:cubicBezTo>
                    <a:pt x="10232" y="9323"/>
                    <a:pt x="9982" y="8671"/>
                    <a:pt x="9530" y="8167"/>
                  </a:cubicBezTo>
                  <a:cubicBezTo>
                    <a:pt x="9489" y="8125"/>
                    <a:pt x="9435" y="8103"/>
                    <a:pt x="9381" y="8103"/>
                  </a:cubicBezTo>
                  <a:cubicBezTo>
                    <a:pt x="9333" y="8103"/>
                    <a:pt x="9285" y="8121"/>
                    <a:pt x="9247" y="8156"/>
                  </a:cubicBezTo>
                  <a:cubicBezTo>
                    <a:pt x="9164" y="8229"/>
                    <a:pt x="9157" y="8356"/>
                    <a:pt x="9233" y="8439"/>
                  </a:cubicBezTo>
                  <a:cubicBezTo>
                    <a:pt x="9620" y="8866"/>
                    <a:pt x="9834" y="9424"/>
                    <a:pt x="9834" y="10003"/>
                  </a:cubicBezTo>
                  <a:lnTo>
                    <a:pt x="9834" y="10887"/>
                  </a:lnTo>
                  <a:lnTo>
                    <a:pt x="6285" y="10887"/>
                  </a:lnTo>
                  <a:lnTo>
                    <a:pt x="6285" y="7164"/>
                  </a:lnTo>
                  <a:lnTo>
                    <a:pt x="8211" y="7780"/>
                  </a:lnTo>
                  <a:cubicBezTo>
                    <a:pt x="8367" y="7830"/>
                    <a:pt x="8519" y="7899"/>
                    <a:pt x="8664" y="7979"/>
                  </a:cubicBezTo>
                  <a:cubicBezTo>
                    <a:pt x="8702" y="8002"/>
                    <a:pt x="8739" y="8012"/>
                    <a:pt x="8773" y="8012"/>
                  </a:cubicBezTo>
                  <a:cubicBezTo>
                    <a:pt x="8952" y="8012"/>
                    <a:pt x="9067" y="7740"/>
                    <a:pt x="8863" y="7631"/>
                  </a:cubicBezTo>
                  <a:cubicBezTo>
                    <a:pt x="8693" y="7537"/>
                    <a:pt x="8519" y="7457"/>
                    <a:pt x="8334" y="7399"/>
                  </a:cubicBezTo>
                  <a:lnTo>
                    <a:pt x="6285" y="6740"/>
                  </a:lnTo>
                  <a:lnTo>
                    <a:pt x="6285" y="5531"/>
                  </a:lnTo>
                  <a:cubicBezTo>
                    <a:pt x="6697" y="5230"/>
                    <a:pt x="7016" y="4813"/>
                    <a:pt x="7197" y="4335"/>
                  </a:cubicBezTo>
                  <a:cubicBezTo>
                    <a:pt x="7610" y="4317"/>
                    <a:pt x="7951" y="3999"/>
                    <a:pt x="7990" y="3586"/>
                  </a:cubicBezTo>
                  <a:cubicBezTo>
                    <a:pt x="8034" y="3173"/>
                    <a:pt x="7766" y="2789"/>
                    <a:pt x="7360" y="2691"/>
                  </a:cubicBezTo>
                  <a:lnTo>
                    <a:pt x="7360" y="1797"/>
                  </a:lnTo>
                  <a:cubicBezTo>
                    <a:pt x="7360" y="804"/>
                    <a:pt x="6560" y="4"/>
                    <a:pt x="55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8"/>
            <p:cNvSpPr/>
            <p:nvPr/>
          </p:nvSpPr>
          <p:spPr>
            <a:xfrm>
              <a:off x="4250250" y="3417711"/>
              <a:ext cx="43809" cy="63289"/>
            </a:xfrm>
            <a:custGeom>
              <a:rect b="b" l="l" r="r" t="t"/>
              <a:pathLst>
                <a:path extrusionOk="0" h="2414" w="1671">
                  <a:moveTo>
                    <a:pt x="829" y="1"/>
                  </a:moveTo>
                  <a:cubicBezTo>
                    <a:pt x="504" y="1"/>
                    <a:pt x="205" y="191"/>
                    <a:pt x="69" y="495"/>
                  </a:cubicBezTo>
                  <a:cubicBezTo>
                    <a:pt x="1" y="651"/>
                    <a:pt x="130" y="775"/>
                    <a:pt x="260" y="775"/>
                  </a:cubicBezTo>
                  <a:cubicBezTo>
                    <a:pt x="328" y="775"/>
                    <a:pt x="396" y="740"/>
                    <a:pt x="435" y="658"/>
                  </a:cubicBezTo>
                  <a:cubicBezTo>
                    <a:pt x="507" y="488"/>
                    <a:pt x="669" y="395"/>
                    <a:pt x="833" y="395"/>
                  </a:cubicBezTo>
                  <a:cubicBezTo>
                    <a:pt x="949" y="395"/>
                    <a:pt x="1065" y="441"/>
                    <a:pt x="1152" y="538"/>
                  </a:cubicBezTo>
                  <a:cubicBezTo>
                    <a:pt x="1362" y="773"/>
                    <a:pt x="1257" y="1147"/>
                    <a:pt x="957" y="1237"/>
                  </a:cubicBezTo>
                  <a:cubicBezTo>
                    <a:pt x="670" y="1328"/>
                    <a:pt x="489" y="1418"/>
                    <a:pt x="489" y="1599"/>
                  </a:cubicBezTo>
                  <a:lnTo>
                    <a:pt x="489" y="2215"/>
                  </a:lnTo>
                  <a:cubicBezTo>
                    <a:pt x="489" y="2347"/>
                    <a:pt x="590" y="2413"/>
                    <a:pt x="690" y="2413"/>
                  </a:cubicBezTo>
                  <a:cubicBezTo>
                    <a:pt x="791" y="2413"/>
                    <a:pt x="891" y="2347"/>
                    <a:pt x="891" y="2215"/>
                  </a:cubicBezTo>
                  <a:lnTo>
                    <a:pt x="891" y="1690"/>
                  </a:lnTo>
                  <a:cubicBezTo>
                    <a:pt x="953" y="1664"/>
                    <a:pt x="1015" y="1639"/>
                    <a:pt x="1076" y="1621"/>
                  </a:cubicBezTo>
                  <a:cubicBezTo>
                    <a:pt x="1261" y="1563"/>
                    <a:pt x="1420" y="1443"/>
                    <a:pt x="1529" y="1284"/>
                  </a:cubicBezTo>
                  <a:cubicBezTo>
                    <a:pt x="1627" y="1128"/>
                    <a:pt x="1670" y="951"/>
                    <a:pt x="1659" y="770"/>
                  </a:cubicBezTo>
                  <a:cubicBezTo>
                    <a:pt x="1630" y="390"/>
                    <a:pt x="1344" y="78"/>
                    <a:pt x="971" y="13"/>
                  </a:cubicBezTo>
                  <a:cubicBezTo>
                    <a:pt x="923" y="5"/>
                    <a:pt x="876" y="1"/>
                    <a:pt x="8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8"/>
            <p:cNvSpPr/>
            <p:nvPr/>
          </p:nvSpPr>
          <p:spPr>
            <a:xfrm>
              <a:off x="4261655" y="3486112"/>
              <a:ext cx="16438" cy="14105"/>
            </a:xfrm>
            <a:custGeom>
              <a:rect b="b" l="l" r="r" t="t"/>
              <a:pathLst>
                <a:path extrusionOk="0" h="538" w="627">
                  <a:moveTo>
                    <a:pt x="268" y="1"/>
                  </a:moveTo>
                  <a:cubicBezTo>
                    <a:pt x="120" y="1"/>
                    <a:pt x="0" y="120"/>
                    <a:pt x="0" y="269"/>
                  </a:cubicBezTo>
                  <a:cubicBezTo>
                    <a:pt x="0" y="430"/>
                    <a:pt x="132" y="537"/>
                    <a:pt x="269" y="537"/>
                  </a:cubicBezTo>
                  <a:cubicBezTo>
                    <a:pt x="335" y="537"/>
                    <a:pt x="402" y="512"/>
                    <a:pt x="456" y="457"/>
                  </a:cubicBezTo>
                  <a:cubicBezTo>
                    <a:pt x="627" y="290"/>
                    <a:pt x="507" y="1"/>
                    <a:pt x="2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 name="Google Shape;714;p38"/>
          <p:cNvGrpSpPr/>
          <p:nvPr/>
        </p:nvGrpSpPr>
        <p:grpSpPr>
          <a:xfrm>
            <a:off x="4361677" y="2301593"/>
            <a:ext cx="265242" cy="358288"/>
            <a:chOff x="3126490" y="2901016"/>
            <a:chExt cx="265242" cy="358288"/>
          </a:xfrm>
        </p:grpSpPr>
        <p:sp>
          <p:nvSpPr>
            <p:cNvPr id="715" name="Google Shape;715;p38"/>
            <p:cNvSpPr/>
            <p:nvPr/>
          </p:nvSpPr>
          <p:spPr>
            <a:xfrm>
              <a:off x="3131707" y="2939294"/>
              <a:ext cx="181189" cy="314689"/>
            </a:xfrm>
            <a:custGeom>
              <a:rect b="b" l="l" r="r" t="t"/>
              <a:pathLst>
                <a:path extrusionOk="0" h="12003" w="6911">
                  <a:moveTo>
                    <a:pt x="1" y="0"/>
                  </a:moveTo>
                  <a:lnTo>
                    <a:pt x="1" y="12003"/>
                  </a:lnTo>
                  <a:lnTo>
                    <a:pt x="6911" y="12003"/>
                  </a:lnTo>
                  <a:lnTo>
                    <a:pt x="69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8"/>
            <p:cNvSpPr/>
            <p:nvPr/>
          </p:nvSpPr>
          <p:spPr>
            <a:xfrm>
              <a:off x="3240614" y="2939294"/>
              <a:ext cx="72282" cy="112447"/>
            </a:xfrm>
            <a:custGeom>
              <a:rect b="b" l="l" r="r" t="t"/>
              <a:pathLst>
                <a:path extrusionOk="0" h="4289" w="2757">
                  <a:moveTo>
                    <a:pt x="243" y="0"/>
                  </a:moveTo>
                  <a:cubicBezTo>
                    <a:pt x="84" y="381"/>
                    <a:pt x="1" y="790"/>
                    <a:pt x="1" y="1206"/>
                  </a:cubicBezTo>
                  <a:lnTo>
                    <a:pt x="1" y="1224"/>
                  </a:lnTo>
                  <a:cubicBezTo>
                    <a:pt x="8" y="2528"/>
                    <a:pt x="830" y="3687"/>
                    <a:pt x="2058" y="4125"/>
                  </a:cubicBezTo>
                  <a:cubicBezTo>
                    <a:pt x="2282" y="4209"/>
                    <a:pt x="2518" y="4263"/>
                    <a:pt x="2757" y="4288"/>
                  </a:cubicBezTo>
                  <a:lnTo>
                    <a:pt x="27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8"/>
            <p:cNvSpPr/>
            <p:nvPr/>
          </p:nvSpPr>
          <p:spPr>
            <a:xfrm>
              <a:off x="3131707" y="3241057"/>
              <a:ext cx="181189" cy="12925"/>
            </a:xfrm>
            <a:custGeom>
              <a:rect b="b" l="l" r="r" t="t"/>
              <a:pathLst>
                <a:path extrusionOk="0" h="493" w="6911">
                  <a:moveTo>
                    <a:pt x="1" y="0"/>
                  </a:moveTo>
                  <a:lnTo>
                    <a:pt x="1" y="493"/>
                  </a:lnTo>
                  <a:lnTo>
                    <a:pt x="6911" y="493"/>
                  </a:lnTo>
                  <a:lnTo>
                    <a:pt x="69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8"/>
            <p:cNvSpPr/>
            <p:nvPr/>
          </p:nvSpPr>
          <p:spPr>
            <a:xfrm>
              <a:off x="3149928" y="2971384"/>
              <a:ext cx="144642" cy="226781"/>
            </a:xfrm>
            <a:custGeom>
              <a:rect b="b" l="l" r="r" t="t"/>
              <a:pathLst>
                <a:path extrusionOk="0" h="8650" w="5517">
                  <a:moveTo>
                    <a:pt x="1" y="0"/>
                  </a:moveTo>
                  <a:lnTo>
                    <a:pt x="1" y="8649"/>
                  </a:lnTo>
                  <a:lnTo>
                    <a:pt x="5517" y="8649"/>
                  </a:lnTo>
                  <a:lnTo>
                    <a:pt x="55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8"/>
            <p:cNvSpPr/>
            <p:nvPr/>
          </p:nvSpPr>
          <p:spPr>
            <a:xfrm>
              <a:off x="3240614" y="2971489"/>
              <a:ext cx="53956" cy="76057"/>
            </a:xfrm>
            <a:custGeom>
              <a:rect b="b" l="l" r="r" t="t"/>
              <a:pathLst>
                <a:path extrusionOk="0" h="2901" w="2058">
                  <a:moveTo>
                    <a:pt x="1" y="0"/>
                  </a:moveTo>
                  <a:cubicBezTo>
                    <a:pt x="8" y="1300"/>
                    <a:pt x="830" y="2459"/>
                    <a:pt x="2058" y="2901"/>
                  </a:cubicBezTo>
                  <a:lnTo>
                    <a:pt x="20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8"/>
            <p:cNvSpPr/>
            <p:nvPr/>
          </p:nvSpPr>
          <p:spPr>
            <a:xfrm>
              <a:off x="3149928" y="2971489"/>
              <a:ext cx="144642" cy="226677"/>
            </a:xfrm>
            <a:custGeom>
              <a:rect b="b" l="l" r="r" t="t"/>
              <a:pathLst>
                <a:path extrusionOk="0" h="8646" w="5517">
                  <a:moveTo>
                    <a:pt x="1" y="0"/>
                  </a:moveTo>
                  <a:lnTo>
                    <a:pt x="1" y="3339"/>
                  </a:lnTo>
                  <a:lnTo>
                    <a:pt x="1" y="8645"/>
                  </a:lnTo>
                  <a:lnTo>
                    <a:pt x="5517" y="8645"/>
                  </a:lnTo>
                  <a:lnTo>
                    <a:pt x="5517" y="8087"/>
                  </a:lnTo>
                  <a:lnTo>
                    <a:pt x="512" y="8087"/>
                  </a:lnTo>
                  <a:lnTo>
                    <a:pt x="512" y="2781"/>
                  </a:lnTo>
                  <a:lnTo>
                    <a:pt x="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8"/>
            <p:cNvSpPr/>
            <p:nvPr/>
          </p:nvSpPr>
          <p:spPr>
            <a:xfrm>
              <a:off x="3176906" y="3056932"/>
              <a:ext cx="90713" cy="21393"/>
            </a:xfrm>
            <a:custGeom>
              <a:rect b="b" l="l" r="r" t="t"/>
              <a:pathLst>
                <a:path extrusionOk="0" h="816" w="3460">
                  <a:moveTo>
                    <a:pt x="1" y="1"/>
                  </a:moveTo>
                  <a:lnTo>
                    <a:pt x="1" y="815"/>
                  </a:lnTo>
                  <a:lnTo>
                    <a:pt x="3459" y="815"/>
                  </a:lnTo>
                  <a:lnTo>
                    <a:pt x="3459"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8"/>
            <p:cNvSpPr/>
            <p:nvPr/>
          </p:nvSpPr>
          <p:spPr>
            <a:xfrm>
              <a:off x="3210517" y="3211143"/>
              <a:ext cx="23491" cy="23465"/>
            </a:xfrm>
            <a:custGeom>
              <a:rect b="b" l="l" r="r" t="t"/>
              <a:pathLst>
                <a:path extrusionOk="0" h="895" w="896">
                  <a:moveTo>
                    <a:pt x="450" y="0"/>
                  </a:moveTo>
                  <a:cubicBezTo>
                    <a:pt x="203" y="0"/>
                    <a:pt x="1" y="199"/>
                    <a:pt x="1" y="446"/>
                  </a:cubicBezTo>
                  <a:cubicBezTo>
                    <a:pt x="1" y="692"/>
                    <a:pt x="203" y="895"/>
                    <a:pt x="450" y="895"/>
                  </a:cubicBezTo>
                  <a:cubicBezTo>
                    <a:pt x="696" y="895"/>
                    <a:pt x="895" y="692"/>
                    <a:pt x="895" y="446"/>
                  </a:cubicBezTo>
                  <a:cubicBezTo>
                    <a:pt x="895" y="199"/>
                    <a:pt x="696" y="0"/>
                    <a:pt x="450"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8"/>
            <p:cNvSpPr/>
            <p:nvPr/>
          </p:nvSpPr>
          <p:spPr>
            <a:xfrm>
              <a:off x="3257236" y="2906050"/>
              <a:ext cx="129541" cy="129646"/>
            </a:xfrm>
            <a:custGeom>
              <a:rect b="b" l="l" r="r" t="t"/>
              <a:pathLst>
                <a:path extrusionOk="0" h="4945" w="4941">
                  <a:moveTo>
                    <a:pt x="2471" y="1"/>
                  </a:moveTo>
                  <a:cubicBezTo>
                    <a:pt x="1105" y="1"/>
                    <a:pt x="0" y="1109"/>
                    <a:pt x="0" y="2474"/>
                  </a:cubicBezTo>
                  <a:cubicBezTo>
                    <a:pt x="0" y="3836"/>
                    <a:pt x="1105" y="4944"/>
                    <a:pt x="2471" y="4944"/>
                  </a:cubicBezTo>
                  <a:cubicBezTo>
                    <a:pt x="3832" y="4944"/>
                    <a:pt x="4941" y="3836"/>
                    <a:pt x="4941" y="2474"/>
                  </a:cubicBezTo>
                  <a:cubicBezTo>
                    <a:pt x="4941" y="1109"/>
                    <a:pt x="3832" y="1"/>
                    <a:pt x="2471"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8"/>
            <p:cNvSpPr/>
            <p:nvPr/>
          </p:nvSpPr>
          <p:spPr>
            <a:xfrm>
              <a:off x="3201603" y="2949545"/>
              <a:ext cx="41319" cy="10566"/>
            </a:xfrm>
            <a:custGeom>
              <a:rect b="b" l="l" r="r" t="t"/>
              <a:pathLst>
                <a:path extrusionOk="0" h="403" w="1576">
                  <a:moveTo>
                    <a:pt x="268" y="0"/>
                  </a:moveTo>
                  <a:cubicBezTo>
                    <a:pt x="0" y="0"/>
                    <a:pt x="0" y="402"/>
                    <a:pt x="268" y="402"/>
                  </a:cubicBezTo>
                  <a:lnTo>
                    <a:pt x="1311" y="402"/>
                  </a:lnTo>
                  <a:cubicBezTo>
                    <a:pt x="1576" y="402"/>
                    <a:pt x="1576" y="0"/>
                    <a:pt x="131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8"/>
            <p:cNvSpPr/>
            <p:nvPr/>
          </p:nvSpPr>
          <p:spPr>
            <a:xfrm>
              <a:off x="3171689" y="3051714"/>
              <a:ext cx="101147" cy="31828"/>
            </a:xfrm>
            <a:custGeom>
              <a:rect b="b" l="l" r="r" t="t"/>
              <a:pathLst>
                <a:path extrusionOk="0" h="1214" w="3858">
                  <a:moveTo>
                    <a:pt x="3459" y="399"/>
                  </a:moveTo>
                  <a:lnTo>
                    <a:pt x="3459" y="815"/>
                  </a:lnTo>
                  <a:lnTo>
                    <a:pt x="402" y="815"/>
                  </a:lnTo>
                  <a:lnTo>
                    <a:pt x="402" y="399"/>
                  </a:lnTo>
                  <a:close/>
                  <a:moveTo>
                    <a:pt x="200" y="0"/>
                  </a:moveTo>
                  <a:cubicBezTo>
                    <a:pt x="91" y="0"/>
                    <a:pt x="0" y="91"/>
                    <a:pt x="0" y="200"/>
                  </a:cubicBezTo>
                  <a:lnTo>
                    <a:pt x="0" y="1014"/>
                  </a:lnTo>
                  <a:cubicBezTo>
                    <a:pt x="0" y="1127"/>
                    <a:pt x="91" y="1214"/>
                    <a:pt x="200" y="1214"/>
                  </a:cubicBezTo>
                  <a:lnTo>
                    <a:pt x="3658" y="1214"/>
                  </a:lnTo>
                  <a:cubicBezTo>
                    <a:pt x="3771" y="1214"/>
                    <a:pt x="3857" y="1127"/>
                    <a:pt x="3857" y="1014"/>
                  </a:cubicBezTo>
                  <a:lnTo>
                    <a:pt x="3857" y="200"/>
                  </a:lnTo>
                  <a:cubicBezTo>
                    <a:pt x="3857" y="91"/>
                    <a:pt x="3771" y="0"/>
                    <a:pt x="36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8"/>
            <p:cNvSpPr/>
            <p:nvPr/>
          </p:nvSpPr>
          <p:spPr>
            <a:xfrm>
              <a:off x="3169984" y="3096913"/>
              <a:ext cx="104660" cy="10566"/>
            </a:xfrm>
            <a:custGeom>
              <a:rect b="b" l="l" r="r" t="t"/>
              <a:pathLst>
                <a:path extrusionOk="0" h="403" w="3992">
                  <a:moveTo>
                    <a:pt x="265" y="0"/>
                  </a:moveTo>
                  <a:cubicBezTo>
                    <a:pt x="0" y="0"/>
                    <a:pt x="0" y="399"/>
                    <a:pt x="265" y="402"/>
                  </a:cubicBezTo>
                  <a:lnTo>
                    <a:pt x="3723" y="402"/>
                  </a:lnTo>
                  <a:cubicBezTo>
                    <a:pt x="3991" y="402"/>
                    <a:pt x="3991" y="0"/>
                    <a:pt x="37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8"/>
            <p:cNvSpPr/>
            <p:nvPr/>
          </p:nvSpPr>
          <p:spPr>
            <a:xfrm>
              <a:off x="3169984" y="3122266"/>
              <a:ext cx="104660" cy="10566"/>
            </a:xfrm>
            <a:custGeom>
              <a:rect b="b" l="l" r="r" t="t"/>
              <a:pathLst>
                <a:path extrusionOk="0" h="403" w="3992">
                  <a:moveTo>
                    <a:pt x="265" y="0"/>
                  </a:moveTo>
                  <a:cubicBezTo>
                    <a:pt x="0" y="0"/>
                    <a:pt x="0" y="402"/>
                    <a:pt x="265" y="402"/>
                  </a:cubicBezTo>
                  <a:lnTo>
                    <a:pt x="3723" y="402"/>
                  </a:lnTo>
                  <a:cubicBezTo>
                    <a:pt x="3991" y="402"/>
                    <a:pt x="3991" y="0"/>
                    <a:pt x="37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8"/>
            <p:cNvSpPr/>
            <p:nvPr/>
          </p:nvSpPr>
          <p:spPr>
            <a:xfrm>
              <a:off x="3199610" y="3205821"/>
              <a:ext cx="39693" cy="34004"/>
            </a:xfrm>
            <a:custGeom>
              <a:rect b="b" l="l" r="r" t="t"/>
              <a:pathLst>
                <a:path extrusionOk="0" h="1297" w="1514">
                  <a:moveTo>
                    <a:pt x="866" y="402"/>
                  </a:moveTo>
                  <a:cubicBezTo>
                    <a:pt x="927" y="402"/>
                    <a:pt x="989" y="424"/>
                    <a:pt x="1040" y="475"/>
                  </a:cubicBezTo>
                  <a:cubicBezTo>
                    <a:pt x="1195" y="631"/>
                    <a:pt x="1087" y="899"/>
                    <a:pt x="866" y="899"/>
                  </a:cubicBezTo>
                  <a:cubicBezTo>
                    <a:pt x="728" y="899"/>
                    <a:pt x="616" y="786"/>
                    <a:pt x="616" y="649"/>
                  </a:cubicBezTo>
                  <a:lnTo>
                    <a:pt x="619" y="649"/>
                  </a:lnTo>
                  <a:cubicBezTo>
                    <a:pt x="619" y="500"/>
                    <a:pt x="740" y="402"/>
                    <a:pt x="866" y="402"/>
                  </a:cubicBezTo>
                  <a:close/>
                  <a:moveTo>
                    <a:pt x="861" y="1"/>
                  </a:moveTo>
                  <a:cubicBezTo>
                    <a:pt x="701" y="1"/>
                    <a:pt x="538" y="60"/>
                    <a:pt x="406" y="192"/>
                  </a:cubicBezTo>
                  <a:cubicBezTo>
                    <a:pt x="0" y="598"/>
                    <a:pt x="286" y="1297"/>
                    <a:pt x="866" y="1297"/>
                  </a:cubicBezTo>
                  <a:cubicBezTo>
                    <a:pt x="1221" y="1297"/>
                    <a:pt x="1510" y="1007"/>
                    <a:pt x="1514" y="649"/>
                  </a:cubicBezTo>
                  <a:cubicBezTo>
                    <a:pt x="1514" y="259"/>
                    <a:pt x="1194" y="1"/>
                    <a:pt x="8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8"/>
            <p:cNvSpPr/>
            <p:nvPr/>
          </p:nvSpPr>
          <p:spPr>
            <a:xfrm>
              <a:off x="3126490" y="2901016"/>
              <a:ext cx="265242" cy="358288"/>
            </a:xfrm>
            <a:custGeom>
              <a:rect b="b" l="l" r="r" t="t"/>
              <a:pathLst>
                <a:path extrusionOk="0" h="13666" w="10117">
                  <a:moveTo>
                    <a:pt x="7453" y="0"/>
                  </a:moveTo>
                  <a:cubicBezTo>
                    <a:pt x="6541" y="0"/>
                    <a:pt x="5678" y="468"/>
                    <a:pt x="5187" y="1265"/>
                  </a:cubicBezTo>
                  <a:lnTo>
                    <a:pt x="200" y="1265"/>
                  </a:lnTo>
                  <a:cubicBezTo>
                    <a:pt x="87" y="1265"/>
                    <a:pt x="0" y="1352"/>
                    <a:pt x="0" y="1464"/>
                  </a:cubicBezTo>
                  <a:lnTo>
                    <a:pt x="0" y="11836"/>
                  </a:lnTo>
                  <a:cubicBezTo>
                    <a:pt x="0" y="11970"/>
                    <a:pt x="100" y="12037"/>
                    <a:pt x="200" y="12037"/>
                  </a:cubicBezTo>
                  <a:cubicBezTo>
                    <a:pt x="299" y="12037"/>
                    <a:pt x="399" y="11970"/>
                    <a:pt x="399" y="11836"/>
                  </a:cubicBezTo>
                  <a:lnTo>
                    <a:pt x="399" y="1663"/>
                  </a:lnTo>
                  <a:lnTo>
                    <a:pt x="4980" y="1663"/>
                  </a:lnTo>
                  <a:cubicBezTo>
                    <a:pt x="4875" y="1924"/>
                    <a:pt x="4810" y="2203"/>
                    <a:pt x="4792" y="2485"/>
                  </a:cubicBezTo>
                  <a:lnTo>
                    <a:pt x="899" y="2485"/>
                  </a:lnTo>
                  <a:cubicBezTo>
                    <a:pt x="786" y="2485"/>
                    <a:pt x="699" y="2576"/>
                    <a:pt x="699" y="2684"/>
                  </a:cubicBezTo>
                  <a:lnTo>
                    <a:pt x="699" y="11333"/>
                  </a:lnTo>
                  <a:cubicBezTo>
                    <a:pt x="699" y="11442"/>
                    <a:pt x="786" y="11532"/>
                    <a:pt x="899" y="11532"/>
                  </a:cubicBezTo>
                  <a:lnTo>
                    <a:pt x="4930" y="11532"/>
                  </a:lnTo>
                  <a:cubicBezTo>
                    <a:pt x="5194" y="11532"/>
                    <a:pt x="5194" y="11134"/>
                    <a:pt x="4930" y="11134"/>
                  </a:cubicBezTo>
                  <a:lnTo>
                    <a:pt x="1098" y="11134"/>
                  </a:lnTo>
                  <a:lnTo>
                    <a:pt x="1098" y="2887"/>
                  </a:lnTo>
                  <a:lnTo>
                    <a:pt x="4796" y="2887"/>
                  </a:lnTo>
                  <a:cubicBezTo>
                    <a:pt x="4872" y="3796"/>
                    <a:pt x="5404" y="4600"/>
                    <a:pt x="6212" y="5028"/>
                  </a:cubicBezTo>
                  <a:lnTo>
                    <a:pt x="6212" y="11134"/>
                  </a:lnTo>
                  <a:lnTo>
                    <a:pt x="5715" y="11134"/>
                  </a:lnTo>
                  <a:cubicBezTo>
                    <a:pt x="5447" y="11134"/>
                    <a:pt x="5447" y="11532"/>
                    <a:pt x="5715" y="11532"/>
                  </a:cubicBezTo>
                  <a:lnTo>
                    <a:pt x="6411" y="11532"/>
                  </a:lnTo>
                  <a:cubicBezTo>
                    <a:pt x="6519" y="11532"/>
                    <a:pt x="6610" y="11442"/>
                    <a:pt x="6610" y="11333"/>
                  </a:cubicBezTo>
                  <a:lnTo>
                    <a:pt x="6610" y="5198"/>
                  </a:lnTo>
                  <a:cubicBezTo>
                    <a:pt x="6708" y="5230"/>
                    <a:pt x="6806" y="5256"/>
                    <a:pt x="6907" y="5278"/>
                  </a:cubicBezTo>
                  <a:lnTo>
                    <a:pt x="6907" y="13260"/>
                  </a:lnTo>
                  <a:lnTo>
                    <a:pt x="399" y="13260"/>
                  </a:lnTo>
                  <a:lnTo>
                    <a:pt x="399" y="12626"/>
                  </a:lnTo>
                  <a:cubicBezTo>
                    <a:pt x="399" y="12492"/>
                    <a:pt x="299" y="12425"/>
                    <a:pt x="200" y="12425"/>
                  </a:cubicBezTo>
                  <a:cubicBezTo>
                    <a:pt x="100" y="12425"/>
                    <a:pt x="0" y="12492"/>
                    <a:pt x="0" y="12626"/>
                  </a:cubicBezTo>
                  <a:lnTo>
                    <a:pt x="0" y="13463"/>
                  </a:lnTo>
                  <a:cubicBezTo>
                    <a:pt x="0" y="13575"/>
                    <a:pt x="87" y="13665"/>
                    <a:pt x="200" y="13665"/>
                  </a:cubicBezTo>
                  <a:lnTo>
                    <a:pt x="7110" y="13665"/>
                  </a:lnTo>
                  <a:cubicBezTo>
                    <a:pt x="7218" y="13665"/>
                    <a:pt x="7309" y="13575"/>
                    <a:pt x="7309" y="13463"/>
                  </a:cubicBezTo>
                  <a:lnTo>
                    <a:pt x="7309" y="5332"/>
                  </a:lnTo>
                  <a:cubicBezTo>
                    <a:pt x="7356" y="5335"/>
                    <a:pt x="7407" y="5335"/>
                    <a:pt x="7458" y="5335"/>
                  </a:cubicBezTo>
                  <a:cubicBezTo>
                    <a:pt x="8761" y="5335"/>
                    <a:pt x="9877" y="4394"/>
                    <a:pt x="10090" y="3105"/>
                  </a:cubicBezTo>
                  <a:cubicBezTo>
                    <a:pt x="10109" y="2996"/>
                    <a:pt x="10033" y="2891"/>
                    <a:pt x="9924" y="2873"/>
                  </a:cubicBezTo>
                  <a:cubicBezTo>
                    <a:pt x="9913" y="2871"/>
                    <a:pt x="9902" y="2870"/>
                    <a:pt x="9892" y="2870"/>
                  </a:cubicBezTo>
                  <a:cubicBezTo>
                    <a:pt x="9795" y="2870"/>
                    <a:pt x="9708" y="2941"/>
                    <a:pt x="9692" y="3039"/>
                  </a:cubicBezTo>
                  <a:cubicBezTo>
                    <a:pt x="9507" y="4140"/>
                    <a:pt x="8554" y="4935"/>
                    <a:pt x="7455" y="4935"/>
                  </a:cubicBezTo>
                  <a:cubicBezTo>
                    <a:pt x="7390" y="4935"/>
                    <a:pt x="7324" y="4932"/>
                    <a:pt x="7258" y="4926"/>
                  </a:cubicBezTo>
                  <a:cubicBezTo>
                    <a:pt x="6078" y="4821"/>
                    <a:pt x="5176" y="3832"/>
                    <a:pt x="5187" y="2648"/>
                  </a:cubicBezTo>
                  <a:cubicBezTo>
                    <a:pt x="5194" y="1464"/>
                    <a:pt x="6114" y="486"/>
                    <a:pt x="7295" y="399"/>
                  </a:cubicBezTo>
                  <a:cubicBezTo>
                    <a:pt x="7349" y="395"/>
                    <a:pt x="7403" y="393"/>
                    <a:pt x="7456" y="393"/>
                  </a:cubicBezTo>
                  <a:cubicBezTo>
                    <a:pt x="8570" y="393"/>
                    <a:pt x="9530" y="1206"/>
                    <a:pt x="9699" y="2322"/>
                  </a:cubicBezTo>
                  <a:cubicBezTo>
                    <a:pt x="9717" y="2440"/>
                    <a:pt x="9805" y="2494"/>
                    <a:pt x="9894" y="2494"/>
                  </a:cubicBezTo>
                  <a:cubicBezTo>
                    <a:pt x="10005" y="2494"/>
                    <a:pt x="10116" y="2411"/>
                    <a:pt x="10094" y="2264"/>
                  </a:cubicBezTo>
                  <a:cubicBezTo>
                    <a:pt x="9924" y="1160"/>
                    <a:pt x="9084" y="276"/>
                    <a:pt x="7990" y="55"/>
                  </a:cubicBezTo>
                  <a:cubicBezTo>
                    <a:pt x="7811" y="18"/>
                    <a:pt x="7631" y="0"/>
                    <a:pt x="74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8"/>
            <p:cNvSpPr/>
            <p:nvPr/>
          </p:nvSpPr>
          <p:spPr>
            <a:xfrm>
              <a:off x="3306525" y="2950200"/>
              <a:ext cx="32300" cy="55686"/>
            </a:xfrm>
            <a:custGeom>
              <a:rect b="b" l="l" r="r" t="t"/>
              <a:pathLst>
                <a:path extrusionOk="0" h="2124" w="1232">
                  <a:moveTo>
                    <a:pt x="286" y="1"/>
                  </a:moveTo>
                  <a:cubicBezTo>
                    <a:pt x="18" y="1"/>
                    <a:pt x="18" y="403"/>
                    <a:pt x="286" y="403"/>
                  </a:cubicBezTo>
                  <a:lnTo>
                    <a:pt x="413" y="403"/>
                  </a:lnTo>
                  <a:lnTo>
                    <a:pt x="413" y="1721"/>
                  </a:lnTo>
                  <a:lnTo>
                    <a:pt x="268" y="1721"/>
                  </a:lnTo>
                  <a:cubicBezTo>
                    <a:pt x="0" y="1721"/>
                    <a:pt x="0" y="2123"/>
                    <a:pt x="268" y="2123"/>
                  </a:cubicBezTo>
                  <a:lnTo>
                    <a:pt x="964" y="2123"/>
                  </a:lnTo>
                  <a:cubicBezTo>
                    <a:pt x="1232" y="2123"/>
                    <a:pt x="1232" y="1721"/>
                    <a:pt x="964" y="1721"/>
                  </a:cubicBezTo>
                  <a:lnTo>
                    <a:pt x="811" y="1721"/>
                  </a:lnTo>
                  <a:lnTo>
                    <a:pt x="811" y="204"/>
                  </a:lnTo>
                  <a:cubicBezTo>
                    <a:pt x="811" y="91"/>
                    <a:pt x="725" y="1"/>
                    <a:pt x="6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8"/>
            <p:cNvSpPr/>
            <p:nvPr/>
          </p:nvSpPr>
          <p:spPr>
            <a:xfrm>
              <a:off x="3312214" y="2933185"/>
              <a:ext cx="18247" cy="15626"/>
            </a:xfrm>
            <a:custGeom>
              <a:rect b="b" l="l" r="r" t="t"/>
              <a:pathLst>
                <a:path extrusionOk="0" h="596" w="696">
                  <a:moveTo>
                    <a:pt x="299" y="0"/>
                  </a:moveTo>
                  <a:cubicBezTo>
                    <a:pt x="146" y="0"/>
                    <a:pt x="0" y="120"/>
                    <a:pt x="0" y="298"/>
                  </a:cubicBezTo>
                  <a:cubicBezTo>
                    <a:pt x="0" y="465"/>
                    <a:pt x="134" y="595"/>
                    <a:pt x="297" y="595"/>
                  </a:cubicBezTo>
                  <a:cubicBezTo>
                    <a:pt x="562" y="595"/>
                    <a:pt x="696" y="277"/>
                    <a:pt x="508" y="88"/>
                  </a:cubicBezTo>
                  <a:cubicBezTo>
                    <a:pt x="447" y="28"/>
                    <a:pt x="372" y="0"/>
                    <a:pt x="2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2" name="Shape 3222"/>
        <p:cNvGrpSpPr/>
        <p:nvPr/>
      </p:nvGrpSpPr>
      <p:grpSpPr>
        <a:xfrm>
          <a:off x="0" y="0"/>
          <a:ext cx="0" cy="0"/>
          <a:chOff x="0" y="0"/>
          <a:chExt cx="0" cy="0"/>
        </a:xfrm>
      </p:grpSpPr>
      <p:sp>
        <p:nvSpPr>
          <p:cNvPr id="3223" name="Google Shape;3223;p65"/>
          <p:cNvSpPr/>
          <p:nvPr/>
        </p:nvSpPr>
        <p:spPr>
          <a:xfrm>
            <a:off x="1376050" y="1316475"/>
            <a:ext cx="2596500" cy="1224600"/>
          </a:xfrm>
          <a:prstGeom prst="roundRect">
            <a:avLst>
              <a:gd fmla="val 8942"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224" name="Google Shape;3224;p65"/>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grpSp>
        <p:nvGrpSpPr>
          <p:cNvPr id="3225" name="Google Shape;3225;p65"/>
          <p:cNvGrpSpPr/>
          <p:nvPr/>
        </p:nvGrpSpPr>
        <p:grpSpPr>
          <a:xfrm>
            <a:off x="1597738" y="1503788"/>
            <a:ext cx="1875575" cy="837925"/>
            <a:chOff x="1212963" y="1631138"/>
            <a:chExt cx="1875575" cy="837925"/>
          </a:xfrm>
        </p:grpSpPr>
        <p:sp>
          <p:nvSpPr>
            <p:cNvPr id="3226" name="Google Shape;3226;p65"/>
            <p:cNvSpPr txBox="1"/>
            <p:nvPr/>
          </p:nvSpPr>
          <p:spPr>
            <a:xfrm>
              <a:off x="1217438" y="1631138"/>
              <a:ext cx="1871100" cy="362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3227" name="Google Shape;3227;p65"/>
            <p:cNvSpPr txBox="1"/>
            <p:nvPr/>
          </p:nvSpPr>
          <p:spPr>
            <a:xfrm>
              <a:off x="1212963" y="1943463"/>
              <a:ext cx="1871100" cy="52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Venus is extremely hot, even more than Mercury</a:t>
              </a:r>
              <a:endParaRPr>
                <a:solidFill>
                  <a:schemeClr val="dk1"/>
                </a:solidFill>
                <a:latin typeface="Anaheim"/>
                <a:ea typeface="Anaheim"/>
                <a:cs typeface="Anaheim"/>
                <a:sym typeface="Anaheim"/>
              </a:endParaRPr>
            </a:p>
          </p:txBody>
        </p:sp>
      </p:grpSp>
      <p:sp>
        <p:nvSpPr>
          <p:cNvPr id="3228" name="Google Shape;3228;p65"/>
          <p:cNvSpPr/>
          <p:nvPr/>
        </p:nvSpPr>
        <p:spPr>
          <a:xfrm>
            <a:off x="3636922" y="1592612"/>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65"/>
          <p:cNvSpPr/>
          <p:nvPr/>
        </p:nvSpPr>
        <p:spPr>
          <a:xfrm>
            <a:off x="5226750" y="1316475"/>
            <a:ext cx="2596500" cy="1224600"/>
          </a:xfrm>
          <a:prstGeom prst="roundRect">
            <a:avLst>
              <a:gd fmla="val 8942"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grpSp>
        <p:nvGrpSpPr>
          <p:cNvPr id="3230" name="Google Shape;3230;p65"/>
          <p:cNvGrpSpPr/>
          <p:nvPr/>
        </p:nvGrpSpPr>
        <p:grpSpPr>
          <a:xfrm>
            <a:off x="5725788" y="1503788"/>
            <a:ext cx="1875575" cy="837925"/>
            <a:chOff x="1212963" y="1631138"/>
            <a:chExt cx="1875575" cy="837925"/>
          </a:xfrm>
        </p:grpSpPr>
        <p:sp>
          <p:nvSpPr>
            <p:cNvPr id="3231" name="Google Shape;3231;p65"/>
            <p:cNvSpPr txBox="1"/>
            <p:nvPr/>
          </p:nvSpPr>
          <p:spPr>
            <a:xfrm>
              <a:off x="1217438" y="1631138"/>
              <a:ext cx="18711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Saturn</a:t>
              </a:r>
              <a:endParaRPr sz="2000">
                <a:solidFill>
                  <a:srgbClr val="20DD20"/>
                </a:solidFill>
                <a:latin typeface="Staatliches"/>
                <a:ea typeface="Staatliches"/>
                <a:cs typeface="Staatliches"/>
                <a:sym typeface="Staatliches"/>
              </a:endParaRPr>
            </a:p>
          </p:txBody>
        </p:sp>
        <p:sp>
          <p:nvSpPr>
            <p:cNvPr id="3232" name="Google Shape;3232;p65"/>
            <p:cNvSpPr txBox="1"/>
            <p:nvPr/>
          </p:nvSpPr>
          <p:spPr>
            <a:xfrm>
              <a:off x="1212963" y="1943463"/>
              <a:ext cx="18711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Saturn is a gas giant and has several rings</a:t>
              </a:r>
              <a:endParaRPr>
                <a:solidFill>
                  <a:schemeClr val="dk1"/>
                </a:solidFill>
                <a:latin typeface="Anaheim"/>
                <a:ea typeface="Anaheim"/>
                <a:cs typeface="Anaheim"/>
                <a:sym typeface="Anaheim"/>
              </a:endParaRPr>
            </a:p>
          </p:txBody>
        </p:sp>
      </p:grpSp>
      <p:sp>
        <p:nvSpPr>
          <p:cNvPr id="3233" name="Google Shape;3233;p65"/>
          <p:cNvSpPr/>
          <p:nvPr/>
        </p:nvSpPr>
        <p:spPr>
          <a:xfrm>
            <a:off x="4901997" y="1592612"/>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65"/>
          <p:cNvSpPr/>
          <p:nvPr/>
        </p:nvSpPr>
        <p:spPr>
          <a:xfrm>
            <a:off x="1376050" y="3106175"/>
            <a:ext cx="2596500" cy="1224600"/>
          </a:xfrm>
          <a:prstGeom prst="roundRect">
            <a:avLst>
              <a:gd fmla="val 8942"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grpSp>
        <p:nvGrpSpPr>
          <p:cNvPr id="3235" name="Google Shape;3235;p65"/>
          <p:cNvGrpSpPr/>
          <p:nvPr/>
        </p:nvGrpSpPr>
        <p:grpSpPr>
          <a:xfrm>
            <a:off x="1597738" y="3293488"/>
            <a:ext cx="1875575" cy="837925"/>
            <a:chOff x="1212963" y="1631138"/>
            <a:chExt cx="1875575" cy="837925"/>
          </a:xfrm>
        </p:grpSpPr>
        <p:sp>
          <p:nvSpPr>
            <p:cNvPr id="3236" name="Google Shape;3236;p65"/>
            <p:cNvSpPr txBox="1"/>
            <p:nvPr/>
          </p:nvSpPr>
          <p:spPr>
            <a:xfrm>
              <a:off x="1217438" y="1631138"/>
              <a:ext cx="1871100" cy="362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3237" name="Google Shape;3237;p65"/>
            <p:cNvSpPr txBox="1"/>
            <p:nvPr/>
          </p:nvSpPr>
          <p:spPr>
            <a:xfrm>
              <a:off x="1212963" y="1943463"/>
              <a:ext cx="1871100" cy="52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actually a cold place</a:t>
              </a:r>
              <a:endParaRPr>
                <a:solidFill>
                  <a:schemeClr val="dk1"/>
                </a:solidFill>
                <a:latin typeface="Anaheim"/>
                <a:ea typeface="Anaheim"/>
                <a:cs typeface="Anaheim"/>
                <a:sym typeface="Anaheim"/>
              </a:endParaRPr>
            </a:p>
          </p:txBody>
        </p:sp>
      </p:grpSp>
      <p:sp>
        <p:nvSpPr>
          <p:cNvPr id="3238" name="Google Shape;3238;p65"/>
          <p:cNvSpPr/>
          <p:nvPr/>
        </p:nvSpPr>
        <p:spPr>
          <a:xfrm>
            <a:off x="3636922" y="3382312"/>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65"/>
          <p:cNvSpPr/>
          <p:nvPr/>
        </p:nvSpPr>
        <p:spPr>
          <a:xfrm>
            <a:off x="5226750" y="3106175"/>
            <a:ext cx="2596500" cy="1224600"/>
          </a:xfrm>
          <a:prstGeom prst="roundRect">
            <a:avLst>
              <a:gd fmla="val 8942"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grpSp>
        <p:nvGrpSpPr>
          <p:cNvPr id="3240" name="Google Shape;3240;p65"/>
          <p:cNvGrpSpPr/>
          <p:nvPr/>
        </p:nvGrpSpPr>
        <p:grpSpPr>
          <a:xfrm>
            <a:off x="5725788" y="3293488"/>
            <a:ext cx="1875575" cy="837925"/>
            <a:chOff x="1212963" y="1631138"/>
            <a:chExt cx="1875575" cy="837925"/>
          </a:xfrm>
        </p:grpSpPr>
        <p:sp>
          <p:nvSpPr>
            <p:cNvPr id="3241" name="Google Shape;3241;p65"/>
            <p:cNvSpPr txBox="1"/>
            <p:nvPr/>
          </p:nvSpPr>
          <p:spPr>
            <a:xfrm>
              <a:off x="1217438" y="1631138"/>
              <a:ext cx="18711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Neptune</a:t>
              </a:r>
              <a:endParaRPr sz="2000">
                <a:solidFill>
                  <a:srgbClr val="20DD20"/>
                </a:solidFill>
                <a:latin typeface="Staatliches"/>
                <a:ea typeface="Staatliches"/>
                <a:cs typeface="Staatliches"/>
                <a:sym typeface="Staatliches"/>
              </a:endParaRPr>
            </a:p>
          </p:txBody>
        </p:sp>
        <p:sp>
          <p:nvSpPr>
            <p:cNvPr id="3242" name="Google Shape;3242;p65"/>
            <p:cNvSpPr txBox="1"/>
            <p:nvPr/>
          </p:nvSpPr>
          <p:spPr>
            <a:xfrm>
              <a:off x="1212963" y="1943463"/>
              <a:ext cx="18711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It’s the fourth largest planet in the Solar System</a:t>
              </a:r>
              <a:endParaRPr>
                <a:solidFill>
                  <a:schemeClr val="dk1"/>
                </a:solidFill>
                <a:latin typeface="Anaheim"/>
                <a:ea typeface="Anaheim"/>
                <a:cs typeface="Anaheim"/>
                <a:sym typeface="Anaheim"/>
              </a:endParaRPr>
            </a:p>
          </p:txBody>
        </p:sp>
      </p:grpSp>
      <p:sp>
        <p:nvSpPr>
          <p:cNvPr id="3243" name="Google Shape;3243;p65"/>
          <p:cNvSpPr/>
          <p:nvPr/>
        </p:nvSpPr>
        <p:spPr>
          <a:xfrm>
            <a:off x="4901997" y="3382312"/>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44" name="Google Shape;3244;p65"/>
          <p:cNvCxnSpPr>
            <a:stCxn id="3228" idx="6"/>
            <a:endCxn id="3233" idx="2"/>
          </p:cNvCxnSpPr>
          <p:nvPr/>
        </p:nvCxnSpPr>
        <p:spPr>
          <a:xfrm>
            <a:off x="4297222" y="1922762"/>
            <a:ext cx="604800" cy="0"/>
          </a:xfrm>
          <a:prstGeom prst="straightConnector1">
            <a:avLst/>
          </a:prstGeom>
          <a:noFill/>
          <a:ln cap="flat" cmpd="sng" w="9525">
            <a:solidFill>
              <a:schemeClr val="dk1"/>
            </a:solidFill>
            <a:prstDash val="solid"/>
            <a:round/>
            <a:headEnd len="med" w="med" type="none"/>
            <a:tailEnd len="med" w="med" type="triangle"/>
          </a:ln>
        </p:spPr>
      </p:cxnSp>
      <p:cxnSp>
        <p:nvCxnSpPr>
          <p:cNvPr id="3245" name="Google Shape;3245;p65"/>
          <p:cNvCxnSpPr>
            <a:stCxn id="3229" idx="2"/>
            <a:endCxn id="3234" idx="0"/>
          </p:cNvCxnSpPr>
          <p:nvPr/>
        </p:nvCxnSpPr>
        <p:spPr>
          <a:xfrm rot="5400000">
            <a:off x="4317000" y="898275"/>
            <a:ext cx="565200" cy="3850800"/>
          </a:xfrm>
          <a:prstGeom prst="bentConnector3">
            <a:avLst>
              <a:gd fmla="val 49991" name="adj1"/>
            </a:avLst>
          </a:prstGeom>
          <a:noFill/>
          <a:ln cap="flat" cmpd="sng" w="9525">
            <a:solidFill>
              <a:schemeClr val="dk1"/>
            </a:solidFill>
            <a:prstDash val="solid"/>
            <a:round/>
            <a:headEnd len="med" w="med" type="none"/>
            <a:tailEnd len="med" w="med" type="triangle"/>
          </a:ln>
        </p:spPr>
      </p:cxnSp>
      <p:cxnSp>
        <p:nvCxnSpPr>
          <p:cNvPr id="3246" name="Google Shape;3246;p65"/>
          <p:cNvCxnSpPr>
            <a:stCxn id="3238" idx="6"/>
            <a:endCxn id="3243" idx="2"/>
          </p:cNvCxnSpPr>
          <p:nvPr/>
        </p:nvCxnSpPr>
        <p:spPr>
          <a:xfrm>
            <a:off x="4297222" y="3712462"/>
            <a:ext cx="604800" cy="0"/>
          </a:xfrm>
          <a:prstGeom prst="straightConnector1">
            <a:avLst/>
          </a:prstGeom>
          <a:noFill/>
          <a:ln cap="flat" cmpd="sng" w="9525">
            <a:solidFill>
              <a:schemeClr val="dk1"/>
            </a:solidFill>
            <a:prstDash val="solid"/>
            <a:round/>
            <a:headEnd len="med" w="med" type="none"/>
            <a:tailEnd len="med" w="med" type="triangle"/>
          </a:ln>
        </p:spPr>
      </p:cxnSp>
      <p:grpSp>
        <p:nvGrpSpPr>
          <p:cNvPr id="3247" name="Google Shape;3247;p65"/>
          <p:cNvGrpSpPr/>
          <p:nvPr/>
        </p:nvGrpSpPr>
        <p:grpSpPr>
          <a:xfrm>
            <a:off x="5042468" y="1739359"/>
            <a:ext cx="379381" cy="366792"/>
            <a:chOff x="7550155" y="1510497"/>
            <a:chExt cx="379381" cy="366792"/>
          </a:xfrm>
        </p:grpSpPr>
        <p:sp>
          <p:nvSpPr>
            <p:cNvPr id="3248" name="Google Shape;3248;p65"/>
            <p:cNvSpPr/>
            <p:nvPr/>
          </p:nvSpPr>
          <p:spPr>
            <a:xfrm>
              <a:off x="7550155" y="1515926"/>
              <a:ext cx="379381" cy="355907"/>
            </a:xfrm>
            <a:custGeom>
              <a:rect b="b" l="l" r="r" t="t"/>
              <a:pathLst>
                <a:path extrusionOk="0" h="13570" w="14465">
                  <a:moveTo>
                    <a:pt x="7232" y="0"/>
                  </a:moveTo>
                  <a:cubicBezTo>
                    <a:pt x="7232" y="0"/>
                    <a:pt x="3960" y="1963"/>
                    <a:pt x="1444" y="1963"/>
                  </a:cubicBezTo>
                  <a:cubicBezTo>
                    <a:pt x="1444" y="1963"/>
                    <a:pt x="0" y="11163"/>
                    <a:pt x="7232" y="13569"/>
                  </a:cubicBezTo>
                  <a:cubicBezTo>
                    <a:pt x="14464" y="11163"/>
                    <a:pt x="13016" y="1963"/>
                    <a:pt x="13016" y="1963"/>
                  </a:cubicBezTo>
                  <a:cubicBezTo>
                    <a:pt x="10500" y="1963"/>
                    <a:pt x="7232" y="0"/>
                    <a:pt x="7232"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65"/>
            <p:cNvSpPr/>
            <p:nvPr/>
          </p:nvSpPr>
          <p:spPr>
            <a:xfrm>
              <a:off x="7732515" y="1566650"/>
              <a:ext cx="197021" cy="305183"/>
            </a:xfrm>
            <a:custGeom>
              <a:rect b="b" l="l" r="r" t="t"/>
              <a:pathLst>
                <a:path extrusionOk="0" h="11636" w="7512">
                  <a:moveTo>
                    <a:pt x="5510" y="1"/>
                  </a:moveTo>
                  <a:cubicBezTo>
                    <a:pt x="5510" y="10"/>
                    <a:pt x="5510" y="20"/>
                    <a:pt x="5515" y="29"/>
                  </a:cubicBezTo>
                  <a:cubicBezTo>
                    <a:pt x="5515" y="29"/>
                    <a:pt x="6924" y="8998"/>
                    <a:pt x="0" y="11539"/>
                  </a:cubicBezTo>
                  <a:cubicBezTo>
                    <a:pt x="92" y="11573"/>
                    <a:pt x="183" y="11606"/>
                    <a:pt x="275" y="11635"/>
                  </a:cubicBezTo>
                  <a:cubicBezTo>
                    <a:pt x="7511" y="9234"/>
                    <a:pt x="6063" y="29"/>
                    <a:pt x="6063" y="29"/>
                  </a:cubicBezTo>
                  <a:cubicBezTo>
                    <a:pt x="5880" y="29"/>
                    <a:pt x="5697" y="20"/>
                    <a:pt x="551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65"/>
            <p:cNvSpPr/>
            <p:nvPr/>
          </p:nvSpPr>
          <p:spPr>
            <a:xfrm>
              <a:off x="7588264" y="1550887"/>
              <a:ext cx="302901" cy="284463"/>
            </a:xfrm>
            <a:custGeom>
              <a:rect b="b" l="l" r="r" t="t"/>
              <a:pathLst>
                <a:path extrusionOk="0" h="10846" w="11549">
                  <a:moveTo>
                    <a:pt x="5779" y="0"/>
                  </a:moveTo>
                  <a:cubicBezTo>
                    <a:pt x="5779" y="0"/>
                    <a:pt x="3167" y="1573"/>
                    <a:pt x="1155" y="1573"/>
                  </a:cubicBezTo>
                  <a:cubicBezTo>
                    <a:pt x="1155" y="1573"/>
                    <a:pt x="0" y="8926"/>
                    <a:pt x="5775" y="10846"/>
                  </a:cubicBezTo>
                  <a:cubicBezTo>
                    <a:pt x="11549" y="8926"/>
                    <a:pt x="10399" y="1573"/>
                    <a:pt x="10399" y="1573"/>
                  </a:cubicBezTo>
                  <a:cubicBezTo>
                    <a:pt x="8387" y="1573"/>
                    <a:pt x="5779" y="0"/>
                    <a:pt x="57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65"/>
            <p:cNvSpPr/>
            <p:nvPr/>
          </p:nvSpPr>
          <p:spPr>
            <a:xfrm>
              <a:off x="7732646" y="1591120"/>
              <a:ext cx="158650" cy="244230"/>
            </a:xfrm>
            <a:custGeom>
              <a:rect b="b" l="l" r="r" t="t"/>
              <a:pathLst>
                <a:path extrusionOk="0" h="9312" w="6049">
                  <a:moveTo>
                    <a:pt x="4335" y="1"/>
                  </a:moveTo>
                  <a:lnTo>
                    <a:pt x="4335" y="1"/>
                  </a:lnTo>
                  <a:cubicBezTo>
                    <a:pt x="4340" y="15"/>
                    <a:pt x="4345" y="25"/>
                    <a:pt x="4345" y="39"/>
                  </a:cubicBezTo>
                  <a:cubicBezTo>
                    <a:pt x="4345" y="39"/>
                    <a:pt x="5466" y="7156"/>
                    <a:pt x="0" y="9211"/>
                  </a:cubicBezTo>
                  <a:cubicBezTo>
                    <a:pt x="87" y="9244"/>
                    <a:pt x="178" y="9278"/>
                    <a:pt x="274" y="9312"/>
                  </a:cubicBezTo>
                  <a:cubicBezTo>
                    <a:pt x="6048" y="7392"/>
                    <a:pt x="4894" y="39"/>
                    <a:pt x="4894" y="39"/>
                  </a:cubicBezTo>
                  <a:cubicBezTo>
                    <a:pt x="4706" y="35"/>
                    <a:pt x="4518" y="25"/>
                    <a:pt x="4335" y="1"/>
                  </a:cubicBez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65"/>
            <p:cNvSpPr/>
            <p:nvPr/>
          </p:nvSpPr>
          <p:spPr>
            <a:xfrm>
              <a:off x="7711428" y="1603001"/>
              <a:ext cx="56809" cy="81305"/>
            </a:xfrm>
            <a:custGeom>
              <a:rect b="b" l="l" r="r" t="t"/>
              <a:pathLst>
                <a:path extrusionOk="0" h="3100" w="2166">
                  <a:moveTo>
                    <a:pt x="1083" y="0"/>
                  </a:moveTo>
                  <a:cubicBezTo>
                    <a:pt x="482" y="0"/>
                    <a:pt x="1" y="486"/>
                    <a:pt x="1" y="1083"/>
                  </a:cubicBezTo>
                  <a:lnTo>
                    <a:pt x="1" y="2016"/>
                  </a:lnTo>
                  <a:cubicBezTo>
                    <a:pt x="1" y="2613"/>
                    <a:pt x="482" y="3094"/>
                    <a:pt x="1083" y="3099"/>
                  </a:cubicBezTo>
                  <a:cubicBezTo>
                    <a:pt x="1680" y="3094"/>
                    <a:pt x="2161" y="2613"/>
                    <a:pt x="2166" y="2016"/>
                  </a:cubicBezTo>
                  <a:lnTo>
                    <a:pt x="2166" y="1083"/>
                  </a:lnTo>
                  <a:cubicBezTo>
                    <a:pt x="2161" y="486"/>
                    <a:pt x="1680" y="0"/>
                    <a:pt x="1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65"/>
            <p:cNvSpPr/>
            <p:nvPr/>
          </p:nvSpPr>
          <p:spPr>
            <a:xfrm>
              <a:off x="7732646" y="1603001"/>
              <a:ext cx="35591" cy="81305"/>
            </a:xfrm>
            <a:custGeom>
              <a:rect b="b" l="l" r="r" t="t"/>
              <a:pathLst>
                <a:path extrusionOk="0" h="3100" w="1357">
                  <a:moveTo>
                    <a:pt x="274" y="0"/>
                  </a:moveTo>
                  <a:cubicBezTo>
                    <a:pt x="178" y="0"/>
                    <a:pt x="87" y="10"/>
                    <a:pt x="0" y="34"/>
                  </a:cubicBezTo>
                  <a:cubicBezTo>
                    <a:pt x="476" y="159"/>
                    <a:pt x="804" y="592"/>
                    <a:pt x="808" y="1083"/>
                  </a:cubicBezTo>
                  <a:lnTo>
                    <a:pt x="808" y="2016"/>
                  </a:lnTo>
                  <a:cubicBezTo>
                    <a:pt x="804" y="2507"/>
                    <a:pt x="476" y="2935"/>
                    <a:pt x="0" y="3061"/>
                  </a:cubicBezTo>
                  <a:cubicBezTo>
                    <a:pt x="87" y="3085"/>
                    <a:pt x="178" y="3099"/>
                    <a:pt x="274" y="3099"/>
                  </a:cubicBezTo>
                  <a:cubicBezTo>
                    <a:pt x="871" y="3094"/>
                    <a:pt x="1352" y="2613"/>
                    <a:pt x="1357" y="2016"/>
                  </a:cubicBezTo>
                  <a:lnTo>
                    <a:pt x="1357" y="1083"/>
                  </a:lnTo>
                  <a:cubicBezTo>
                    <a:pt x="1352" y="486"/>
                    <a:pt x="871" y="0"/>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65"/>
            <p:cNvSpPr/>
            <p:nvPr/>
          </p:nvSpPr>
          <p:spPr>
            <a:xfrm>
              <a:off x="7680401" y="1684149"/>
              <a:ext cx="118758" cy="76611"/>
            </a:xfrm>
            <a:custGeom>
              <a:rect b="b" l="l" r="r" t="t"/>
              <a:pathLst>
                <a:path extrusionOk="0" h="2921" w="4528">
                  <a:moveTo>
                    <a:pt x="2266" y="0"/>
                  </a:moveTo>
                  <a:cubicBezTo>
                    <a:pt x="1068" y="15"/>
                    <a:pt x="0" y="996"/>
                    <a:pt x="0" y="2190"/>
                  </a:cubicBezTo>
                  <a:lnTo>
                    <a:pt x="0" y="2921"/>
                  </a:lnTo>
                  <a:lnTo>
                    <a:pt x="2266" y="2921"/>
                  </a:lnTo>
                  <a:lnTo>
                    <a:pt x="4528" y="2916"/>
                  </a:lnTo>
                  <a:lnTo>
                    <a:pt x="4528" y="2190"/>
                  </a:lnTo>
                  <a:cubicBezTo>
                    <a:pt x="4528" y="996"/>
                    <a:pt x="3460" y="15"/>
                    <a:pt x="22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65"/>
            <p:cNvSpPr/>
            <p:nvPr/>
          </p:nvSpPr>
          <p:spPr>
            <a:xfrm>
              <a:off x="7732646" y="1684149"/>
              <a:ext cx="66513" cy="76611"/>
            </a:xfrm>
            <a:custGeom>
              <a:rect b="b" l="l" r="r" t="t"/>
              <a:pathLst>
                <a:path extrusionOk="0" h="2921" w="2536">
                  <a:moveTo>
                    <a:pt x="274" y="0"/>
                  </a:moveTo>
                  <a:cubicBezTo>
                    <a:pt x="178" y="5"/>
                    <a:pt x="87" y="10"/>
                    <a:pt x="0" y="24"/>
                  </a:cubicBezTo>
                  <a:cubicBezTo>
                    <a:pt x="1083" y="169"/>
                    <a:pt x="1992" y="1088"/>
                    <a:pt x="1992" y="2194"/>
                  </a:cubicBezTo>
                  <a:lnTo>
                    <a:pt x="1992" y="2921"/>
                  </a:lnTo>
                  <a:lnTo>
                    <a:pt x="2536" y="2921"/>
                  </a:lnTo>
                  <a:lnTo>
                    <a:pt x="2536" y="2190"/>
                  </a:lnTo>
                  <a:cubicBezTo>
                    <a:pt x="2536" y="996"/>
                    <a:pt x="1468" y="19"/>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65"/>
            <p:cNvSpPr/>
            <p:nvPr/>
          </p:nvSpPr>
          <p:spPr>
            <a:xfrm>
              <a:off x="7725328" y="1684175"/>
              <a:ext cx="28903" cy="16917"/>
            </a:xfrm>
            <a:custGeom>
              <a:rect b="b" l="l" r="r" t="t"/>
              <a:pathLst>
                <a:path extrusionOk="0" h="645" w="1102">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859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65"/>
            <p:cNvSpPr/>
            <p:nvPr/>
          </p:nvSpPr>
          <p:spPr>
            <a:xfrm>
              <a:off x="7725328" y="1684175"/>
              <a:ext cx="28903" cy="16917"/>
            </a:xfrm>
            <a:custGeom>
              <a:rect b="b" l="l" r="r" t="t"/>
              <a:pathLst>
                <a:path extrusionOk="0" h="645" w="1102">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65"/>
            <p:cNvSpPr/>
            <p:nvPr/>
          </p:nvSpPr>
          <p:spPr>
            <a:xfrm>
              <a:off x="7725066" y="1701066"/>
              <a:ext cx="29427" cy="47708"/>
            </a:xfrm>
            <a:custGeom>
              <a:rect b="b" l="l" r="r" t="t"/>
              <a:pathLst>
                <a:path extrusionOk="0" h="1819" w="1122">
                  <a:moveTo>
                    <a:pt x="304" y="0"/>
                  </a:moveTo>
                  <a:lnTo>
                    <a:pt x="0" y="1309"/>
                  </a:lnTo>
                  <a:lnTo>
                    <a:pt x="563" y="1819"/>
                  </a:lnTo>
                  <a:lnTo>
                    <a:pt x="1122" y="1309"/>
                  </a:lnTo>
                  <a:lnTo>
                    <a:pt x="823"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65"/>
            <p:cNvSpPr/>
            <p:nvPr/>
          </p:nvSpPr>
          <p:spPr>
            <a:xfrm>
              <a:off x="7674972" y="1597572"/>
              <a:ext cx="129616" cy="168512"/>
            </a:xfrm>
            <a:custGeom>
              <a:rect b="b" l="l" r="r" t="t"/>
              <a:pathLst>
                <a:path extrusionOk="0" h="6425" w="4942">
                  <a:moveTo>
                    <a:pt x="2680" y="1117"/>
                  </a:moveTo>
                  <a:cubicBezTo>
                    <a:pt x="2680" y="1117"/>
                    <a:pt x="2868" y="1612"/>
                    <a:pt x="3349" y="1728"/>
                  </a:cubicBezTo>
                  <a:lnTo>
                    <a:pt x="3349" y="2219"/>
                  </a:lnTo>
                  <a:cubicBezTo>
                    <a:pt x="3349" y="2690"/>
                    <a:pt x="2979" y="3075"/>
                    <a:pt x="2507" y="3094"/>
                  </a:cubicBezTo>
                  <a:lnTo>
                    <a:pt x="2435" y="3094"/>
                  </a:lnTo>
                  <a:cubicBezTo>
                    <a:pt x="1963" y="3075"/>
                    <a:pt x="1593" y="2690"/>
                    <a:pt x="1593" y="2219"/>
                  </a:cubicBezTo>
                  <a:lnTo>
                    <a:pt x="1593" y="1747"/>
                  </a:lnTo>
                  <a:lnTo>
                    <a:pt x="1593" y="1742"/>
                  </a:lnTo>
                  <a:cubicBezTo>
                    <a:pt x="2387" y="1660"/>
                    <a:pt x="2680" y="1117"/>
                    <a:pt x="2680" y="1117"/>
                  </a:cubicBezTo>
                  <a:close/>
                  <a:moveTo>
                    <a:pt x="2570" y="3508"/>
                  </a:moveTo>
                  <a:cubicBezTo>
                    <a:pt x="2603" y="3508"/>
                    <a:pt x="2632" y="3513"/>
                    <a:pt x="2661" y="3518"/>
                  </a:cubicBezTo>
                  <a:lnTo>
                    <a:pt x="2709" y="3523"/>
                  </a:lnTo>
                  <a:lnTo>
                    <a:pt x="2608" y="3734"/>
                  </a:lnTo>
                  <a:lnTo>
                    <a:pt x="2334" y="3734"/>
                  </a:lnTo>
                  <a:lnTo>
                    <a:pt x="2228" y="3523"/>
                  </a:lnTo>
                  <a:lnTo>
                    <a:pt x="2276" y="3518"/>
                  </a:lnTo>
                  <a:cubicBezTo>
                    <a:pt x="2305" y="3513"/>
                    <a:pt x="2334" y="3513"/>
                    <a:pt x="2368" y="3508"/>
                  </a:cubicBezTo>
                  <a:close/>
                  <a:moveTo>
                    <a:pt x="2570" y="4148"/>
                  </a:moveTo>
                  <a:lnTo>
                    <a:pt x="2810" y="5178"/>
                  </a:lnTo>
                  <a:lnTo>
                    <a:pt x="2473" y="5486"/>
                  </a:lnTo>
                  <a:lnTo>
                    <a:pt x="2137" y="5178"/>
                  </a:lnTo>
                  <a:lnTo>
                    <a:pt x="2372" y="4148"/>
                  </a:lnTo>
                  <a:close/>
                  <a:moveTo>
                    <a:pt x="3128" y="3624"/>
                  </a:moveTo>
                  <a:cubicBezTo>
                    <a:pt x="3421" y="3729"/>
                    <a:pt x="3691" y="3893"/>
                    <a:pt x="3917" y="4110"/>
                  </a:cubicBezTo>
                  <a:cubicBezTo>
                    <a:pt x="4302" y="4466"/>
                    <a:pt x="4523" y="4966"/>
                    <a:pt x="4533" y="5491"/>
                  </a:cubicBezTo>
                  <a:lnTo>
                    <a:pt x="4533" y="6015"/>
                  </a:lnTo>
                  <a:lnTo>
                    <a:pt x="409" y="6015"/>
                  </a:lnTo>
                  <a:lnTo>
                    <a:pt x="409" y="5491"/>
                  </a:lnTo>
                  <a:cubicBezTo>
                    <a:pt x="419" y="4961"/>
                    <a:pt x="640" y="4461"/>
                    <a:pt x="1030" y="4110"/>
                  </a:cubicBezTo>
                  <a:cubicBezTo>
                    <a:pt x="1256" y="3893"/>
                    <a:pt x="1525" y="3729"/>
                    <a:pt x="1819" y="3628"/>
                  </a:cubicBezTo>
                  <a:lnTo>
                    <a:pt x="1997" y="3970"/>
                  </a:lnTo>
                  <a:lnTo>
                    <a:pt x="1713" y="5207"/>
                  </a:lnTo>
                  <a:cubicBezTo>
                    <a:pt x="1694" y="5279"/>
                    <a:pt x="1718" y="5356"/>
                    <a:pt x="1771" y="5404"/>
                  </a:cubicBezTo>
                  <a:lnTo>
                    <a:pt x="2334" y="5919"/>
                  </a:lnTo>
                  <a:cubicBezTo>
                    <a:pt x="2372" y="5955"/>
                    <a:pt x="2422" y="5973"/>
                    <a:pt x="2472" y="5973"/>
                  </a:cubicBezTo>
                  <a:cubicBezTo>
                    <a:pt x="2521" y="5973"/>
                    <a:pt x="2572" y="5955"/>
                    <a:pt x="2613" y="5919"/>
                  </a:cubicBezTo>
                  <a:lnTo>
                    <a:pt x="3176" y="5404"/>
                  </a:lnTo>
                  <a:cubicBezTo>
                    <a:pt x="3229" y="5356"/>
                    <a:pt x="3253" y="5279"/>
                    <a:pt x="3234" y="5207"/>
                  </a:cubicBezTo>
                  <a:lnTo>
                    <a:pt x="2950" y="3970"/>
                  </a:lnTo>
                  <a:lnTo>
                    <a:pt x="3128" y="3624"/>
                  </a:lnTo>
                  <a:close/>
                  <a:moveTo>
                    <a:pt x="2469" y="0"/>
                  </a:moveTo>
                  <a:cubicBezTo>
                    <a:pt x="1761" y="0"/>
                    <a:pt x="1184" y="578"/>
                    <a:pt x="1184" y="1290"/>
                  </a:cubicBezTo>
                  <a:lnTo>
                    <a:pt x="1184" y="2223"/>
                  </a:lnTo>
                  <a:cubicBezTo>
                    <a:pt x="1184" y="2618"/>
                    <a:pt x="1367" y="2993"/>
                    <a:pt x="1679" y="3239"/>
                  </a:cubicBezTo>
                  <a:cubicBezTo>
                    <a:pt x="717" y="3576"/>
                    <a:pt x="0" y="4475"/>
                    <a:pt x="0" y="5491"/>
                  </a:cubicBezTo>
                  <a:lnTo>
                    <a:pt x="0" y="6217"/>
                  </a:lnTo>
                  <a:cubicBezTo>
                    <a:pt x="0" y="6333"/>
                    <a:pt x="92" y="6424"/>
                    <a:pt x="207" y="6424"/>
                  </a:cubicBezTo>
                  <a:lnTo>
                    <a:pt x="4735" y="6424"/>
                  </a:lnTo>
                  <a:cubicBezTo>
                    <a:pt x="4850" y="6424"/>
                    <a:pt x="4942" y="6333"/>
                    <a:pt x="4942" y="6217"/>
                  </a:cubicBezTo>
                  <a:lnTo>
                    <a:pt x="4942" y="5491"/>
                  </a:lnTo>
                  <a:cubicBezTo>
                    <a:pt x="4942" y="4470"/>
                    <a:pt x="4230" y="3571"/>
                    <a:pt x="3262" y="3234"/>
                  </a:cubicBezTo>
                  <a:cubicBezTo>
                    <a:pt x="3575" y="2988"/>
                    <a:pt x="3758" y="2613"/>
                    <a:pt x="3758" y="2219"/>
                  </a:cubicBezTo>
                  <a:lnTo>
                    <a:pt x="3758" y="1290"/>
                  </a:lnTo>
                  <a:cubicBezTo>
                    <a:pt x="3758" y="578"/>
                    <a:pt x="3181" y="0"/>
                    <a:pt x="24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65"/>
            <p:cNvSpPr/>
            <p:nvPr/>
          </p:nvSpPr>
          <p:spPr>
            <a:xfrm>
              <a:off x="7610609" y="1545563"/>
              <a:ext cx="260229" cy="158204"/>
            </a:xfrm>
            <a:custGeom>
              <a:rect b="b" l="l" r="r" t="t"/>
              <a:pathLst>
                <a:path extrusionOk="0" h="6032" w="9922">
                  <a:moveTo>
                    <a:pt x="4926" y="1"/>
                  </a:moveTo>
                  <a:cubicBezTo>
                    <a:pt x="4889" y="1"/>
                    <a:pt x="4853" y="11"/>
                    <a:pt x="4822" y="30"/>
                  </a:cubicBezTo>
                  <a:cubicBezTo>
                    <a:pt x="4793" y="44"/>
                    <a:pt x="2233" y="1570"/>
                    <a:pt x="303" y="1570"/>
                  </a:cubicBezTo>
                  <a:cubicBezTo>
                    <a:pt x="202" y="1570"/>
                    <a:pt x="116" y="1642"/>
                    <a:pt x="101" y="1743"/>
                  </a:cubicBezTo>
                  <a:cubicBezTo>
                    <a:pt x="29" y="2258"/>
                    <a:pt x="0" y="2773"/>
                    <a:pt x="5" y="3292"/>
                  </a:cubicBezTo>
                  <a:cubicBezTo>
                    <a:pt x="5" y="3408"/>
                    <a:pt x="96" y="3499"/>
                    <a:pt x="207" y="3499"/>
                  </a:cubicBezTo>
                  <a:cubicBezTo>
                    <a:pt x="323" y="3499"/>
                    <a:pt x="414" y="3408"/>
                    <a:pt x="414" y="3292"/>
                  </a:cubicBezTo>
                  <a:cubicBezTo>
                    <a:pt x="409" y="2854"/>
                    <a:pt x="433" y="2412"/>
                    <a:pt x="486" y="1974"/>
                  </a:cubicBezTo>
                  <a:cubicBezTo>
                    <a:pt x="1314" y="1940"/>
                    <a:pt x="2310" y="1675"/>
                    <a:pt x="3450" y="1180"/>
                  </a:cubicBezTo>
                  <a:cubicBezTo>
                    <a:pt x="3955" y="958"/>
                    <a:pt x="4446" y="713"/>
                    <a:pt x="4923" y="444"/>
                  </a:cubicBezTo>
                  <a:cubicBezTo>
                    <a:pt x="5404" y="713"/>
                    <a:pt x="5895" y="958"/>
                    <a:pt x="6400" y="1180"/>
                  </a:cubicBezTo>
                  <a:cubicBezTo>
                    <a:pt x="7540" y="1675"/>
                    <a:pt x="8536" y="1940"/>
                    <a:pt x="9364" y="1974"/>
                  </a:cubicBezTo>
                  <a:cubicBezTo>
                    <a:pt x="9426" y="2484"/>
                    <a:pt x="9551" y="4072"/>
                    <a:pt x="9171" y="5780"/>
                  </a:cubicBezTo>
                  <a:cubicBezTo>
                    <a:pt x="9138" y="5936"/>
                    <a:pt x="9259" y="6031"/>
                    <a:pt x="9377" y="6031"/>
                  </a:cubicBezTo>
                  <a:cubicBezTo>
                    <a:pt x="9462" y="6031"/>
                    <a:pt x="9547" y="5982"/>
                    <a:pt x="9571" y="5871"/>
                  </a:cubicBezTo>
                  <a:cubicBezTo>
                    <a:pt x="9864" y="4514"/>
                    <a:pt x="9922" y="3119"/>
                    <a:pt x="9749" y="1743"/>
                  </a:cubicBezTo>
                  <a:cubicBezTo>
                    <a:pt x="9729" y="1642"/>
                    <a:pt x="9648" y="1570"/>
                    <a:pt x="9547" y="1570"/>
                  </a:cubicBezTo>
                  <a:cubicBezTo>
                    <a:pt x="7617" y="1570"/>
                    <a:pt x="5057" y="44"/>
                    <a:pt x="5033" y="30"/>
                  </a:cubicBezTo>
                  <a:cubicBezTo>
                    <a:pt x="5000" y="11"/>
                    <a:pt x="4962" y="1"/>
                    <a:pt x="492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65"/>
            <p:cNvSpPr/>
            <p:nvPr/>
          </p:nvSpPr>
          <p:spPr>
            <a:xfrm>
              <a:off x="7611081" y="1647168"/>
              <a:ext cx="246775" cy="193559"/>
            </a:xfrm>
            <a:custGeom>
              <a:rect b="b" l="l" r="r" t="t"/>
              <a:pathLst>
                <a:path extrusionOk="0" h="7380" w="9409">
                  <a:moveTo>
                    <a:pt x="216" y="1"/>
                  </a:moveTo>
                  <a:cubicBezTo>
                    <a:pt x="109" y="1"/>
                    <a:pt x="1" y="76"/>
                    <a:pt x="11" y="217"/>
                  </a:cubicBezTo>
                  <a:cubicBezTo>
                    <a:pt x="107" y="1742"/>
                    <a:pt x="459" y="3085"/>
                    <a:pt x="1055" y="4201"/>
                  </a:cubicBezTo>
                  <a:cubicBezTo>
                    <a:pt x="1883" y="5746"/>
                    <a:pt x="3153" y="6809"/>
                    <a:pt x="4842" y="7372"/>
                  </a:cubicBezTo>
                  <a:cubicBezTo>
                    <a:pt x="4864" y="7377"/>
                    <a:pt x="4885" y="7379"/>
                    <a:pt x="4907" y="7379"/>
                  </a:cubicBezTo>
                  <a:cubicBezTo>
                    <a:pt x="4929" y="7379"/>
                    <a:pt x="4950" y="7377"/>
                    <a:pt x="4972" y="7372"/>
                  </a:cubicBezTo>
                  <a:cubicBezTo>
                    <a:pt x="6064" y="7011"/>
                    <a:pt x="6993" y="6424"/>
                    <a:pt x="7729" y="5640"/>
                  </a:cubicBezTo>
                  <a:cubicBezTo>
                    <a:pt x="8465" y="4855"/>
                    <a:pt x="9023" y="3859"/>
                    <a:pt x="9375" y="2685"/>
                  </a:cubicBezTo>
                  <a:cubicBezTo>
                    <a:pt x="9408" y="2579"/>
                    <a:pt x="9346" y="2459"/>
                    <a:pt x="9240" y="2430"/>
                  </a:cubicBezTo>
                  <a:cubicBezTo>
                    <a:pt x="9220" y="2424"/>
                    <a:pt x="9199" y="2421"/>
                    <a:pt x="9179" y="2421"/>
                  </a:cubicBezTo>
                  <a:cubicBezTo>
                    <a:pt x="9090" y="2421"/>
                    <a:pt x="9008" y="2479"/>
                    <a:pt x="8985" y="2565"/>
                  </a:cubicBezTo>
                  <a:cubicBezTo>
                    <a:pt x="8648" y="3677"/>
                    <a:pt x="8128" y="4615"/>
                    <a:pt x="7431" y="5356"/>
                  </a:cubicBezTo>
                  <a:cubicBezTo>
                    <a:pt x="6757" y="6078"/>
                    <a:pt x="5905" y="6612"/>
                    <a:pt x="4905" y="6953"/>
                  </a:cubicBezTo>
                  <a:cubicBezTo>
                    <a:pt x="3355" y="6424"/>
                    <a:pt x="2181" y="5433"/>
                    <a:pt x="1416" y="4009"/>
                  </a:cubicBezTo>
                  <a:cubicBezTo>
                    <a:pt x="848" y="2940"/>
                    <a:pt x="511" y="1660"/>
                    <a:pt x="420" y="193"/>
                  </a:cubicBezTo>
                  <a:cubicBezTo>
                    <a:pt x="411" y="62"/>
                    <a:pt x="313" y="1"/>
                    <a:pt x="2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65"/>
            <p:cNvSpPr/>
            <p:nvPr/>
          </p:nvSpPr>
          <p:spPr>
            <a:xfrm>
              <a:off x="7573235" y="1510497"/>
              <a:ext cx="333089" cy="366792"/>
            </a:xfrm>
            <a:custGeom>
              <a:rect b="b" l="l" r="r" t="t"/>
              <a:pathLst>
                <a:path extrusionOk="0" h="13985" w="12700">
                  <a:moveTo>
                    <a:pt x="6348" y="448"/>
                  </a:moveTo>
                  <a:cubicBezTo>
                    <a:pt x="6954" y="789"/>
                    <a:pt x="7575" y="1102"/>
                    <a:pt x="8210" y="1381"/>
                  </a:cubicBezTo>
                  <a:cubicBezTo>
                    <a:pt x="9653" y="2007"/>
                    <a:pt x="10914" y="2344"/>
                    <a:pt x="11948" y="2377"/>
                  </a:cubicBezTo>
                  <a:cubicBezTo>
                    <a:pt x="12025" y="2945"/>
                    <a:pt x="12199" y="4894"/>
                    <a:pt x="11756" y="7030"/>
                  </a:cubicBezTo>
                  <a:cubicBezTo>
                    <a:pt x="11443" y="8512"/>
                    <a:pt x="10899" y="9792"/>
                    <a:pt x="10139" y="10831"/>
                  </a:cubicBezTo>
                  <a:cubicBezTo>
                    <a:pt x="9206" y="12107"/>
                    <a:pt x="7931" y="13026"/>
                    <a:pt x="6352" y="13565"/>
                  </a:cubicBezTo>
                  <a:cubicBezTo>
                    <a:pt x="4774" y="13026"/>
                    <a:pt x="3499" y="12107"/>
                    <a:pt x="2566" y="10836"/>
                  </a:cubicBezTo>
                  <a:cubicBezTo>
                    <a:pt x="1800" y="9797"/>
                    <a:pt x="1262" y="8522"/>
                    <a:pt x="949" y="7045"/>
                  </a:cubicBezTo>
                  <a:cubicBezTo>
                    <a:pt x="501" y="4908"/>
                    <a:pt x="675" y="2950"/>
                    <a:pt x="747" y="2377"/>
                  </a:cubicBezTo>
                  <a:cubicBezTo>
                    <a:pt x="1781" y="2339"/>
                    <a:pt x="3037" y="2007"/>
                    <a:pt x="4481" y="1381"/>
                  </a:cubicBezTo>
                  <a:cubicBezTo>
                    <a:pt x="5121" y="1102"/>
                    <a:pt x="5741" y="789"/>
                    <a:pt x="6348" y="448"/>
                  </a:cubicBezTo>
                  <a:close/>
                  <a:moveTo>
                    <a:pt x="6351" y="0"/>
                  </a:moveTo>
                  <a:cubicBezTo>
                    <a:pt x="6314" y="0"/>
                    <a:pt x="6278" y="10"/>
                    <a:pt x="6247" y="29"/>
                  </a:cubicBezTo>
                  <a:cubicBezTo>
                    <a:pt x="6213" y="48"/>
                    <a:pt x="2999" y="1963"/>
                    <a:pt x="564" y="1963"/>
                  </a:cubicBezTo>
                  <a:cubicBezTo>
                    <a:pt x="463" y="1963"/>
                    <a:pt x="376" y="2040"/>
                    <a:pt x="362" y="2137"/>
                  </a:cubicBezTo>
                  <a:cubicBezTo>
                    <a:pt x="347" y="2233"/>
                    <a:pt x="1" y="4509"/>
                    <a:pt x="545" y="7117"/>
                  </a:cubicBezTo>
                  <a:cubicBezTo>
                    <a:pt x="862" y="8657"/>
                    <a:pt x="1430" y="9985"/>
                    <a:pt x="2229" y="11072"/>
                  </a:cubicBezTo>
                  <a:cubicBezTo>
                    <a:pt x="3225" y="12434"/>
                    <a:pt x="4591" y="13411"/>
                    <a:pt x="6280" y="13974"/>
                  </a:cubicBezTo>
                  <a:cubicBezTo>
                    <a:pt x="6302" y="13981"/>
                    <a:pt x="6325" y="13984"/>
                    <a:pt x="6347" y="13984"/>
                  </a:cubicBezTo>
                  <a:cubicBezTo>
                    <a:pt x="6369" y="13984"/>
                    <a:pt x="6391" y="13981"/>
                    <a:pt x="6410" y="13974"/>
                  </a:cubicBezTo>
                  <a:cubicBezTo>
                    <a:pt x="8104" y="13411"/>
                    <a:pt x="9466" y="12434"/>
                    <a:pt x="10466" y="11072"/>
                  </a:cubicBezTo>
                  <a:cubicBezTo>
                    <a:pt x="11265" y="9985"/>
                    <a:pt x="11833" y="8652"/>
                    <a:pt x="12151" y="7117"/>
                  </a:cubicBezTo>
                  <a:cubicBezTo>
                    <a:pt x="12699" y="4504"/>
                    <a:pt x="12353" y="2233"/>
                    <a:pt x="12338" y="2137"/>
                  </a:cubicBezTo>
                  <a:cubicBezTo>
                    <a:pt x="12324" y="2040"/>
                    <a:pt x="12237" y="1963"/>
                    <a:pt x="12136" y="1963"/>
                  </a:cubicBezTo>
                  <a:cubicBezTo>
                    <a:pt x="9706" y="1963"/>
                    <a:pt x="6487" y="48"/>
                    <a:pt x="6458" y="29"/>
                  </a:cubicBezTo>
                  <a:cubicBezTo>
                    <a:pt x="6425" y="10"/>
                    <a:pt x="6387" y="0"/>
                    <a:pt x="63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3" name="Google Shape;3263;p65"/>
          <p:cNvGrpSpPr/>
          <p:nvPr/>
        </p:nvGrpSpPr>
        <p:grpSpPr>
          <a:xfrm>
            <a:off x="3795683" y="1752078"/>
            <a:ext cx="342793" cy="353389"/>
            <a:chOff x="6226558" y="2433390"/>
            <a:chExt cx="342793" cy="353389"/>
          </a:xfrm>
        </p:grpSpPr>
        <p:sp>
          <p:nvSpPr>
            <p:cNvPr id="3264" name="Google Shape;3264;p65"/>
            <p:cNvSpPr/>
            <p:nvPr/>
          </p:nvSpPr>
          <p:spPr>
            <a:xfrm>
              <a:off x="6362731" y="2444484"/>
              <a:ext cx="194765" cy="295348"/>
            </a:xfrm>
            <a:custGeom>
              <a:rect b="b" l="l" r="r" t="t"/>
              <a:pathLst>
                <a:path extrusionOk="0" h="11261" w="7426">
                  <a:moveTo>
                    <a:pt x="1" y="1"/>
                  </a:moveTo>
                  <a:lnTo>
                    <a:pt x="1" y="896"/>
                  </a:lnTo>
                  <a:lnTo>
                    <a:pt x="3200" y="896"/>
                  </a:lnTo>
                  <a:lnTo>
                    <a:pt x="3225" y="901"/>
                  </a:lnTo>
                  <a:cubicBezTo>
                    <a:pt x="3234" y="901"/>
                    <a:pt x="3244" y="901"/>
                    <a:pt x="3253" y="905"/>
                  </a:cubicBezTo>
                  <a:lnTo>
                    <a:pt x="3258" y="905"/>
                  </a:lnTo>
                  <a:lnTo>
                    <a:pt x="3282" y="915"/>
                  </a:lnTo>
                  <a:cubicBezTo>
                    <a:pt x="3292" y="920"/>
                    <a:pt x="3297" y="925"/>
                    <a:pt x="3306" y="930"/>
                  </a:cubicBezTo>
                  <a:lnTo>
                    <a:pt x="3311" y="934"/>
                  </a:lnTo>
                  <a:cubicBezTo>
                    <a:pt x="3321" y="939"/>
                    <a:pt x="3326" y="944"/>
                    <a:pt x="3335" y="954"/>
                  </a:cubicBezTo>
                  <a:lnTo>
                    <a:pt x="5881" y="3499"/>
                  </a:lnTo>
                  <a:cubicBezTo>
                    <a:pt x="5885" y="3504"/>
                    <a:pt x="5890" y="3513"/>
                    <a:pt x="5895" y="3518"/>
                  </a:cubicBezTo>
                  <a:lnTo>
                    <a:pt x="5900" y="3528"/>
                  </a:lnTo>
                  <a:cubicBezTo>
                    <a:pt x="5909" y="3533"/>
                    <a:pt x="5914" y="3542"/>
                    <a:pt x="5919" y="3552"/>
                  </a:cubicBezTo>
                  <a:cubicBezTo>
                    <a:pt x="5919" y="3557"/>
                    <a:pt x="5924" y="3566"/>
                    <a:pt x="5929" y="3576"/>
                  </a:cubicBezTo>
                  <a:lnTo>
                    <a:pt x="5929" y="3581"/>
                  </a:lnTo>
                  <a:cubicBezTo>
                    <a:pt x="5929" y="3590"/>
                    <a:pt x="5934" y="3600"/>
                    <a:pt x="5934" y="3605"/>
                  </a:cubicBezTo>
                  <a:cubicBezTo>
                    <a:pt x="5938" y="3614"/>
                    <a:pt x="5938" y="3624"/>
                    <a:pt x="5938" y="3634"/>
                  </a:cubicBezTo>
                  <a:lnTo>
                    <a:pt x="5938" y="3643"/>
                  </a:lnTo>
                  <a:lnTo>
                    <a:pt x="5938" y="3648"/>
                  </a:lnTo>
                  <a:lnTo>
                    <a:pt x="5938" y="11260"/>
                  </a:lnTo>
                  <a:lnTo>
                    <a:pt x="7425" y="11260"/>
                  </a:lnTo>
                  <a:lnTo>
                    <a:pt x="7425" y="2546"/>
                  </a:lnTo>
                  <a:lnTo>
                    <a:pt x="5096" y="2546"/>
                  </a:lnTo>
                  <a:cubicBezTo>
                    <a:pt x="4976" y="2546"/>
                    <a:pt x="4880" y="2450"/>
                    <a:pt x="4880" y="2330"/>
                  </a:cubicBezTo>
                  <a:lnTo>
                    <a:pt x="48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65"/>
            <p:cNvSpPr/>
            <p:nvPr/>
          </p:nvSpPr>
          <p:spPr>
            <a:xfrm>
              <a:off x="6312768" y="2479209"/>
              <a:ext cx="194503" cy="294823"/>
            </a:xfrm>
            <a:custGeom>
              <a:rect b="b" l="l" r="r" t="t"/>
              <a:pathLst>
                <a:path extrusionOk="0" h="11241" w="7416">
                  <a:moveTo>
                    <a:pt x="0" y="0"/>
                  </a:moveTo>
                  <a:lnTo>
                    <a:pt x="10" y="4191"/>
                  </a:lnTo>
                  <a:lnTo>
                    <a:pt x="24" y="4191"/>
                  </a:lnTo>
                  <a:lnTo>
                    <a:pt x="63" y="4186"/>
                  </a:lnTo>
                  <a:lnTo>
                    <a:pt x="116" y="4177"/>
                  </a:lnTo>
                  <a:lnTo>
                    <a:pt x="120" y="4177"/>
                  </a:lnTo>
                  <a:lnTo>
                    <a:pt x="159" y="4172"/>
                  </a:lnTo>
                  <a:lnTo>
                    <a:pt x="207" y="4167"/>
                  </a:lnTo>
                  <a:lnTo>
                    <a:pt x="804" y="4167"/>
                  </a:lnTo>
                  <a:lnTo>
                    <a:pt x="852" y="4172"/>
                  </a:lnTo>
                  <a:lnTo>
                    <a:pt x="905" y="4172"/>
                  </a:lnTo>
                  <a:lnTo>
                    <a:pt x="953" y="4177"/>
                  </a:lnTo>
                  <a:lnTo>
                    <a:pt x="991" y="4182"/>
                  </a:lnTo>
                  <a:lnTo>
                    <a:pt x="996" y="4182"/>
                  </a:lnTo>
                  <a:lnTo>
                    <a:pt x="1049" y="4186"/>
                  </a:lnTo>
                  <a:lnTo>
                    <a:pt x="1088" y="4191"/>
                  </a:lnTo>
                  <a:lnTo>
                    <a:pt x="1092" y="4191"/>
                  </a:lnTo>
                  <a:lnTo>
                    <a:pt x="1145" y="4201"/>
                  </a:lnTo>
                  <a:lnTo>
                    <a:pt x="1189" y="4206"/>
                  </a:lnTo>
                  <a:lnTo>
                    <a:pt x="1242" y="4215"/>
                  </a:lnTo>
                  <a:lnTo>
                    <a:pt x="1285" y="4225"/>
                  </a:lnTo>
                  <a:lnTo>
                    <a:pt x="1338" y="4234"/>
                  </a:lnTo>
                  <a:lnTo>
                    <a:pt x="1381" y="4244"/>
                  </a:lnTo>
                  <a:lnTo>
                    <a:pt x="1434" y="4258"/>
                  </a:lnTo>
                  <a:lnTo>
                    <a:pt x="1477" y="4268"/>
                  </a:lnTo>
                  <a:lnTo>
                    <a:pt x="1526" y="4278"/>
                  </a:lnTo>
                  <a:lnTo>
                    <a:pt x="1569" y="4292"/>
                  </a:lnTo>
                  <a:lnTo>
                    <a:pt x="1617" y="4307"/>
                  </a:lnTo>
                  <a:lnTo>
                    <a:pt x="1660" y="4316"/>
                  </a:lnTo>
                  <a:lnTo>
                    <a:pt x="1708" y="4335"/>
                  </a:lnTo>
                  <a:lnTo>
                    <a:pt x="1718" y="4335"/>
                  </a:lnTo>
                  <a:lnTo>
                    <a:pt x="1752" y="4345"/>
                  </a:lnTo>
                  <a:lnTo>
                    <a:pt x="1805" y="4360"/>
                  </a:lnTo>
                  <a:lnTo>
                    <a:pt x="1809" y="4360"/>
                  </a:lnTo>
                  <a:lnTo>
                    <a:pt x="1843" y="4374"/>
                  </a:lnTo>
                  <a:lnTo>
                    <a:pt x="1882" y="4388"/>
                  </a:lnTo>
                  <a:lnTo>
                    <a:pt x="1906" y="4398"/>
                  </a:lnTo>
                  <a:lnTo>
                    <a:pt x="1930" y="4408"/>
                  </a:lnTo>
                  <a:lnTo>
                    <a:pt x="1978" y="4427"/>
                  </a:lnTo>
                  <a:lnTo>
                    <a:pt x="1992" y="4432"/>
                  </a:lnTo>
                  <a:lnTo>
                    <a:pt x="2016" y="4441"/>
                  </a:lnTo>
                  <a:lnTo>
                    <a:pt x="2074" y="4465"/>
                  </a:lnTo>
                  <a:lnTo>
                    <a:pt x="2088" y="4470"/>
                  </a:lnTo>
                  <a:lnTo>
                    <a:pt x="2103" y="4480"/>
                  </a:lnTo>
                  <a:lnTo>
                    <a:pt x="2190" y="4518"/>
                  </a:lnTo>
                  <a:lnTo>
                    <a:pt x="2199" y="4523"/>
                  </a:lnTo>
                  <a:lnTo>
                    <a:pt x="2276" y="4562"/>
                  </a:lnTo>
                  <a:lnTo>
                    <a:pt x="2295" y="4571"/>
                  </a:lnTo>
                  <a:lnTo>
                    <a:pt x="2305" y="4576"/>
                  </a:lnTo>
                  <a:lnTo>
                    <a:pt x="2358" y="4605"/>
                  </a:lnTo>
                  <a:lnTo>
                    <a:pt x="2382" y="4619"/>
                  </a:lnTo>
                  <a:lnTo>
                    <a:pt x="2392" y="4624"/>
                  </a:lnTo>
                  <a:lnTo>
                    <a:pt x="2440" y="4653"/>
                  </a:lnTo>
                  <a:lnTo>
                    <a:pt x="2469" y="4667"/>
                  </a:lnTo>
                  <a:lnTo>
                    <a:pt x="2478" y="4672"/>
                  </a:lnTo>
                  <a:lnTo>
                    <a:pt x="2522" y="4701"/>
                  </a:lnTo>
                  <a:lnTo>
                    <a:pt x="2546" y="4716"/>
                  </a:lnTo>
                  <a:lnTo>
                    <a:pt x="2555" y="4720"/>
                  </a:lnTo>
                  <a:lnTo>
                    <a:pt x="2599" y="4749"/>
                  </a:lnTo>
                  <a:lnTo>
                    <a:pt x="2632" y="4769"/>
                  </a:lnTo>
                  <a:lnTo>
                    <a:pt x="2676" y="4802"/>
                  </a:lnTo>
                  <a:lnTo>
                    <a:pt x="2709" y="4821"/>
                  </a:lnTo>
                  <a:lnTo>
                    <a:pt x="2714" y="4821"/>
                  </a:lnTo>
                  <a:lnTo>
                    <a:pt x="2753" y="4850"/>
                  </a:lnTo>
                  <a:lnTo>
                    <a:pt x="2786" y="4874"/>
                  </a:lnTo>
                  <a:lnTo>
                    <a:pt x="2830" y="4908"/>
                  </a:lnTo>
                  <a:lnTo>
                    <a:pt x="2863" y="4932"/>
                  </a:lnTo>
                  <a:lnTo>
                    <a:pt x="2902" y="4966"/>
                  </a:lnTo>
                  <a:lnTo>
                    <a:pt x="2935" y="4990"/>
                  </a:lnTo>
                  <a:lnTo>
                    <a:pt x="2979" y="5024"/>
                  </a:lnTo>
                  <a:lnTo>
                    <a:pt x="3008" y="5052"/>
                  </a:lnTo>
                  <a:lnTo>
                    <a:pt x="3046" y="5086"/>
                  </a:lnTo>
                  <a:lnTo>
                    <a:pt x="3051" y="5091"/>
                  </a:lnTo>
                  <a:lnTo>
                    <a:pt x="3056" y="5096"/>
                  </a:lnTo>
                  <a:lnTo>
                    <a:pt x="3075" y="5110"/>
                  </a:lnTo>
                  <a:lnTo>
                    <a:pt x="3113" y="5144"/>
                  </a:lnTo>
                  <a:lnTo>
                    <a:pt x="3123" y="5153"/>
                  </a:lnTo>
                  <a:lnTo>
                    <a:pt x="3133" y="5163"/>
                  </a:lnTo>
                  <a:lnTo>
                    <a:pt x="3142" y="5173"/>
                  </a:lnTo>
                  <a:lnTo>
                    <a:pt x="3181" y="5211"/>
                  </a:lnTo>
                  <a:lnTo>
                    <a:pt x="3186" y="5216"/>
                  </a:lnTo>
                  <a:lnTo>
                    <a:pt x="3200" y="5230"/>
                  </a:lnTo>
                  <a:lnTo>
                    <a:pt x="3205" y="5235"/>
                  </a:lnTo>
                  <a:lnTo>
                    <a:pt x="3248" y="5279"/>
                  </a:lnTo>
                  <a:lnTo>
                    <a:pt x="3253" y="5283"/>
                  </a:lnTo>
                  <a:lnTo>
                    <a:pt x="3272" y="5298"/>
                  </a:lnTo>
                  <a:lnTo>
                    <a:pt x="3311" y="5346"/>
                  </a:lnTo>
                  <a:lnTo>
                    <a:pt x="3320" y="5351"/>
                  </a:lnTo>
                  <a:lnTo>
                    <a:pt x="3330" y="5365"/>
                  </a:lnTo>
                  <a:cubicBezTo>
                    <a:pt x="3580" y="5639"/>
                    <a:pt x="3787" y="5947"/>
                    <a:pt x="3951" y="6284"/>
                  </a:cubicBezTo>
                  <a:lnTo>
                    <a:pt x="3951" y="6289"/>
                  </a:lnTo>
                  <a:lnTo>
                    <a:pt x="3951" y="6294"/>
                  </a:lnTo>
                  <a:lnTo>
                    <a:pt x="3951" y="6299"/>
                  </a:lnTo>
                  <a:lnTo>
                    <a:pt x="3951" y="6303"/>
                  </a:lnTo>
                  <a:cubicBezTo>
                    <a:pt x="3960" y="6328"/>
                    <a:pt x="3970" y="6347"/>
                    <a:pt x="3980" y="6371"/>
                  </a:cubicBezTo>
                  <a:cubicBezTo>
                    <a:pt x="4191" y="6842"/>
                    <a:pt x="4302" y="7357"/>
                    <a:pt x="4307" y="7872"/>
                  </a:cubicBezTo>
                  <a:lnTo>
                    <a:pt x="4307" y="7901"/>
                  </a:lnTo>
                  <a:lnTo>
                    <a:pt x="4307" y="8021"/>
                  </a:lnTo>
                  <a:lnTo>
                    <a:pt x="4307" y="8055"/>
                  </a:lnTo>
                  <a:cubicBezTo>
                    <a:pt x="4307" y="8089"/>
                    <a:pt x="4302" y="8122"/>
                    <a:pt x="4297" y="8156"/>
                  </a:cubicBezTo>
                  <a:lnTo>
                    <a:pt x="4297" y="8175"/>
                  </a:lnTo>
                  <a:cubicBezTo>
                    <a:pt x="4297" y="8219"/>
                    <a:pt x="4292" y="8257"/>
                    <a:pt x="4287" y="8296"/>
                  </a:cubicBezTo>
                  <a:lnTo>
                    <a:pt x="4287" y="8320"/>
                  </a:lnTo>
                  <a:cubicBezTo>
                    <a:pt x="4283" y="8353"/>
                    <a:pt x="4283" y="8387"/>
                    <a:pt x="4278" y="8421"/>
                  </a:cubicBezTo>
                  <a:lnTo>
                    <a:pt x="4273" y="8450"/>
                  </a:lnTo>
                  <a:cubicBezTo>
                    <a:pt x="4259" y="8531"/>
                    <a:pt x="4244" y="8608"/>
                    <a:pt x="4230" y="8685"/>
                  </a:cubicBezTo>
                  <a:lnTo>
                    <a:pt x="4225" y="8709"/>
                  </a:lnTo>
                  <a:cubicBezTo>
                    <a:pt x="4215" y="8743"/>
                    <a:pt x="4210" y="8777"/>
                    <a:pt x="4201" y="8806"/>
                  </a:cubicBezTo>
                  <a:lnTo>
                    <a:pt x="4196" y="8830"/>
                  </a:lnTo>
                  <a:cubicBezTo>
                    <a:pt x="4186" y="8868"/>
                    <a:pt x="4177" y="8907"/>
                    <a:pt x="4162" y="8945"/>
                  </a:cubicBezTo>
                  <a:lnTo>
                    <a:pt x="4162" y="8960"/>
                  </a:lnTo>
                  <a:cubicBezTo>
                    <a:pt x="4153" y="8993"/>
                    <a:pt x="4138" y="9027"/>
                    <a:pt x="4129" y="9061"/>
                  </a:cubicBezTo>
                  <a:lnTo>
                    <a:pt x="4124" y="9085"/>
                  </a:lnTo>
                  <a:cubicBezTo>
                    <a:pt x="4095" y="9157"/>
                    <a:pt x="4071" y="9234"/>
                    <a:pt x="4042" y="9306"/>
                  </a:cubicBezTo>
                  <a:lnTo>
                    <a:pt x="4032" y="9325"/>
                  </a:lnTo>
                  <a:cubicBezTo>
                    <a:pt x="4018" y="9359"/>
                    <a:pt x="4004" y="9388"/>
                    <a:pt x="3989" y="9421"/>
                  </a:cubicBezTo>
                  <a:lnTo>
                    <a:pt x="3984" y="9436"/>
                  </a:lnTo>
                  <a:cubicBezTo>
                    <a:pt x="3970" y="9474"/>
                    <a:pt x="3951" y="9508"/>
                    <a:pt x="3931" y="9547"/>
                  </a:cubicBezTo>
                  <a:lnTo>
                    <a:pt x="3931" y="9551"/>
                  </a:lnTo>
                  <a:cubicBezTo>
                    <a:pt x="3917" y="9585"/>
                    <a:pt x="3898" y="9619"/>
                    <a:pt x="3883" y="9652"/>
                  </a:cubicBezTo>
                  <a:lnTo>
                    <a:pt x="3874" y="9667"/>
                  </a:lnTo>
                  <a:cubicBezTo>
                    <a:pt x="3835" y="9739"/>
                    <a:pt x="3797" y="9806"/>
                    <a:pt x="3753" y="9879"/>
                  </a:cubicBezTo>
                  <a:lnTo>
                    <a:pt x="3744" y="9888"/>
                  </a:lnTo>
                  <a:cubicBezTo>
                    <a:pt x="3724" y="9922"/>
                    <a:pt x="3705" y="9951"/>
                    <a:pt x="3686" y="9984"/>
                  </a:cubicBezTo>
                  <a:lnTo>
                    <a:pt x="3681" y="9989"/>
                  </a:lnTo>
                  <a:cubicBezTo>
                    <a:pt x="3633" y="10057"/>
                    <a:pt x="3585" y="10124"/>
                    <a:pt x="3537" y="10187"/>
                  </a:cubicBezTo>
                  <a:lnTo>
                    <a:pt x="3532" y="10196"/>
                  </a:lnTo>
                  <a:cubicBezTo>
                    <a:pt x="3479" y="10264"/>
                    <a:pt x="3431" y="10326"/>
                    <a:pt x="3373" y="10389"/>
                  </a:cubicBezTo>
                  <a:lnTo>
                    <a:pt x="3373" y="10393"/>
                  </a:lnTo>
                  <a:cubicBezTo>
                    <a:pt x="3344" y="10422"/>
                    <a:pt x="3315" y="10451"/>
                    <a:pt x="3291" y="10480"/>
                  </a:cubicBezTo>
                  <a:cubicBezTo>
                    <a:pt x="3234" y="10543"/>
                    <a:pt x="3176" y="10600"/>
                    <a:pt x="3113" y="10658"/>
                  </a:cubicBezTo>
                  <a:lnTo>
                    <a:pt x="3109" y="10658"/>
                  </a:lnTo>
                  <a:cubicBezTo>
                    <a:pt x="2955" y="10802"/>
                    <a:pt x="2791" y="10932"/>
                    <a:pt x="2618" y="11048"/>
                  </a:cubicBezTo>
                  <a:cubicBezTo>
                    <a:pt x="2512" y="11120"/>
                    <a:pt x="2401" y="11183"/>
                    <a:pt x="2291" y="11240"/>
                  </a:cubicBezTo>
                  <a:lnTo>
                    <a:pt x="7415" y="11240"/>
                  </a:lnTo>
                  <a:lnTo>
                    <a:pt x="7415" y="2546"/>
                  </a:lnTo>
                  <a:lnTo>
                    <a:pt x="5091" y="2546"/>
                  </a:lnTo>
                  <a:cubicBezTo>
                    <a:pt x="4976" y="2546"/>
                    <a:pt x="4879" y="2449"/>
                    <a:pt x="4879" y="2329"/>
                  </a:cubicBezTo>
                  <a:lnTo>
                    <a:pt x="48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65"/>
            <p:cNvSpPr/>
            <p:nvPr/>
          </p:nvSpPr>
          <p:spPr>
            <a:xfrm>
              <a:off x="6501947" y="2452457"/>
              <a:ext cx="47603" cy="47603"/>
            </a:xfrm>
            <a:custGeom>
              <a:rect b="b" l="l" r="r" t="t"/>
              <a:pathLst>
                <a:path extrusionOk="0" h="1815" w="1815">
                  <a:moveTo>
                    <a:pt x="0" y="0"/>
                  </a:moveTo>
                  <a:lnTo>
                    <a:pt x="0" y="1814"/>
                  </a:lnTo>
                  <a:lnTo>
                    <a:pt x="1814" y="1814"/>
                  </a:lnTo>
                  <a:lnTo>
                    <a:pt x="0"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65"/>
            <p:cNvSpPr/>
            <p:nvPr/>
          </p:nvSpPr>
          <p:spPr>
            <a:xfrm>
              <a:off x="6451957" y="2487156"/>
              <a:ext cx="47603" cy="47603"/>
            </a:xfrm>
            <a:custGeom>
              <a:rect b="b" l="l" r="r" t="t"/>
              <a:pathLst>
                <a:path extrusionOk="0" h="1815" w="1815">
                  <a:moveTo>
                    <a:pt x="1" y="0"/>
                  </a:moveTo>
                  <a:lnTo>
                    <a:pt x="1" y="1814"/>
                  </a:lnTo>
                  <a:lnTo>
                    <a:pt x="1815" y="1814"/>
                  </a:lnTo>
                  <a:lnTo>
                    <a:pt x="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65"/>
            <p:cNvSpPr/>
            <p:nvPr/>
          </p:nvSpPr>
          <p:spPr>
            <a:xfrm>
              <a:off x="6446921" y="2468089"/>
              <a:ext cx="80781" cy="271743"/>
            </a:xfrm>
            <a:custGeom>
              <a:rect b="b" l="l" r="r" t="t"/>
              <a:pathLst>
                <a:path extrusionOk="0" h="10361" w="3080">
                  <a:moveTo>
                    <a:pt x="0" y="1"/>
                  </a:moveTo>
                  <a:lnTo>
                    <a:pt x="24" y="5"/>
                  </a:lnTo>
                  <a:cubicBezTo>
                    <a:pt x="34" y="5"/>
                    <a:pt x="43" y="10"/>
                    <a:pt x="48" y="10"/>
                  </a:cubicBezTo>
                  <a:lnTo>
                    <a:pt x="58" y="10"/>
                  </a:lnTo>
                  <a:lnTo>
                    <a:pt x="82" y="20"/>
                  </a:lnTo>
                  <a:cubicBezTo>
                    <a:pt x="87" y="25"/>
                    <a:pt x="96" y="30"/>
                    <a:pt x="106" y="34"/>
                  </a:cubicBezTo>
                  <a:lnTo>
                    <a:pt x="111" y="39"/>
                  </a:lnTo>
                  <a:cubicBezTo>
                    <a:pt x="116" y="44"/>
                    <a:pt x="125" y="54"/>
                    <a:pt x="130" y="58"/>
                  </a:cubicBezTo>
                  <a:lnTo>
                    <a:pt x="2675" y="2604"/>
                  </a:lnTo>
                  <a:cubicBezTo>
                    <a:pt x="2685" y="2613"/>
                    <a:pt x="2690" y="2618"/>
                    <a:pt x="2695" y="2628"/>
                  </a:cubicBezTo>
                  <a:lnTo>
                    <a:pt x="2699" y="2633"/>
                  </a:lnTo>
                  <a:cubicBezTo>
                    <a:pt x="2704" y="2638"/>
                    <a:pt x="2709" y="2647"/>
                    <a:pt x="2714" y="2657"/>
                  </a:cubicBezTo>
                  <a:cubicBezTo>
                    <a:pt x="2719" y="2662"/>
                    <a:pt x="2724" y="2671"/>
                    <a:pt x="2728" y="2681"/>
                  </a:cubicBezTo>
                  <a:lnTo>
                    <a:pt x="2728" y="2686"/>
                  </a:lnTo>
                  <a:cubicBezTo>
                    <a:pt x="2728" y="2695"/>
                    <a:pt x="2733" y="2705"/>
                    <a:pt x="2733" y="2714"/>
                  </a:cubicBezTo>
                  <a:cubicBezTo>
                    <a:pt x="2733" y="2719"/>
                    <a:pt x="2738" y="2729"/>
                    <a:pt x="2738" y="2739"/>
                  </a:cubicBezTo>
                  <a:lnTo>
                    <a:pt x="2738" y="2748"/>
                  </a:lnTo>
                  <a:lnTo>
                    <a:pt x="2738" y="2753"/>
                  </a:lnTo>
                  <a:lnTo>
                    <a:pt x="2738" y="10360"/>
                  </a:lnTo>
                  <a:lnTo>
                    <a:pt x="3080" y="10360"/>
                  </a:lnTo>
                  <a:lnTo>
                    <a:pt x="3080" y="2753"/>
                  </a:lnTo>
                  <a:lnTo>
                    <a:pt x="3080" y="2748"/>
                  </a:lnTo>
                  <a:lnTo>
                    <a:pt x="3080" y="2739"/>
                  </a:lnTo>
                  <a:cubicBezTo>
                    <a:pt x="3080" y="2729"/>
                    <a:pt x="3075" y="2719"/>
                    <a:pt x="3075" y="2714"/>
                  </a:cubicBezTo>
                  <a:cubicBezTo>
                    <a:pt x="3075" y="2705"/>
                    <a:pt x="3070" y="2695"/>
                    <a:pt x="3070" y="2686"/>
                  </a:cubicBezTo>
                  <a:lnTo>
                    <a:pt x="3070" y="2681"/>
                  </a:lnTo>
                  <a:cubicBezTo>
                    <a:pt x="3065" y="2671"/>
                    <a:pt x="3060" y="2662"/>
                    <a:pt x="3056" y="2657"/>
                  </a:cubicBezTo>
                  <a:cubicBezTo>
                    <a:pt x="3051" y="2647"/>
                    <a:pt x="3046" y="2638"/>
                    <a:pt x="3041" y="2633"/>
                  </a:cubicBezTo>
                  <a:lnTo>
                    <a:pt x="3036" y="2628"/>
                  </a:lnTo>
                  <a:cubicBezTo>
                    <a:pt x="3031" y="2618"/>
                    <a:pt x="3027" y="2613"/>
                    <a:pt x="3022" y="2604"/>
                  </a:cubicBezTo>
                  <a:lnTo>
                    <a:pt x="2060" y="1646"/>
                  </a:lnTo>
                  <a:lnTo>
                    <a:pt x="1886" y="1646"/>
                  </a:lnTo>
                  <a:cubicBezTo>
                    <a:pt x="1771" y="1646"/>
                    <a:pt x="1675" y="1550"/>
                    <a:pt x="1675" y="1435"/>
                  </a:cubicBezTo>
                  <a:lnTo>
                    <a:pt x="1675" y="1257"/>
                  </a:lnTo>
                  <a:lnTo>
                    <a:pt x="476" y="58"/>
                  </a:lnTo>
                  <a:cubicBezTo>
                    <a:pt x="467" y="54"/>
                    <a:pt x="462" y="44"/>
                    <a:pt x="452" y="39"/>
                  </a:cubicBezTo>
                  <a:lnTo>
                    <a:pt x="448" y="34"/>
                  </a:lnTo>
                  <a:cubicBezTo>
                    <a:pt x="438" y="30"/>
                    <a:pt x="433" y="25"/>
                    <a:pt x="424" y="20"/>
                  </a:cubicBezTo>
                  <a:cubicBezTo>
                    <a:pt x="414" y="20"/>
                    <a:pt x="409" y="15"/>
                    <a:pt x="399" y="10"/>
                  </a:cubicBezTo>
                  <a:lnTo>
                    <a:pt x="395" y="10"/>
                  </a:lnTo>
                  <a:cubicBezTo>
                    <a:pt x="385" y="10"/>
                    <a:pt x="375" y="5"/>
                    <a:pt x="366" y="5"/>
                  </a:cubicBezTo>
                  <a:cubicBezTo>
                    <a:pt x="356" y="1"/>
                    <a:pt x="351" y="1"/>
                    <a:pt x="3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65"/>
            <p:cNvSpPr/>
            <p:nvPr/>
          </p:nvSpPr>
          <p:spPr>
            <a:xfrm>
              <a:off x="6362731" y="2444484"/>
              <a:ext cx="8996" cy="23500"/>
            </a:xfrm>
            <a:custGeom>
              <a:rect b="b" l="l" r="r" t="t"/>
              <a:pathLst>
                <a:path extrusionOk="0" h="896" w="343">
                  <a:moveTo>
                    <a:pt x="1" y="1"/>
                  </a:moveTo>
                  <a:lnTo>
                    <a:pt x="1" y="896"/>
                  </a:lnTo>
                  <a:lnTo>
                    <a:pt x="342" y="896"/>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65"/>
            <p:cNvSpPr/>
            <p:nvPr/>
          </p:nvSpPr>
          <p:spPr>
            <a:xfrm>
              <a:off x="6312768" y="2479209"/>
              <a:ext cx="9232" cy="109946"/>
            </a:xfrm>
            <a:custGeom>
              <a:rect b="b" l="l" r="r" t="t"/>
              <a:pathLst>
                <a:path extrusionOk="0" h="4192" w="352">
                  <a:moveTo>
                    <a:pt x="0" y="0"/>
                  </a:moveTo>
                  <a:lnTo>
                    <a:pt x="10" y="4191"/>
                  </a:lnTo>
                  <a:lnTo>
                    <a:pt x="24" y="4191"/>
                  </a:lnTo>
                  <a:lnTo>
                    <a:pt x="63" y="4186"/>
                  </a:lnTo>
                  <a:lnTo>
                    <a:pt x="116" y="4177"/>
                  </a:lnTo>
                  <a:lnTo>
                    <a:pt x="120" y="4177"/>
                  </a:lnTo>
                  <a:lnTo>
                    <a:pt x="159" y="4172"/>
                  </a:lnTo>
                  <a:lnTo>
                    <a:pt x="207" y="4167"/>
                  </a:lnTo>
                  <a:lnTo>
                    <a:pt x="351" y="4167"/>
                  </a:lnTo>
                  <a:lnTo>
                    <a:pt x="342" y="1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65"/>
            <p:cNvSpPr/>
            <p:nvPr/>
          </p:nvSpPr>
          <p:spPr>
            <a:xfrm>
              <a:off x="6234767" y="2588604"/>
              <a:ext cx="192484" cy="192484"/>
            </a:xfrm>
            <a:custGeom>
              <a:rect b="b" l="l" r="r" t="t"/>
              <a:pathLst>
                <a:path extrusionOk="0" h="7339" w="7339">
                  <a:moveTo>
                    <a:pt x="3427" y="1"/>
                  </a:moveTo>
                  <a:lnTo>
                    <a:pt x="3374" y="6"/>
                  </a:lnTo>
                  <a:lnTo>
                    <a:pt x="3330" y="11"/>
                  </a:lnTo>
                  <a:lnTo>
                    <a:pt x="3277" y="15"/>
                  </a:lnTo>
                  <a:lnTo>
                    <a:pt x="3234" y="20"/>
                  </a:lnTo>
                  <a:lnTo>
                    <a:pt x="3181" y="25"/>
                  </a:lnTo>
                  <a:lnTo>
                    <a:pt x="3138" y="30"/>
                  </a:lnTo>
                  <a:lnTo>
                    <a:pt x="3085" y="39"/>
                  </a:lnTo>
                  <a:lnTo>
                    <a:pt x="3042" y="44"/>
                  </a:lnTo>
                  <a:lnTo>
                    <a:pt x="2993" y="54"/>
                  </a:lnTo>
                  <a:lnTo>
                    <a:pt x="2950" y="63"/>
                  </a:lnTo>
                  <a:lnTo>
                    <a:pt x="2902" y="73"/>
                  </a:lnTo>
                  <a:lnTo>
                    <a:pt x="2859" y="83"/>
                  </a:lnTo>
                  <a:lnTo>
                    <a:pt x="2811" y="92"/>
                  </a:lnTo>
                  <a:lnTo>
                    <a:pt x="2767" y="102"/>
                  </a:lnTo>
                  <a:lnTo>
                    <a:pt x="2719" y="116"/>
                  </a:lnTo>
                  <a:lnTo>
                    <a:pt x="2676" y="126"/>
                  </a:lnTo>
                  <a:lnTo>
                    <a:pt x="2628" y="140"/>
                  </a:lnTo>
                  <a:lnTo>
                    <a:pt x="2584" y="155"/>
                  </a:lnTo>
                  <a:lnTo>
                    <a:pt x="2541" y="169"/>
                  </a:lnTo>
                  <a:lnTo>
                    <a:pt x="2498" y="184"/>
                  </a:lnTo>
                  <a:lnTo>
                    <a:pt x="2450" y="198"/>
                  </a:lnTo>
                  <a:lnTo>
                    <a:pt x="2411" y="213"/>
                  </a:lnTo>
                  <a:lnTo>
                    <a:pt x="2363" y="232"/>
                  </a:lnTo>
                  <a:lnTo>
                    <a:pt x="2325" y="246"/>
                  </a:lnTo>
                  <a:lnTo>
                    <a:pt x="2277" y="266"/>
                  </a:lnTo>
                  <a:lnTo>
                    <a:pt x="2238" y="280"/>
                  </a:lnTo>
                  <a:lnTo>
                    <a:pt x="2190" y="299"/>
                  </a:lnTo>
                  <a:lnTo>
                    <a:pt x="2151" y="318"/>
                  </a:lnTo>
                  <a:lnTo>
                    <a:pt x="2094" y="343"/>
                  </a:lnTo>
                  <a:lnTo>
                    <a:pt x="2036" y="371"/>
                  </a:lnTo>
                  <a:lnTo>
                    <a:pt x="1988" y="395"/>
                  </a:lnTo>
                  <a:lnTo>
                    <a:pt x="1949" y="415"/>
                  </a:lnTo>
                  <a:lnTo>
                    <a:pt x="1906" y="439"/>
                  </a:lnTo>
                  <a:lnTo>
                    <a:pt x="1868" y="463"/>
                  </a:lnTo>
                  <a:lnTo>
                    <a:pt x="1829" y="482"/>
                  </a:lnTo>
                  <a:lnTo>
                    <a:pt x="1791" y="506"/>
                  </a:lnTo>
                  <a:lnTo>
                    <a:pt x="1747" y="530"/>
                  </a:lnTo>
                  <a:lnTo>
                    <a:pt x="1709" y="554"/>
                  </a:lnTo>
                  <a:lnTo>
                    <a:pt x="1670" y="578"/>
                  </a:lnTo>
                  <a:lnTo>
                    <a:pt x="1632" y="602"/>
                  </a:lnTo>
                  <a:lnTo>
                    <a:pt x="1598" y="631"/>
                  </a:lnTo>
                  <a:lnTo>
                    <a:pt x="1560" y="655"/>
                  </a:lnTo>
                  <a:lnTo>
                    <a:pt x="1521" y="684"/>
                  </a:lnTo>
                  <a:lnTo>
                    <a:pt x="1483" y="708"/>
                  </a:lnTo>
                  <a:lnTo>
                    <a:pt x="1449" y="737"/>
                  </a:lnTo>
                  <a:lnTo>
                    <a:pt x="1410" y="766"/>
                  </a:lnTo>
                  <a:lnTo>
                    <a:pt x="1377" y="790"/>
                  </a:lnTo>
                  <a:lnTo>
                    <a:pt x="1343" y="819"/>
                  </a:lnTo>
                  <a:lnTo>
                    <a:pt x="1305" y="848"/>
                  </a:lnTo>
                  <a:lnTo>
                    <a:pt x="1271" y="877"/>
                  </a:lnTo>
                  <a:lnTo>
                    <a:pt x="1237" y="910"/>
                  </a:lnTo>
                  <a:lnTo>
                    <a:pt x="1203" y="939"/>
                  </a:lnTo>
                  <a:lnTo>
                    <a:pt x="1170" y="968"/>
                  </a:lnTo>
                  <a:lnTo>
                    <a:pt x="1136" y="1002"/>
                  </a:lnTo>
                  <a:lnTo>
                    <a:pt x="1107" y="1031"/>
                  </a:lnTo>
                  <a:lnTo>
                    <a:pt x="1074" y="1064"/>
                  </a:lnTo>
                  <a:lnTo>
                    <a:pt x="1040" y="1098"/>
                  </a:lnTo>
                  <a:lnTo>
                    <a:pt x="1011" y="1127"/>
                  </a:lnTo>
                  <a:lnTo>
                    <a:pt x="977" y="1165"/>
                  </a:lnTo>
                  <a:lnTo>
                    <a:pt x="953" y="1189"/>
                  </a:lnTo>
                  <a:cubicBezTo>
                    <a:pt x="708" y="1459"/>
                    <a:pt x="501" y="1762"/>
                    <a:pt x="347" y="2094"/>
                  </a:cubicBezTo>
                  <a:lnTo>
                    <a:pt x="337" y="2113"/>
                  </a:lnTo>
                  <a:lnTo>
                    <a:pt x="309" y="2171"/>
                  </a:lnTo>
                  <a:lnTo>
                    <a:pt x="299" y="2200"/>
                  </a:lnTo>
                  <a:lnTo>
                    <a:pt x="275" y="2258"/>
                  </a:lnTo>
                  <a:lnTo>
                    <a:pt x="260" y="2291"/>
                  </a:lnTo>
                  <a:lnTo>
                    <a:pt x="236" y="2349"/>
                  </a:lnTo>
                  <a:lnTo>
                    <a:pt x="227" y="2383"/>
                  </a:lnTo>
                  <a:lnTo>
                    <a:pt x="203" y="2436"/>
                  </a:lnTo>
                  <a:lnTo>
                    <a:pt x="193" y="2469"/>
                  </a:lnTo>
                  <a:lnTo>
                    <a:pt x="174" y="2532"/>
                  </a:lnTo>
                  <a:lnTo>
                    <a:pt x="164" y="2566"/>
                  </a:lnTo>
                  <a:cubicBezTo>
                    <a:pt x="155" y="2585"/>
                    <a:pt x="150" y="2609"/>
                    <a:pt x="145" y="2628"/>
                  </a:cubicBezTo>
                  <a:lnTo>
                    <a:pt x="135" y="2657"/>
                  </a:lnTo>
                  <a:cubicBezTo>
                    <a:pt x="126" y="2686"/>
                    <a:pt x="116" y="2720"/>
                    <a:pt x="111" y="2748"/>
                  </a:cubicBezTo>
                  <a:lnTo>
                    <a:pt x="111" y="2753"/>
                  </a:lnTo>
                  <a:cubicBezTo>
                    <a:pt x="102" y="2782"/>
                    <a:pt x="97" y="2811"/>
                    <a:pt x="87" y="2845"/>
                  </a:cubicBezTo>
                  <a:lnTo>
                    <a:pt x="82" y="2878"/>
                  </a:lnTo>
                  <a:cubicBezTo>
                    <a:pt x="78" y="2898"/>
                    <a:pt x="73" y="2917"/>
                    <a:pt x="68" y="2936"/>
                  </a:cubicBezTo>
                  <a:cubicBezTo>
                    <a:pt x="63" y="2955"/>
                    <a:pt x="63" y="2965"/>
                    <a:pt x="58" y="2975"/>
                  </a:cubicBezTo>
                  <a:cubicBezTo>
                    <a:pt x="58" y="2989"/>
                    <a:pt x="53" y="3013"/>
                    <a:pt x="49" y="3032"/>
                  </a:cubicBezTo>
                  <a:cubicBezTo>
                    <a:pt x="49" y="3052"/>
                    <a:pt x="44" y="3061"/>
                    <a:pt x="44" y="3076"/>
                  </a:cubicBezTo>
                  <a:cubicBezTo>
                    <a:pt x="39" y="3090"/>
                    <a:pt x="39" y="3109"/>
                    <a:pt x="34" y="3129"/>
                  </a:cubicBezTo>
                  <a:cubicBezTo>
                    <a:pt x="29" y="3143"/>
                    <a:pt x="29" y="3157"/>
                    <a:pt x="29" y="3172"/>
                  </a:cubicBezTo>
                  <a:cubicBezTo>
                    <a:pt x="25" y="3186"/>
                    <a:pt x="25" y="3205"/>
                    <a:pt x="20" y="3225"/>
                  </a:cubicBezTo>
                  <a:cubicBezTo>
                    <a:pt x="20" y="3239"/>
                    <a:pt x="20" y="3254"/>
                    <a:pt x="15" y="3268"/>
                  </a:cubicBezTo>
                  <a:cubicBezTo>
                    <a:pt x="15" y="3282"/>
                    <a:pt x="10" y="3307"/>
                    <a:pt x="10" y="3321"/>
                  </a:cubicBezTo>
                  <a:cubicBezTo>
                    <a:pt x="10" y="3340"/>
                    <a:pt x="10" y="3355"/>
                    <a:pt x="5" y="3369"/>
                  </a:cubicBezTo>
                  <a:cubicBezTo>
                    <a:pt x="1" y="3384"/>
                    <a:pt x="5" y="3403"/>
                    <a:pt x="1" y="3422"/>
                  </a:cubicBezTo>
                  <a:cubicBezTo>
                    <a:pt x="1" y="3441"/>
                    <a:pt x="1" y="3451"/>
                    <a:pt x="1" y="3465"/>
                  </a:cubicBezTo>
                  <a:lnTo>
                    <a:pt x="1" y="3528"/>
                  </a:lnTo>
                  <a:lnTo>
                    <a:pt x="1" y="3566"/>
                  </a:lnTo>
                  <a:lnTo>
                    <a:pt x="1" y="3643"/>
                  </a:lnTo>
                  <a:lnTo>
                    <a:pt x="1" y="3667"/>
                  </a:lnTo>
                  <a:cubicBezTo>
                    <a:pt x="1" y="5693"/>
                    <a:pt x="1646" y="7339"/>
                    <a:pt x="3672" y="7339"/>
                  </a:cubicBezTo>
                  <a:cubicBezTo>
                    <a:pt x="5698" y="7339"/>
                    <a:pt x="7338" y="5693"/>
                    <a:pt x="7338" y="3667"/>
                  </a:cubicBezTo>
                  <a:cubicBezTo>
                    <a:pt x="7319" y="3658"/>
                    <a:pt x="7319" y="3653"/>
                    <a:pt x="7319" y="3643"/>
                  </a:cubicBezTo>
                  <a:lnTo>
                    <a:pt x="7319" y="3571"/>
                  </a:lnTo>
                  <a:lnTo>
                    <a:pt x="7319" y="3528"/>
                  </a:lnTo>
                  <a:lnTo>
                    <a:pt x="7319" y="3465"/>
                  </a:lnTo>
                  <a:lnTo>
                    <a:pt x="7319" y="3422"/>
                  </a:lnTo>
                  <a:cubicBezTo>
                    <a:pt x="7319" y="3408"/>
                    <a:pt x="7319" y="3388"/>
                    <a:pt x="7314" y="3369"/>
                  </a:cubicBezTo>
                  <a:cubicBezTo>
                    <a:pt x="7310" y="3350"/>
                    <a:pt x="7314" y="3340"/>
                    <a:pt x="7310" y="3326"/>
                  </a:cubicBezTo>
                  <a:cubicBezTo>
                    <a:pt x="7305" y="3307"/>
                    <a:pt x="7310" y="3287"/>
                    <a:pt x="7305" y="3273"/>
                  </a:cubicBezTo>
                  <a:cubicBezTo>
                    <a:pt x="7305" y="3254"/>
                    <a:pt x="7300" y="3239"/>
                    <a:pt x="7300" y="3225"/>
                  </a:cubicBezTo>
                  <a:cubicBezTo>
                    <a:pt x="7300" y="3210"/>
                    <a:pt x="7295" y="3191"/>
                    <a:pt x="7295" y="3172"/>
                  </a:cubicBezTo>
                  <a:cubicBezTo>
                    <a:pt x="7290" y="3157"/>
                    <a:pt x="7290" y="3143"/>
                    <a:pt x="7286" y="3129"/>
                  </a:cubicBezTo>
                  <a:cubicBezTo>
                    <a:pt x="7286" y="3114"/>
                    <a:pt x="7281" y="3095"/>
                    <a:pt x="7281" y="3076"/>
                  </a:cubicBezTo>
                  <a:cubicBezTo>
                    <a:pt x="7276" y="3056"/>
                    <a:pt x="7276" y="3047"/>
                    <a:pt x="7271" y="3032"/>
                  </a:cubicBezTo>
                  <a:cubicBezTo>
                    <a:pt x="7271" y="3018"/>
                    <a:pt x="7266" y="2994"/>
                    <a:pt x="7261" y="2979"/>
                  </a:cubicBezTo>
                  <a:cubicBezTo>
                    <a:pt x="7257" y="2960"/>
                    <a:pt x="7257" y="2950"/>
                    <a:pt x="7252" y="2936"/>
                  </a:cubicBezTo>
                  <a:cubicBezTo>
                    <a:pt x="7252" y="2926"/>
                    <a:pt x="7247" y="2898"/>
                    <a:pt x="7242" y="2878"/>
                  </a:cubicBezTo>
                  <a:lnTo>
                    <a:pt x="7233" y="2845"/>
                  </a:lnTo>
                  <a:cubicBezTo>
                    <a:pt x="7228" y="2811"/>
                    <a:pt x="7218" y="2782"/>
                    <a:pt x="7213" y="2753"/>
                  </a:cubicBezTo>
                  <a:lnTo>
                    <a:pt x="7213" y="2748"/>
                  </a:lnTo>
                  <a:cubicBezTo>
                    <a:pt x="7204" y="2720"/>
                    <a:pt x="7194" y="2686"/>
                    <a:pt x="7184" y="2657"/>
                  </a:cubicBezTo>
                  <a:lnTo>
                    <a:pt x="7180" y="2628"/>
                  </a:lnTo>
                  <a:cubicBezTo>
                    <a:pt x="7170" y="2609"/>
                    <a:pt x="7165" y="2585"/>
                    <a:pt x="7160" y="2566"/>
                  </a:cubicBezTo>
                  <a:lnTo>
                    <a:pt x="7146" y="2532"/>
                  </a:lnTo>
                  <a:cubicBezTo>
                    <a:pt x="7141" y="2513"/>
                    <a:pt x="7136" y="2493"/>
                    <a:pt x="7127" y="2474"/>
                  </a:cubicBezTo>
                  <a:lnTo>
                    <a:pt x="7117" y="2436"/>
                  </a:lnTo>
                  <a:lnTo>
                    <a:pt x="7098" y="2383"/>
                  </a:lnTo>
                  <a:lnTo>
                    <a:pt x="7083" y="2349"/>
                  </a:lnTo>
                  <a:lnTo>
                    <a:pt x="7059" y="2291"/>
                  </a:lnTo>
                  <a:lnTo>
                    <a:pt x="7050" y="2258"/>
                  </a:lnTo>
                  <a:lnTo>
                    <a:pt x="7026" y="2200"/>
                  </a:lnTo>
                  <a:lnTo>
                    <a:pt x="7011" y="2171"/>
                  </a:lnTo>
                  <a:cubicBezTo>
                    <a:pt x="7002" y="2152"/>
                    <a:pt x="6992" y="2132"/>
                    <a:pt x="6982" y="2113"/>
                  </a:cubicBezTo>
                  <a:lnTo>
                    <a:pt x="6978" y="2094"/>
                  </a:lnTo>
                  <a:cubicBezTo>
                    <a:pt x="6819" y="1762"/>
                    <a:pt x="6617" y="1459"/>
                    <a:pt x="6371" y="1189"/>
                  </a:cubicBezTo>
                  <a:lnTo>
                    <a:pt x="6342" y="1165"/>
                  </a:lnTo>
                  <a:lnTo>
                    <a:pt x="6309" y="1127"/>
                  </a:lnTo>
                  <a:lnTo>
                    <a:pt x="6280" y="1098"/>
                  </a:lnTo>
                  <a:lnTo>
                    <a:pt x="6246" y="1064"/>
                  </a:lnTo>
                  <a:lnTo>
                    <a:pt x="6217" y="1031"/>
                  </a:lnTo>
                  <a:lnTo>
                    <a:pt x="6184" y="1002"/>
                  </a:lnTo>
                  <a:lnTo>
                    <a:pt x="6150" y="968"/>
                  </a:lnTo>
                  <a:lnTo>
                    <a:pt x="6116" y="939"/>
                  </a:lnTo>
                  <a:lnTo>
                    <a:pt x="6083" y="910"/>
                  </a:lnTo>
                  <a:lnTo>
                    <a:pt x="6049" y="877"/>
                  </a:lnTo>
                  <a:lnTo>
                    <a:pt x="6015" y="848"/>
                  </a:lnTo>
                  <a:lnTo>
                    <a:pt x="5982" y="819"/>
                  </a:lnTo>
                  <a:lnTo>
                    <a:pt x="5943" y="790"/>
                  </a:lnTo>
                  <a:lnTo>
                    <a:pt x="5909" y="766"/>
                  </a:lnTo>
                  <a:lnTo>
                    <a:pt x="5871" y="737"/>
                  </a:lnTo>
                  <a:lnTo>
                    <a:pt x="5837" y="708"/>
                  </a:lnTo>
                  <a:lnTo>
                    <a:pt x="5799" y="684"/>
                  </a:lnTo>
                  <a:lnTo>
                    <a:pt x="5760" y="655"/>
                  </a:lnTo>
                  <a:lnTo>
                    <a:pt x="5722" y="631"/>
                  </a:lnTo>
                  <a:lnTo>
                    <a:pt x="5688" y="602"/>
                  </a:lnTo>
                  <a:lnTo>
                    <a:pt x="5650" y="578"/>
                  </a:lnTo>
                  <a:lnTo>
                    <a:pt x="5611" y="554"/>
                  </a:lnTo>
                  <a:lnTo>
                    <a:pt x="5573" y="530"/>
                  </a:lnTo>
                  <a:lnTo>
                    <a:pt x="5534" y="506"/>
                  </a:lnTo>
                  <a:lnTo>
                    <a:pt x="5491" y="482"/>
                  </a:lnTo>
                  <a:lnTo>
                    <a:pt x="5452" y="463"/>
                  </a:lnTo>
                  <a:lnTo>
                    <a:pt x="5414" y="439"/>
                  </a:lnTo>
                  <a:lnTo>
                    <a:pt x="5370" y="415"/>
                  </a:lnTo>
                  <a:lnTo>
                    <a:pt x="5332" y="395"/>
                  </a:lnTo>
                  <a:lnTo>
                    <a:pt x="5284" y="371"/>
                  </a:lnTo>
                  <a:lnTo>
                    <a:pt x="5226" y="343"/>
                  </a:lnTo>
                  <a:lnTo>
                    <a:pt x="5168" y="318"/>
                  </a:lnTo>
                  <a:lnTo>
                    <a:pt x="5130" y="299"/>
                  </a:lnTo>
                  <a:lnTo>
                    <a:pt x="5082" y="280"/>
                  </a:lnTo>
                  <a:lnTo>
                    <a:pt x="5043" y="266"/>
                  </a:lnTo>
                  <a:lnTo>
                    <a:pt x="5000" y="246"/>
                  </a:lnTo>
                  <a:lnTo>
                    <a:pt x="4957" y="232"/>
                  </a:lnTo>
                  <a:lnTo>
                    <a:pt x="4913" y="213"/>
                  </a:lnTo>
                  <a:lnTo>
                    <a:pt x="4870" y="198"/>
                  </a:lnTo>
                  <a:lnTo>
                    <a:pt x="4827" y="184"/>
                  </a:lnTo>
                  <a:lnTo>
                    <a:pt x="4783" y="169"/>
                  </a:lnTo>
                  <a:lnTo>
                    <a:pt x="4735" y="155"/>
                  </a:lnTo>
                  <a:lnTo>
                    <a:pt x="4692" y="140"/>
                  </a:lnTo>
                  <a:lnTo>
                    <a:pt x="4649" y="126"/>
                  </a:lnTo>
                  <a:lnTo>
                    <a:pt x="4605" y="116"/>
                  </a:lnTo>
                  <a:lnTo>
                    <a:pt x="4557" y="102"/>
                  </a:lnTo>
                  <a:lnTo>
                    <a:pt x="4514" y="92"/>
                  </a:lnTo>
                  <a:lnTo>
                    <a:pt x="4466" y="83"/>
                  </a:lnTo>
                  <a:lnTo>
                    <a:pt x="4423" y="73"/>
                  </a:lnTo>
                  <a:lnTo>
                    <a:pt x="4374" y="63"/>
                  </a:lnTo>
                  <a:lnTo>
                    <a:pt x="4326" y="54"/>
                  </a:lnTo>
                  <a:lnTo>
                    <a:pt x="4278" y="44"/>
                  </a:lnTo>
                  <a:lnTo>
                    <a:pt x="4235" y="39"/>
                  </a:lnTo>
                  <a:lnTo>
                    <a:pt x="4187" y="30"/>
                  </a:lnTo>
                  <a:lnTo>
                    <a:pt x="4143" y="25"/>
                  </a:lnTo>
                  <a:lnTo>
                    <a:pt x="4091" y="20"/>
                  </a:lnTo>
                  <a:lnTo>
                    <a:pt x="4047" y="15"/>
                  </a:lnTo>
                  <a:lnTo>
                    <a:pt x="3994" y="11"/>
                  </a:lnTo>
                  <a:lnTo>
                    <a:pt x="3951" y="6"/>
                  </a:lnTo>
                  <a:lnTo>
                    <a:pt x="389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65"/>
            <p:cNvSpPr/>
            <p:nvPr/>
          </p:nvSpPr>
          <p:spPr>
            <a:xfrm>
              <a:off x="6234138" y="2588735"/>
              <a:ext cx="104517" cy="192352"/>
            </a:xfrm>
            <a:custGeom>
              <a:rect b="b" l="l" r="r" t="t"/>
              <a:pathLst>
                <a:path extrusionOk="0" h="7334" w="3985">
                  <a:moveTo>
                    <a:pt x="3431" y="1"/>
                  </a:moveTo>
                  <a:lnTo>
                    <a:pt x="3374" y="6"/>
                  </a:lnTo>
                  <a:lnTo>
                    <a:pt x="3330" y="10"/>
                  </a:lnTo>
                  <a:lnTo>
                    <a:pt x="3277" y="15"/>
                  </a:lnTo>
                  <a:lnTo>
                    <a:pt x="3234" y="20"/>
                  </a:lnTo>
                  <a:lnTo>
                    <a:pt x="3181" y="25"/>
                  </a:lnTo>
                  <a:lnTo>
                    <a:pt x="3138" y="30"/>
                  </a:lnTo>
                  <a:lnTo>
                    <a:pt x="3090" y="39"/>
                  </a:lnTo>
                  <a:lnTo>
                    <a:pt x="3046" y="44"/>
                  </a:lnTo>
                  <a:lnTo>
                    <a:pt x="2993" y="54"/>
                  </a:lnTo>
                  <a:lnTo>
                    <a:pt x="2950" y="63"/>
                  </a:lnTo>
                  <a:lnTo>
                    <a:pt x="2902" y="73"/>
                  </a:lnTo>
                  <a:lnTo>
                    <a:pt x="2859" y="82"/>
                  </a:lnTo>
                  <a:lnTo>
                    <a:pt x="2811" y="92"/>
                  </a:lnTo>
                  <a:lnTo>
                    <a:pt x="2767" y="102"/>
                  </a:lnTo>
                  <a:lnTo>
                    <a:pt x="2719" y="116"/>
                  </a:lnTo>
                  <a:lnTo>
                    <a:pt x="2676" y="126"/>
                  </a:lnTo>
                  <a:lnTo>
                    <a:pt x="2633" y="140"/>
                  </a:lnTo>
                  <a:lnTo>
                    <a:pt x="2589" y="155"/>
                  </a:lnTo>
                  <a:lnTo>
                    <a:pt x="2541" y="169"/>
                  </a:lnTo>
                  <a:lnTo>
                    <a:pt x="2498" y="179"/>
                  </a:lnTo>
                  <a:lnTo>
                    <a:pt x="2454" y="198"/>
                  </a:lnTo>
                  <a:lnTo>
                    <a:pt x="2411" y="212"/>
                  </a:lnTo>
                  <a:lnTo>
                    <a:pt x="2368" y="227"/>
                  </a:lnTo>
                  <a:lnTo>
                    <a:pt x="2325" y="246"/>
                  </a:lnTo>
                  <a:lnTo>
                    <a:pt x="2281" y="261"/>
                  </a:lnTo>
                  <a:lnTo>
                    <a:pt x="2238" y="280"/>
                  </a:lnTo>
                  <a:lnTo>
                    <a:pt x="2195" y="299"/>
                  </a:lnTo>
                  <a:lnTo>
                    <a:pt x="2156" y="313"/>
                  </a:lnTo>
                  <a:lnTo>
                    <a:pt x="2094" y="342"/>
                  </a:lnTo>
                  <a:lnTo>
                    <a:pt x="2041" y="371"/>
                  </a:lnTo>
                  <a:lnTo>
                    <a:pt x="1993" y="395"/>
                  </a:lnTo>
                  <a:lnTo>
                    <a:pt x="1954" y="415"/>
                  </a:lnTo>
                  <a:lnTo>
                    <a:pt x="1911" y="439"/>
                  </a:lnTo>
                  <a:lnTo>
                    <a:pt x="1872" y="458"/>
                  </a:lnTo>
                  <a:lnTo>
                    <a:pt x="1829" y="482"/>
                  </a:lnTo>
                  <a:lnTo>
                    <a:pt x="1790" y="506"/>
                  </a:lnTo>
                  <a:lnTo>
                    <a:pt x="1752" y="530"/>
                  </a:lnTo>
                  <a:lnTo>
                    <a:pt x="1713" y="554"/>
                  </a:lnTo>
                  <a:lnTo>
                    <a:pt x="1675" y="578"/>
                  </a:lnTo>
                  <a:lnTo>
                    <a:pt x="1636" y="602"/>
                  </a:lnTo>
                  <a:lnTo>
                    <a:pt x="1598" y="626"/>
                  </a:lnTo>
                  <a:lnTo>
                    <a:pt x="1559" y="655"/>
                  </a:lnTo>
                  <a:lnTo>
                    <a:pt x="1526" y="679"/>
                  </a:lnTo>
                  <a:lnTo>
                    <a:pt x="1487" y="708"/>
                  </a:lnTo>
                  <a:lnTo>
                    <a:pt x="1449" y="732"/>
                  </a:lnTo>
                  <a:lnTo>
                    <a:pt x="1415" y="761"/>
                  </a:lnTo>
                  <a:lnTo>
                    <a:pt x="1381" y="790"/>
                  </a:lnTo>
                  <a:lnTo>
                    <a:pt x="1343" y="819"/>
                  </a:lnTo>
                  <a:lnTo>
                    <a:pt x="1309" y="848"/>
                  </a:lnTo>
                  <a:lnTo>
                    <a:pt x="1276" y="876"/>
                  </a:lnTo>
                  <a:lnTo>
                    <a:pt x="1242" y="905"/>
                  </a:lnTo>
                  <a:lnTo>
                    <a:pt x="1208" y="939"/>
                  </a:lnTo>
                  <a:lnTo>
                    <a:pt x="1175" y="968"/>
                  </a:lnTo>
                  <a:lnTo>
                    <a:pt x="1141" y="1002"/>
                  </a:lnTo>
                  <a:lnTo>
                    <a:pt x="1107" y="1030"/>
                  </a:lnTo>
                  <a:lnTo>
                    <a:pt x="1074" y="1064"/>
                  </a:lnTo>
                  <a:lnTo>
                    <a:pt x="1045" y="1093"/>
                  </a:lnTo>
                  <a:lnTo>
                    <a:pt x="1011" y="1127"/>
                  </a:lnTo>
                  <a:lnTo>
                    <a:pt x="977" y="1160"/>
                  </a:lnTo>
                  <a:lnTo>
                    <a:pt x="953" y="1189"/>
                  </a:lnTo>
                  <a:cubicBezTo>
                    <a:pt x="708" y="1459"/>
                    <a:pt x="506" y="1762"/>
                    <a:pt x="347" y="2089"/>
                  </a:cubicBezTo>
                  <a:lnTo>
                    <a:pt x="337" y="2108"/>
                  </a:lnTo>
                  <a:lnTo>
                    <a:pt x="313" y="2171"/>
                  </a:lnTo>
                  <a:lnTo>
                    <a:pt x="299" y="2200"/>
                  </a:lnTo>
                  <a:lnTo>
                    <a:pt x="275" y="2257"/>
                  </a:lnTo>
                  <a:lnTo>
                    <a:pt x="260" y="2291"/>
                  </a:lnTo>
                  <a:lnTo>
                    <a:pt x="241" y="2344"/>
                  </a:lnTo>
                  <a:lnTo>
                    <a:pt x="227" y="2378"/>
                  </a:lnTo>
                  <a:lnTo>
                    <a:pt x="207" y="2435"/>
                  </a:lnTo>
                  <a:lnTo>
                    <a:pt x="193" y="2469"/>
                  </a:lnTo>
                  <a:lnTo>
                    <a:pt x="174" y="2532"/>
                  </a:lnTo>
                  <a:lnTo>
                    <a:pt x="164" y="2565"/>
                  </a:lnTo>
                  <a:cubicBezTo>
                    <a:pt x="159" y="2585"/>
                    <a:pt x="150" y="2604"/>
                    <a:pt x="145" y="2628"/>
                  </a:cubicBezTo>
                  <a:lnTo>
                    <a:pt x="135" y="2657"/>
                  </a:lnTo>
                  <a:cubicBezTo>
                    <a:pt x="126" y="2686"/>
                    <a:pt x="121" y="2715"/>
                    <a:pt x="111" y="2748"/>
                  </a:cubicBezTo>
                  <a:lnTo>
                    <a:pt x="111" y="2753"/>
                  </a:lnTo>
                  <a:cubicBezTo>
                    <a:pt x="102" y="2782"/>
                    <a:pt x="97" y="2811"/>
                    <a:pt x="87" y="2840"/>
                  </a:cubicBezTo>
                  <a:lnTo>
                    <a:pt x="82" y="2873"/>
                  </a:lnTo>
                  <a:cubicBezTo>
                    <a:pt x="77" y="2897"/>
                    <a:pt x="73" y="2917"/>
                    <a:pt x="68" y="2936"/>
                  </a:cubicBezTo>
                  <a:cubicBezTo>
                    <a:pt x="68" y="2955"/>
                    <a:pt x="63" y="2960"/>
                    <a:pt x="63" y="2974"/>
                  </a:cubicBezTo>
                  <a:cubicBezTo>
                    <a:pt x="58" y="2989"/>
                    <a:pt x="53" y="3013"/>
                    <a:pt x="53" y="3027"/>
                  </a:cubicBezTo>
                  <a:cubicBezTo>
                    <a:pt x="49" y="3047"/>
                    <a:pt x="49" y="3056"/>
                    <a:pt x="44" y="3071"/>
                  </a:cubicBezTo>
                  <a:cubicBezTo>
                    <a:pt x="44" y="3085"/>
                    <a:pt x="39" y="3109"/>
                    <a:pt x="34" y="3124"/>
                  </a:cubicBezTo>
                  <a:cubicBezTo>
                    <a:pt x="34" y="3143"/>
                    <a:pt x="29" y="3157"/>
                    <a:pt x="29" y="3172"/>
                  </a:cubicBezTo>
                  <a:cubicBezTo>
                    <a:pt x="29" y="3186"/>
                    <a:pt x="25" y="3205"/>
                    <a:pt x="25" y="3225"/>
                  </a:cubicBezTo>
                  <a:cubicBezTo>
                    <a:pt x="20" y="3239"/>
                    <a:pt x="20" y="3253"/>
                    <a:pt x="20" y="3268"/>
                  </a:cubicBezTo>
                  <a:cubicBezTo>
                    <a:pt x="15" y="3282"/>
                    <a:pt x="15" y="3302"/>
                    <a:pt x="10" y="3321"/>
                  </a:cubicBezTo>
                  <a:cubicBezTo>
                    <a:pt x="10" y="3340"/>
                    <a:pt x="10" y="3350"/>
                    <a:pt x="10" y="3364"/>
                  </a:cubicBezTo>
                  <a:cubicBezTo>
                    <a:pt x="5" y="3383"/>
                    <a:pt x="10" y="3403"/>
                    <a:pt x="5" y="3422"/>
                  </a:cubicBezTo>
                  <a:cubicBezTo>
                    <a:pt x="0" y="3436"/>
                    <a:pt x="5" y="3451"/>
                    <a:pt x="5" y="3465"/>
                  </a:cubicBezTo>
                  <a:lnTo>
                    <a:pt x="5" y="3523"/>
                  </a:lnTo>
                  <a:lnTo>
                    <a:pt x="5" y="3566"/>
                  </a:lnTo>
                  <a:lnTo>
                    <a:pt x="5" y="3643"/>
                  </a:lnTo>
                  <a:lnTo>
                    <a:pt x="5" y="3667"/>
                  </a:lnTo>
                  <a:cubicBezTo>
                    <a:pt x="5" y="5693"/>
                    <a:pt x="1646" y="7334"/>
                    <a:pt x="3672" y="7334"/>
                  </a:cubicBezTo>
                  <a:cubicBezTo>
                    <a:pt x="3778" y="7334"/>
                    <a:pt x="3879" y="7329"/>
                    <a:pt x="3985" y="7319"/>
                  </a:cubicBezTo>
                  <a:cubicBezTo>
                    <a:pt x="2079" y="7161"/>
                    <a:pt x="616" y="5573"/>
                    <a:pt x="621" y="3662"/>
                  </a:cubicBezTo>
                  <a:lnTo>
                    <a:pt x="621" y="3638"/>
                  </a:lnTo>
                  <a:lnTo>
                    <a:pt x="621" y="3561"/>
                  </a:lnTo>
                  <a:lnTo>
                    <a:pt x="621" y="3523"/>
                  </a:lnTo>
                  <a:lnTo>
                    <a:pt x="621" y="3460"/>
                  </a:lnTo>
                  <a:lnTo>
                    <a:pt x="621" y="3417"/>
                  </a:lnTo>
                  <a:cubicBezTo>
                    <a:pt x="621" y="3403"/>
                    <a:pt x="621" y="3379"/>
                    <a:pt x="626" y="3364"/>
                  </a:cubicBezTo>
                  <a:cubicBezTo>
                    <a:pt x="626" y="3345"/>
                    <a:pt x="626" y="3335"/>
                    <a:pt x="626" y="3316"/>
                  </a:cubicBezTo>
                  <a:cubicBezTo>
                    <a:pt x="631" y="3302"/>
                    <a:pt x="631" y="3282"/>
                    <a:pt x="636" y="3263"/>
                  </a:cubicBezTo>
                  <a:cubicBezTo>
                    <a:pt x="636" y="3249"/>
                    <a:pt x="636" y="3234"/>
                    <a:pt x="640" y="3220"/>
                  </a:cubicBezTo>
                  <a:cubicBezTo>
                    <a:pt x="640" y="3205"/>
                    <a:pt x="645" y="3181"/>
                    <a:pt x="645" y="3167"/>
                  </a:cubicBezTo>
                  <a:lnTo>
                    <a:pt x="650" y="3124"/>
                  </a:lnTo>
                  <a:cubicBezTo>
                    <a:pt x="650" y="3104"/>
                    <a:pt x="655" y="3085"/>
                    <a:pt x="660" y="3071"/>
                  </a:cubicBezTo>
                  <a:cubicBezTo>
                    <a:pt x="665" y="3051"/>
                    <a:pt x="665" y="3042"/>
                    <a:pt x="669" y="3027"/>
                  </a:cubicBezTo>
                  <a:cubicBezTo>
                    <a:pt x="669" y="3013"/>
                    <a:pt x="674" y="2989"/>
                    <a:pt x="679" y="2970"/>
                  </a:cubicBezTo>
                  <a:cubicBezTo>
                    <a:pt x="679" y="2955"/>
                    <a:pt x="684" y="2945"/>
                    <a:pt x="684" y="2931"/>
                  </a:cubicBezTo>
                  <a:cubicBezTo>
                    <a:pt x="689" y="2917"/>
                    <a:pt x="693" y="2893"/>
                    <a:pt x="698" y="2873"/>
                  </a:cubicBezTo>
                  <a:lnTo>
                    <a:pt x="708" y="2840"/>
                  </a:lnTo>
                  <a:cubicBezTo>
                    <a:pt x="713" y="2806"/>
                    <a:pt x="717" y="2777"/>
                    <a:pt x="727" y="2748"/>
                  </a:cubicBezTo>
                  <a:lnTo>
                    <a:pt x="727" y="2743"/>
                  </a:lnTo>
                  <a:cubicBezTo>
                    <a:pt x="737" y="2715"/>
                    <a:pt x="741" y="2686"/>
                    <a:pt x="751" y="2652"/>
                  </a:cubicBezTo>
                  <a:lnTo>
                    <a:pt x="761" y="2623"/>
                  </a:lnTo>
                  <a:cubicBezTo>
                    <a:pt x="766" y="2604"/>
                    <a:pt x="775" y="2580"/>
                    <a:pt x="780" y="2561"/>
                  </a:cubicBezTo>
                  <a:lnTo>
                    <a:pt x="790" y="2527"/>
                  </a:lnTo>
                  <a:lnTo>
                    <a:pt x="809" y="2464"/>
                  </a:lnTo>
                  <a:lnTo>
                    <a:pt x="823" y="2431"/>
                  </a:lnTo>
                  <a:lnTo>
                    <a:pt x="843" y="2378"/>
                  </a:lnTo>
                  <a:lnTo>
                    <a:pt x="857" y="2344"/>
                  </a:lnTo>
                  <a:lnTo>
                    <a:pt x="876" y="2286"/>
                  </a:lnTo>
                  <a:lnTo>
                    <a:pt x="891" y="2253"/>
                  </a:lnTo>
                  <a:lnTo>
                    <a:pt x="915" y="2195"/>
                  </a:lnTo>
                  <a:lnTo>
                    <a:pt x="929" y="2166"/>
                  </a:lnTo>
                  <a:lnTo>
                    <a:pt x="958" y="2108"/>
                  </a:lnTo>
                  <a:lnTo>
                    <a:pt x="963" y="2089"/>
                  </a:lnTo>
                  <a:cubicBezTo>
                    <a:pt x="1122" y="1757"/>
                    <a:pt x="1324" y="1454"/>
                    <a:pt x="1569" y="1184"/>
                  </a:cubicBezTo>
                  <a:lnTo>
                    <a:pt x="1593" y="1160"/>
                  </a:lnTo>
                  <a:lnTo>
                    <a:pt x="1627" y="1122"/>
                  </a:lnTo>
                  <a:lnTo>
                    <a:pt x="1661" y="1093"/>
                  </a:lnTo>
                  <a:lnTo>
                    <a:pt x="1689" y="1059"/>
                  </a:lnTo>
                  <a:lnTo>
                    <a:pt x="1723" y="1026"/>
                  </a:lnTo>
                  <a:lnTo>
                    <a:pt x="1757" y="997"/>
                  </a:lnTo>
                  <a:lnTo>
                    <a:pt x="1790" y="963"/>
                  </a:lnTo>
                  <a:lnTo>
                    <a:pt x="1824" y="934"/>
                  </a:lnTo>
                  <a:lnTo>
                    <a:pt x="1858" y="905"/>
                  </a:lnTo>
                  <a:lnTo>
                    <a:pt x="1892" y="872"/>
                  </a:lnTo>
                  <a:lnTo>
                    <a:pt x="1925" y="843"/>
                  </a:lnTo>
                  <a:lnTo>
                    <a:pt x="1959" y="814"/>
                  </a:lnTo>
                  <a:lnTo>
                    <a:pt x="1997" y="785"/>
                  </a:lnTo>
                  <a:lnTo>
                    <a:pt x="2031" y="761"/>
                  </a:lnTo>
                  <a:lnTo>
                    <a:pt x="2065" y="732"/>
                  </a:lnTo>
                  <a:lnTo>
                    <a:pt x="2103" y="703"/>
                  </a:lnTo>
                  <a:lnTo>
                    <a:pt x="2142" y="679"/>
                  </a:lnTo>
                  <a:lnTo>
                    <a:pt x="2175" y="650"/>
                  </a:lnTo>
                  <a:lnTo>
                    <a:pt x="2214" y="626"/>
                  </a:lnTo>
                  <a:lnTo>
                    <a:pt x="2252" y="597"/>
                  </a:lnTo>
                  <a:lnTo>
                    <a:pt x="2291" y="573"/>
                  </a:lnTo>
                  <a:lnTo>
                    <a:pt x="2329" y="549"/>
                  </a:lnTo>
                  <a:lnTo>
                    <a:pt x="2368" y="525"/>
                  </a:lnTo>
                  <a:lnTo>
                    <a:pt x="2406" y="501"/>
                  </a:lnTo>
                  <a:lnTo>
                    <a:pt x="2445" y="477"/>
                  </a:lnTo>
                  <a:lnTo>
                    <a:pt x="2488" y="458"/>
                  </a:lnTo>
                  <a:lnTo>
                    <a:pt x="2527" y="434"/>
                  </a:lnTo>
                  <a:lnTo>
                    <a:pt x="2570" y="410"/>
                  </a:lnTo>
                  <a:lnTo>
                    <a:pt x="2608" y="390"/>
                  </a:lnTo>
                  <a:lnTo>
                    <a:pt x="2657" y="366"/>
                  </a:lnTo>
                  <a:lnTo>
                    <a:pt x="2709" y="338"/>
                  </a:lnTo>
                  <a:lnTo>
                    <a:pt x="2772" y="313"/>
                  </a:lnTo>
                  <a:lnTo>
                    <a:pt x="2811" y="294"/>
                  </a:lnTo>
                  <a:lnTo>
                    <a:pt x="2854" y="275"/>
                  </a:lnTo>
                  <a:lnTo>
                    <a:pt x="2897" y="261"/>
                  </a:lnTo>
                  <a:lnTo>
                    <a:pt x="2940" y="241"/>
                  </a:lnTo>
                  <a:lnTo>
                    <a:pt x="2984" y="227"/>
                  </a:lnTo>
                  <a:lnTo>
                    <a:pt x="3027" y="208"/>
                  </a:lnTo>
                  <a:lnTo>
                    <a:pt x="3070" y="193"/>
                  </a:lnTo>
                  <a:lnTo>
                    <a:pt x="3114" y="179"/>
                  </a:lnTo>
                  <a:lnTo>
                    <a:pt x="3157" y="164"/>
                  </a:lnTo>
                  <a:lnTo>
                    <a:pt x="3205" y="150"/>
                  </a:lnTo>
                  <a:lnTo>
                    <a:pt x="3248" y="135"/>
                  </a:lnTo>
                  <a:lnTo>
                    <a:pt x="3292" y="121"/>
                  </a:lnTo>
                  <a:lnTo>
                    <a:pt x="3335" y="111"/>
                  </a:lnTo>
                  <a:lnTo>
                    <a:pt x="3383" y="97"/>
                  </a:lnTo>
                  <a:lnTo>
                    <a:pt x="3426" y="87"/>
                  </a:lnTo>
                  <a:lnTo>
                    <a:pt x="3475" y="78"/>
                  </a:lnTo>
                  <a:lnTo>
                    <a:pt x="3518" y="68"/>
                  </a:lnTo>
                  <a:lnTo>
                    <a:pt x="3566" y="58"/>
                  </a:lnTo>
                  <a:lnTo>
                    <a:pt x="3609" y="49"/>
                  </a:lnTo>
                  <a:lnTo>
                    <a:pt x="3662" y="39"/>
                  </a:lnTo>
                  <a:lnTo>
                    <a:pt x="3706" y="34"/>
                  </a:lnTo>
                  <a:lnTo>
                    <a:pt x="3754" y="25"/>
                  </a:lnTo>
                  <a:lnTo>
                    <a:pt x="3797" y="20"/>
                  </a:lnTo>
                  <a:lnTo>
                    <a:pt x="3850" y="15"/>
                  </a:lnTo>
                  <a:lnTo>
                    <a:pt x="3893" y="10"/>
                  </a:lnTo>
                  <a:lnTo>
                    <a:pt x="3946" y="6"/>
                  </a:lnTo>
                  <a:lnTo>
                    <a:pt x="3951" y="6"/>
                  </a:lnTo>
                  <a:lnTo>
                    <a:pt x="3898"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65"/>
            <p:cNvSpPr/>
            <p:nvPr/>
          </p:nvSpPr>
          <p:spPr>
            <a:xfrm>
              <a:off x="6290422" y="2615251"/>
              <a:ext cx="80545" cy="50383"/>
            </a:xfrm>
            <a:custGeom>
              <a:rect b="b" l="l" r="r" t="t"/>
              <a:pathLst>
                <a:path extrusionOk="0" h="1921" w="3071">
                  <a:moveTo>
                    <a:pt x="1468" y="0"/>
                  </a:moveTo>
                  <a:cubicBezTo>
                    <a:pt x="660" y="0"/>
                    <a:pt x="1" y="655"/>
                    <a:pt x="1" y="1468"/>
                  </a:cubicBezTo>
                  <a:lnTo>
                    <a:pt x="1" y="1920"/>
                  </a:lnTo>
                  <a:lnTo>
                    <a:pt x="130" y="1877"/>
                  </a:lnTo>
                  <a:cubicBezTo>
                    <a:pt x="150" y="1867"/>
                    <a:pt x="169" y="1862"/>
                    <a:pt x="188" y="1862"/>
                  </a:cubicBezTo>
                  <a:cubicBezTo>
                    <a:pt x="203" y="1862"/>
                    <a:pt x="1425" y="1857"/>
                    <a:pt x="1973" y="1092"/>
                  </a:cubicBezTo>
                  <a:cubicBezTo>
                    <a:pt x="2014" y="1038"/>
                    <a:pt x="2073" y="1012"/>
                    <a:pt x="2132" y="1012"/>
                  </a:cubicBezTo>
                  <a:cubicBezTo>
                    <a:pt x="2217" y="1012"/>
                    <a:pt x="2302" y="1067"/>
                    <a:pt x="2325" y="1165"/>
                  </a:cubicBezTo>
                  <a:cubicBezTo>
                    <a:pt x="2329" y="1189"/>
                    <a:pt x="2474" y="1766"/>
                    <a:pt x="2931" y="1867"/>
                  </a:cubicBezTo>
                  <a:lnTo>
                    <a:pt x="2945" y="1872"/>
                  </a:lnTo>
                  <a:lnTo>
                    <a:pt x="3070" y="1910"/>
                  </a:lnTo>
                  <a:lnTo>
                    <a:pt x="3070" y="1468"/>
                  </a:lnTo>
                  <a:cubicBezTo>
                    <a:pt x="3070" y="659"/>
                    <a:pt x="2416"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65"/>
            <p:cNvSpPr/>
            <p:nvPr/>
          </p:nvSpPr>
          <p:spPr>
            <a:xfrm>
              <a:off x="6321711" y="2717329"/>
              <a:ext cx="18333" cy="17336"/>
            </a:xfrm>
            <a:custGeom>
              <a:rect b="b" l="l" r="r" t="t"/>
              <a:pathLst>
                <a:path extrusionOk="0" h="661" w="699">
                  <a:moveTo>
                    <a:pt x="1" y="1"/>
                  </a:moveTo>
                  <a:lnTo>
                    <a:pt x="1" y="328"/>
                  </a:lnTo>
                  <a:lnTo>
                    <a:pt x="342" y="660"/>
                  </a:lnTo>
                  <a:lnTo>
                    <a:pt x="699" y="294"/>
                  </a:lnTo>
                  <a:lnTo>
                    <a:pt x="699" y="6"/>
                  </a:lnTo>
                  <a:lnTo>
                    <a:pt x="607" y="10"/>
                  </a:lnTo>
                  <a:cubicBezTo>
                    <a:pt x="564" y="15"/>
                    <a:pt x="530" y="15"/>
                    <a:pt x="492" y="15"/>
                  </a:cubicBezTo>
                  <a:lnTo>
                    <a:pt x="203" y="15"/>
                  </a:lnTo>
                  <a:cubicBezTo>
                    <a:pt x="169" y="15"/>
                    <a:pt x="131" y="15"/>
                    <a:pt x="87" y="10"/>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65"/>
            <p:cNvSpPr/>
            <p:nvPr/>
          </p:nvSpPr>
          <p:spPr>
            <a:xfrm>
              <a:off x="6282606" y="2649059"/>
              <a:ext cx="96045" cy="59851"/>
            </a:xfrm>
            <a:custGeom>
              <a:rect b="b" l="l" r="r" t="t"/>
              <a:pathLst>
                <a:path extrusionOk="0" h="2282" w="3662">
                  <a:moveTo>
                    <a:pt x="2291" y="1"/>
                  </a:moveTo>
                  <a:lnTo>
                    <a:pt x="2214" y="58"/>
                  </a:lnTo>
                  <a:cubicBezTo>
                    <a:pt x="1607" y="564"/>
                    <a:pt x="732" y="573"/>
                    <a:pt x="693" y="573"/>
                  </a:cubicBezTo>
                  <a:lnTo>
                    <a:pt x="688" y="573"/>
                  </a:lnTo>
                  <a:cubicBezTo>
                    <a:pt x="669" y="568"/>
                    <a:pt x="650" y="568"/>
                    <a:pt x="631" y="564"/>
                  </a:cubicBezTo>
                  <a:lnTo>
                    <a:pt x="520" y="520"/>
                  </a:lnTo>
                  <a:lnTo>
                    <a:pt x="520" y="703"/>
                  </a:lnTo>
                  <a:lnTo>
                    <a:pt x="0" y="703"/>
                  </a:lnTo>
                  <a:lnTo>
                    <a:pt x="0" y="1305"/>
                  </a:lnTo>
                  <a:lnTo>
                    <a:pt x="534" y="1305"/>
                  </a:lnTo>
                  <a:cubicBezTo>
                    <a:pt x="631" y="1868"/>
                    <a:pt x="1117" y="2281"/>
                    <a:pt x="1694" y="2281"/>
                  </a:cubicBezTo>
                  <a:lnTo>
                    <a:pt x="1983" y="2281"/>
                  </a:lnTo>
                  <a:cubicBezTo>
                    <a:pt x="2555" y="2281"/>
                    <a:pt x="3041" y="1872"/>
                    <a:pt x="3142" y="1309"/>
                  </a:cubicBezTo>
                  <a:lnTo>
                    <a:pt x="3662" y="1309"/>
                  </a:lnTo>
                  <a:lnTo>
                    <a:pt x="3662" y="708"/>
                  </a:lnTo>
                  <a:lnTo>
                    <a:pt x="3162" y="708"/>
                  </a:lnTo>
                  <a:lnTo>
                    <a:pt x="3162" y="525"/>
                  </a:lnTo>
                  <a:lnTo>
                    <a:pt x="3051" y="564"/>
                  </a:lnTo>
                  <a:cubicBezTo>
                    <a:pt x="3030" y="570"/>
                    <a:pt x="3011" y="574"/>
                    <a:pt x="2993" y="574"/>
                  </a:cubicBezTo>
                  <a:cubicBezTo>
                    <a:pt x="2981" y="574"/>
                    <a:pt x="2970" y="572"/>
                    <a:pt x="2959" y="568"/>
                  </a:cubicBezTo>
                  <a:cubicBezTo>
                    <a:pt x="2700" y="511"/>
                    <a:pt x="2493" y="347"/>
                    <a:pt x="2339" y="82"/>
                  </a:cubicBezTo>
                  <a:lnTo>
                    <a:pt x="22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65"/>
            <p:cNvSpPr/>
            <p:nvPr/>
          </p:nvSpPr>
          <p:spPr>
            <a:xfrm>
              <a:off x="6273269" y="2730207"/>
              <a:ext cx="114483" cy="46528"/>
            </a:xfrm>
            <a:custGeom>
              <a:rect b="b" l="l" r="r" t="t"/>
              <a:pathLst>
                <a:path extrusionOk="0" h="1774" w="4365">
                  <a:moveTo>
                    <a:pt x="2820" y="1"/>
                  </a:moveTo>
                  <a:lnTo>
                    <a:pt x="2310" y="525"/>
                  </a:lnTo>
                  <a:cubicBezTo>
                    <a:pt x="2281" y="559"/>
                    <a:pt x="2238" y="573"/>
                    <a:pt x="2189" y="573"/>
                  </a:cubicBezTo>
                  <a:cubicBezTo>
                    <a:pt x="2146" y="573"/>
                    <a:pt x="2108" y="559"/>
                    <a:pt x="2074" y="530"/>
                  </a:cubicBezTo>
                  <a:lnTo>
                    <a:pt x="1540" y="10"/>
                  </a:lnTo>
                  <a:lnTo>
                    <a:pt x="558" y="395"/>
                  </a:lnTo>
                  <a:lnTo>
                    <a:pt x="549" y="395"/>
                  </a:lnTo>
                  <a:cubicBezTo>
                    <a:pt x="313" y="496"/>
                    <a:pt x="125" y="679"/>
                    <a:pt x="24" y="915"/>
                  </a:cubicBezTo>
                  <a:lnTo>
                    <a:pt x="0" y="973"/>
                  </a:lnTo>
                  <a:lnTo>
                    <a:pt x="48" y="1016"/>
                  </a:lnTo>
                  <a:cubicBezTo>
                    <a:pt x="669" y="1521"/>
                    <a:pt x="1424" y="1774"/>
                    <a:pt x="2180" y="1774"/>
                  </a:cubicBezTo>
                  <a:cubicBezTo>
                    <a:pt x="2935" y="1774"/>
                    <a:pt x="3691" y="1521"/>
                    <a:pt x="4311" y="1016"/>
                  </a:cubicBezTo>
                  <a:lnTo>
                    <a:pt x="4364" y="973"/>
                  </a:lnTo>
                  <a:lnTo>
                    <a:pt x="4336" y="910"/>
                  </a:lnTo>
                  <a:cubicBezTo>
                    <a:pt x="4234" y="674"/>
                    <a:pt x="4042" y="491"/>
                    <a:pt x="3806" y="395"/>
                  </a:cubicBezTo>
                  <a:lnTo>
                    <a:pt x="3801" y="395"/>
                  </a:lnTo>
                  <a:lnTo>
                    <a:pt x="28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65"/>
            <p:cNvSpPr/>
            <p:nvPr/>
          </p:nvSpPr>
          <p:spPr>
            <a:xfrm>
              <a:off x="6290422" y="2615251"/>
              <a:ext cx="46475" cy="50383"/>
            </a:xfrm>
            <a:custGeom>
              <a:rect b="b" l="l" r="r" t="t"/>
              <a:pathLst>
                <a:path extrusionOk="0" h="1921" w="1772">
                  <a:moveTo>
                    <a:pt x="1468" y="0"/>
                  </a:moveTo>
                  <a:cubicBezTo>
                    <a:pt x="660" y="0"/>
                    <a:pt x="1" y="659"/>
                    <a:pt x="1" y="1468"/>
                  </a:cubicBezTo>
                  <a:lnTo>
                    <a:pt x="1" y="1920"/>
                  </a:lnTo>
                  <a:lnTo>
                    <a:pt x="130" y="1877"/>
                  </a:lnTo>
                  <a:cubicBezTo>
                    <a:pt x="150" y="1867"/>
                    <a:pt x="169" y="1867"/>
                    <a:pt x="188" y="1867"/>
                  </a:cubicBezTo>
                  <a:cubicBezTo>
                    <a:pt x="280" y="1862"/>
                    <a:pt x="376" y="1857"/>
                    <a:pt x="467" y="1843"/>
                  </a:cubicBezTo>
                  <a:lnTo>
                    <a:pt x="467" y="1468"/>
                  </a:lnTo>
                  <a:cubicBezTo>
                    <a:pt x="467" y="722"/>
                    <a:pt x="1030" y="92"/>
                    <a:pt x="1771" y="10"/>
                  </a:cubicBezTo>
                  <a:cubicBezTo>
                    <a:pt x="1718" y="5"/>
                    <a:pt x="1661"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65"/>
            <p:cNvSpPr/>
            <p:nvPr/>
          </p:nvSpPr>
          <p:spPr>
            <a:xfrm>
              <a:off x="6336110" y="2717329"/>
              <a:ext cx="3934" cy="420"/>
            </a:xfrm>
            <a:custGeom>
              <a:rect b="b" l="l" r="r" t="t"/>
              <a:pathLst>
                <a:path extrusionOk="0" h="16" w="150">
                  <a:moveTo>
                    <a:pt x="150" y="1"/>
                  </a:moveTo>
                  <a:lnTo>
                    <a:pt x="58" y="10"/>
                  </a:lnTo>
                  <a:lnTo>
                    <a:pt x="0" y="15"/>
                  </a:lnTo>
                  <a:lnTo>
                    <a:pt x="150" y="15"/>
                  </a:lnTo>
                  <a:lnTo>
                    <a:pt x="150" y="1"/>
                  </a:lnTo>
                  <a:close/>
                </a:path>
              </a:pathLst>
            </a:custGeom>
            <a:solidFill>
              <a:srgbClr val="BBC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65"/>
            <p:cNvSpPr/>
            <p:nvPr/>
          </p:nvSpPr>
          <p:spPr>
            <a:xfrm>
              <a:off x="6308598" y="2651708"/>
              <a:ext cx="39394" cy="15946"/>
            </a:xfrm>
            <a:custGeom>
              <a:rect b="b" l="l" r="r" t="t"/>
              <a:pathLst>
                <a:path extrusionOk="0" h="608" w="1502">
                  <a:moveTo>
                    <a:pt x="1367" y="1"/>
                  </a:moveTo>
                  <a:lnTo>
                    <a:pt x="1290" y="68"/>
                  </a:lnTo>
                  <a:cubicBezTo>
                    <a:pt x="871" y="415"/>
                    <a:pt x="337" y="535"/>
                    <a:pt x="0" y="583"/>
                  </a:cubicBezTo>
                  <a:lnTo>
                    <a:pt x="39" y="597"/>
                  </a:lnTo>
                  <a:cubicBezTo>
                    <a:pt x="58" y="602"/>
                    <a:pt x="77" y="607"/>
                    <a:pt x="101" y="607"/>
                  </a:cubicBezTo>
                  <a:lnTo>
                    <a:pt x="106" y="607"/>
                  </a:lnTo>
                  <a:cubicBezTo>
                    <a:pt x="145" y="607"/>
                    <a:pt x="891" y="602"/>
                    <a:pt x="1502" y="217"/>
                  </a:cubicBezTo>
                  <a:cubicBezTo>
                    <a:pt x="1473" y="174"/>
                    <a:pt x="1444" y="135"/>
                    <a:pt x="1420" y="92"/>
                  </a:cubicBezTo>
                  <a:lnTo>
                    <a:pt x="13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65"/>
            <p:cNvSpPr/>
            <p:nvPr/>
          </p:nvSpPr>
          <p:spPr>
            <a:xfrm>
              <a:off x="6296218" y="2666238"/>
              <a:ext cx="39918" cy="42803"/>
            </a:xfrm>
            <a:custGeom>
              <a:rect b="b" l="l" r="r" t="t"/>
              <a:pathLst>
                <a:path extrusionOk="0" h="1632" w="1522">
                  <a:moveTo>
                    <a:pt x="1" y="0"/>
                  </a:moveTo>
                  <a:lnTo>
                    <a:pt x="1" y="457"/>
                  </a:lnTo>
                  <a:cubicBezTo>
                    <a:pt x="1" y="1107"/>
                    <a:pt x="525" y="1631"/>
                    <a:pt x="1175" y="1631"/>
                  </a:cubicBezTo>
                  <a:lnTo>
                    <a:pt x="1521" y="1631"/>
                  </a:lnTo>
                  <a:cubicBezTo>
                    <a:pt x="891" y="1602"/>
                    <a:pt x="400" y="1083"/>
                    <a:pt x="400" y="457"/>
                  </a:cubicBezTo>
                  <a:lnTo>
                    <a:pt x="400" y="39"/>
                  </a:lnTo>
                  <a:cubicBezTo>
                    <a:pt x="270" y="48"/>
                    <a:pt x="184" y="53"/>
                    <a:pt x="174" y="53"/>
                  </a:cubicBezTo>
                  <a:lnTo>
                    <a:pt x="164" y="53"/>
                  </a:lnTo>
                  <a:cubicBezTo>
                    <a:pt x="145" y="48"/>
                    <a:pt x="131" y="48"/>
                    <a:pt x="112" y="43"/>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65"/>
            <p:cNvSpPr/>
            <p:nvPr/>
          </p:nvSpPr>
          <p:spPr>
            <a:xfrm>
              <a:off x="6273269" y="2730338"/>
              <a:ext cx="62474" cy="46213"/>
            </a:xfrm>
            <a:custGeom>
              <a:rect b="b" l="l" r="r" t="t"/>
              <a:pathLst>
                <a:path extrusionOk="0" h="1762" w="2382">
                  <a:moveTo>
                    <a:pt x="1540" y="0"/>
                  </a:moveTo>
                  <a:lnTo>
                    <a:pt x="558" y="385"/>
                  </a:lnTo>
                  <a:lnTo>
                    <a:pt x="549" y="385"/>
                  </a:lnTo>
                  <a:cubicBezTo>
                    <a:pt x="313" y="486"/>
                    <a:pt x="125" y="669"/>
                    <a:pt x="24" y="905"/>
                  </a:cubicBezTo>
                  <a:lnTo>
                    <a:pt x="0" y="963"/>
                  </a:lnTo>
                  <a:lnTo>
                    <a:pt x="48" y="1006"/>
                  </a:lnTo>
                  <a:cubicBezTo>
                    <a:pt x="650" y="1492"/>
                    <a:pt x="1405" y="1762"/>
                    <a:pt x="2180" y="1762"/>
                  </a:cubicBezTo>
                  <a:cubicBezTo>
                    <a:pt x="2247" y="1762"/>
                    <a:pt x="2315" y="1762"/>
                    <a:pt x="2382" y="1757"/>
                  </a:cubicBezTo>
                  <a:cubicBezTo>
                    <a:pt x="1675" y="1713"/>
                    <a:pt x="996" y="1449"/>
                    <a:pt x="448" y="1006"/>
                  </a:cubicBezTo>
                  <a:lnTo>
                    <a:pt x="400" y="963"/>
                  </a:lnTo>
                  <a:lnTo>
                    <a:pt x="424" y="905"/>
                  </a:lnTo>
                  <a:cubicBezTo>
                    <a:pt x="525" y="669"/>
                    <a:pt x="712" y="486"/>
                    <a:pt x="948" y="385"/>
                  </a:cubicBezTo>
                  <a:lnTo>
                    <a:pt x="958" y="385"/>
                  </a:lnTo>
                  <a:lnTo>
                    <a:pt x="1655" y="111"/>
                  </a:lnTo>
                  <a:lnTo>
                    <a:pt x="1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65"/>
            <p:cNvSpPr/>
            <p:nvPr/>
          </p:nvSpPr>
          <p:spPr>
            <a:xfrm>
              <a:off x="6226558" y="2433390"/>
              <a:ext cx="342793" cy="353389"/>
            </a:xfrm>
            <a:custGeom>
              <a:rect b="b" l="l" r="r" t="t"/>
              <a:pathLst>
                <a:path extrusionOk="0" h="13474" w="13070">
                  <a:moveTo>
                    <a:pt x="10500" y="727"/>
                  </a:moveTo>
                  <a:lnTo>
                    <a:pt x="12314" y="2541"/>
                  </a:lnTo>
                  <a:lnTo>
                    <a:pt x="10500" y="2541"/>
                  </a:lnTo>
                  <a:lnTo>
                    <a:pt x="10500" y="727"/>
                  </a:lnTo>
                  <a:close/>
                  <a:moveTo>
                    <a:pt x="8595" y="2050"/>
                  </a:moveTo>
                  <a:lnTo>
                    <a:pt x="10409" y="3864"/>
                  </a:lnTo>
                  <a:lnTo>
                    <a:pt x="8595" y="3864"/>
                  </a:lnTo>
                  <a:lnTo>
                    <a:pt x="8595" y="3859"/>
                  </a:lnTo>
                  <a:lnTo>
                    <a:pt x="8595" y="2050"/>
                  </a:lnTo>
                  <a:close/>
                  <a:moveTo>
                    <a:pt x="4023" y="7030"/>
                  </a:moveTo>
                  <a:cubicBezTo>
                    <a:pt x="4721" y="7030"/>
                    <a:pt x="5294" y="7666"/>
                    <a:pt x="5294" y="8440"/>
                  </a:cubicBezTo>
                  <a:lnTo>
                    <a:pt x="5294" y="8536"/>
                  </a:lnTo>
                  <a:cubicBezTo>
                    <a:pt x="5279" y="8541"/>
                    <a:pt x="5265" y="8541"/>
                    <a:pt x="5250" y="8546"/>
                  </a:cubicBezTo>
                  <a:lnTo>
                    <a:pt x="5246" y="8546"/>
                  </a:lnTo>
                  <a:cubicBezTo>
                    <a:pt x="4846" y="8450"/>
                    <a:pt x="4716" y="7868"/>
                    <a:pt x="4716" y="7863"/>
                  </a:cubicBezTo>
                  <a:cubicBezTo>
                    <a:pt x="4694" y="7752"/>
                    <a:pt x="4599" y="7690"/>
                    <a:pt x="4504" y="7690"/>
                  </a:cubicBezTo>
                  <a:cubicBezTo>
                    <a:pt x="4437" y="7690"/>
                    <a:pt x="4370" y="7721"/>
                    <a:pt x="4327" y="7786"/>
                  </a:cubicBezTo>
                  <a:cubicBezTo>
                    <a:pt x="3836" y="8532"/>
                    <a:pt x="2748" y="8536"/>
                    <a:pt x="2734" y="8536"/>
                  </a:cubicBezTo>
                  <a:cubicBezTo>
                    <a:pt x="2717" y="8544"/>
                    <a:pt x="2699" y="8547"/>
                    <a:pt x="2681" y="8547"/>
                  </a:cubicBezTo>
                  <a:cubicBezTo>
                    <a:pt x="2663" y="8547"/>
                    <a:pt x="2645" y="8544"/>
                    <a:pt x="2628" y="8536"/>
                  </a:cubicBezTo>
                  <a:lnTo>
                    <a:pt x="2628" y="8440"/>
                  </a:lnTo>
                  <a:cubicBezTo>
                    <a:pt x="2628" y="7666"/>
                    <a:pt x="3201" y="7030"/>
                    <a:pt x="3898" y="7030"/>
                  </a:cubicBezTo>
                  <a:close/>
                  <a:moveTo>
                    <a:pt x="2325" y="9090"/>
                  </a:moveTo>
                  <a:cubicBezTo>
                    <a:pt x="2344" y="9099"/>
                    <a:pt x="2368" y="9104"/>
                    <a:pt x="2392" y="9109"/>
                  </a:cubicBezTo>
                  <a:lnTo>
                    <a:pt x="2392" y="9335"/>
                  </a:lnTo>
                  <a:cubicBezTo>
                    <a:pt x="2392" y="9403"/>
                    <a:pt x="2397" y="9470"/>
                    <a:pt x="2407" y="9532"/>
                  </a:cubicBezTo>
                  <a:cubicBezTo>
                    <a:pt x="2301" y="9499"/>
                    <a:pt x="2229" y="9403"/>
                    <a:pt x="2233" y="9292"/>
                  </a:cubicBezTo>
                  <a:cubicBezTo>
                    <a:pt x="2233" y="9215"/>
                    <a:pt x="2267" y="9138"/>
                    <a:pt x="2325" y="9090"/>
                  </a:cubicBezTo>
                  <a:close/>
                  <a:moveTo>
                    <a:pt x="5597" y="9090"/>
                  </a:moveTo>
                  <a:cubicBezTo>
                    <a:pt x="5655" y="9143"/>
                    <a:pt x="5693" y="9215"/>
                    <a:pt x="5688" y="9297"/>
                  </a:cubicBezTo>
                  <a:cubicBezTo>
                    <a:pt x="5693" y="9403"/>
                    <a:pt x="5626" y="9499"/>
                    <a:pt x="5525" y="9532"/>
                  </a:cubicBezTo>
                  <a:cubicBezTo>
                    <a:pt x="5534" y="9465"/>
                    <a:pt x="5534" y="9403"/>
                    <a:pt x="5534" y="9335"/>
                  </a:cubicBezTo>
                  <a:lnTo>
                    <a:pt x="5534" y="9109"/>
                  </a:lnTo>
                  <a:cubicBezTo>
                    <a:pt x="5558" y="9104"/>
                    <a:pt x="5578" y="9099"/>
                    <a:pt x="5597" y="9090"/>
                  </a:cubicBezTo>
                  <a:close/>
                  <a:moveTo>
                    <a:pt x="4432" y="8325"/>
                  </a:moveTo>
                  <a:cubicBezTo>
                    <a:pt x="4553" y="8565"/>
                    <a:pt x="4755" y="8849"/>
                    <a:pt x="5106" y="8950"/>
                  </a:cubicBezTo>
                  <a:lnTo>
                    <a:pt x="5106" y="9335"/>
                  </a:lnTo>
                  <a:cubicBezTo>
                    <a:pt x="5106" y="9956"/>
                    <a:pt x="4654" y="10461"/>
                    <a:pt x="4096" y="10461"/>
                  </a:cubicBezTo>
                  <a:lnTo>
                    <a:pt x="3831" y="10461"/>
                  </a:lnTo>
                  <a:cubicBezTo>
                    <a:pt x="3273" y="10461"/>
                    <a:pt x="2816" y="9956"/>
                    <a:pt x="2816" y="9335"/>
                  </a:cubicBezTo>
                  <a:lnTo>
                    <a:pt x="2816" y="8965"/>
                  </a:lnTo>
                  <a:cubicBezTo>
                    <a:pt x="3080" y="8950"/>
                    <a:pt x="3874" y="8864"/>
                    <a:pt x="4432" y="8325"/>
                  </a:cubicBezTo>
                  <a:close/>
                  <a:moveTo>
                    <a:pt x="4274" y="10876"/>
                  </a:moveTo>
                  <a:lnTo>
                    <a:pt x="4274" y="11101"/>
                  </a:lnTo>
                  <a:lnTo>
                    <a:pt x="3966" y="11419"/>
                  </a:lnTo>
                  <a:lnTo>
                    <a:pt x="3672" y="11135"/>
                  </a:lnTo>
                  <a:lnTo>
                    <a:pt x="3672" y="10880"/>
                  </a:lnTo>
                  <a:cubicBezTo>
                    <a:pt x="3725" y="10885"/>
                    <a:pt x="3778" y="10889"/>
                    <a:pt x="3831" y="10889"/>
                  </a:cubicBezTo>
                  <a:lnTo>
                    <a:pt x="4096" y="10889"/>
                  </a:lnTo>
                  <a:cubicBezTo>
                    <a:pt x="4157" y="10889"/>
                    <a:pt x="4213" y="10885"/>
                    <a:pt x="4274" y="10876"/>
                  </a:cubicBezTo>
                  <a:close/>
                  <a:moveTo>
                    <a:pt x="10072" y="429"/>
                  </a:moveTo>
                  <a:lnTo>
                    <a:pt x="10072" y="2758"/>
                  </a:lnTo>
                  <a:cubicBezTo>
                    <a:pt x="10072" y="2878"/>
                    <a:pt x="10163" y="2974"/>
                    <a:pt x="10283" y="2974"/>
                  </a:cubicBezTo>
                  <a:lnTo>
                    <a:pt x="12617" y="2974"/>
                  </a:lnTo>
                  <a:lnTo>
                    <a:pt x="12617" y="11683"/>
                  </a:lnTo>
                  <a:lnTo>
                    <a:pt x="11140" y="11679"/>
                  </a:lnTo>
                  <a:lnTo>
                    <a:pt x="11140" y="4076"/>
                  </a:lnTo>
                  <a:lnTo>
                    <a:pt x="11140" y="4071"/>
                  </a:lnTo>
                  <a:lnTo>
                    <a:pt x="11140" y="4062"/>
                  </a:lnTo>
                  <a:cubicBezTo>
                    <a:pt x="11140" y="4052"/>
                    <a:pt x="11135" y="4042"/>
                    <a:pt x="11135" y="4037"/>
                  </a:cubicBezTo>
                  <a:cubicBezTo>
                    <a:pt x="11135" y="4028"/>
                    <a:pt x="11130" y="4018"/>
                    <a:pt x="11130" y="4009"/>
                  </a:cubicBezTo>
                  <a:lnTo>
                    <a:pt x="11130" y="4004"/>
                  </a:lnTo>
                  <a:cubicBezTo>
                    <a:pt x="11126" y="3994"/>
                    <a:pt x="11121" y="3985"/>
                    <a:pt x="11116" y="3980"/>
                  </a:cubicBezTo>
                  <a:cubicBezTo>
                    <a:pt x="11111" y="3970"/>
                    <a:pt x="11106" y="3961"/>
                    <a:pt x="11101" y="3956"/>
                  </a:cubicBezTo>
                  <a:lnTo>
                    <a:pt x="11097" y="3951"/>
                  </a:lnTo>
                  <a:cubicBezTo>
                    <a:pt x="11092" y="3941"/>
                    <a:pt x="11087" y="3936"/>
                    <a:pt x="11077" y="3927"/>
                  </a:cubicBezTo>
                  <a:lnTo>
                    <a:pt x="8532" y="1381"/>
                  </a:lnTo>
                  <a:cubicBezTo>
                    <a:pt x="8527" y="1377"/>
                    <a:pt x="8518" y="1367"/>
                    <a:pt x="8513" y="1362"/>
                  </a:cubicBezTo>
                  <a:lnTo>
                    <a:pt x="8508" y="1357"/>
                  </a:lnTo>
                  <a:cubicBezTo>
                    <a:pt x="8498" y="1353"/>
                    <a:pt x="8494" y="1348"/>
                    <a:pt x="8484" y="1343"/>
                  </a:cubicBezTo>
                  <a:cubicBezTo>
                    <a:pt x="8474" y="1338"/>
                    <a:pt x="8469" y="1338"/>
                    <a:pt x="8460" y="1333"/>
                  </a:cubicBezTo>
                  <a:lnTo>
                    <a:pt x="8450" y="1333"/>
                  </a:lnTo>
                  <a:cubicBezTo>
                    <a:pt x="8445" y="1333"/>
                    <a:pt x="8436" y="1328"/>
                    <a:pt x="8426" y="1328"/>
                  </a:cubicBezTo>
                  <a:lnTo>
                    <a:pt x="8402" y="1324"/>
                  </a:lnTo>
                  <a:lnTo>
                    <a:pt x="5197" y="1324"/>
                  </a:lnTo>
                  <a:lnTo>
                    <a:pt x="5197" y="429"/>
                  </a:lnTo>
                  <a:close/>
                  <a:moveTo>
                    <a:pt x="8171" y="1747"/>
                  </a:moveTo>
                  <a:lnTo>
                    <a:pt x="8171" y="4076"/>
                  </a:lnTo>
                  <a:cubicBezTo>
                    <a:pt x="8171" y="4196"/>
                    <a:pt x="8267" y="4293"/>
                    <a:pt x="8383" y="4293"/>
                  </a:cubicBezTo>
                  <a:lnTo>
                    <a:pt x="10717" y="4293"/>
                  </a:lnTo>
                  <a:lnTo>
                    <a:pt x="10717" y="13007"/>
                  </a:lnTo>
                  <a:lnTo>
                    <a:pt x="5794" y="13007"/>
                  </a:lnTo>
                  <a:cubicBezTo>
                    <a:pt x="6992" y="12367"/>
                    <a:pt x="7767" y="11140"/>
                    <a:pt x="7839" y="9783"/>
                  </a:cubicBezTo>
                  <a:lnTo>
                    <a:pt x="7839" y="9759"/>
                  </a:lnTo>
                  <a:lnTo>
                    <a:pt x="7839" y="9677"/>
                  </a:lnTo>
                  <a:lnTo>
                    <a:pt x="7839" y="9638"/>
                  </a:lnTo>
                  <a:lnTo>
                    <a:pt x="7839" y="9624"/>
                  </a:lnTo>
                  <a:lnTo>
                    <a:pt x="7839" y="9571"/>
                  </a:lnTo>
                  <a:lnTo>
                    <a:pt x="7839" y="9537"/>
                  </a:lnTo>
                  <a:lnTo>
                    <a:pt x="7839" y="9523"/>
                  </a:lnTo>
                  <a:lnTo>
                    <a:pt x="7839" y="9465"/>
                  </a:lnTo>
                  <a:lnTo>
                    <a:pt x="7839" y="9436"/>
                  </a:lnTo>
                  <a:lnTo>
                    <a:pt x="7839" y="9417"/>
                  </a:lnTo>
                  <a:lnTo>
                    <a:pt x="7839" y="9359"/>
                  </a:lnTo>
                  <a:lnTo>
                    <a:pt x="7839" y="9311"/>
                  </a:lnTo>
                  <a:cubicBezTo>
                    <a:pt x="7839" y="9297"/>
                    <a:pt x="7839" y="9277"/>
                    <a:pt x="7834" y="9253"/>
                  </a:cubicBezTo>
                  <a:lnTo>
                    <a:pt x="7834" y="9249"/>
                  </a:lnTo>
                  <a:cubicBezTo>
                    <a:pt x="7834" y="9234"/>
                    <a:pt x="7834" y="9220"/>
                    <a:pt x="7829" y="9205"/>
                  </a:cubicBezTo>
                  <a:cubicBezTo>
                    <a:pt x="7829" y="9196"/>
                    <a:pt x="7829" y="9167"/>
                    <a:pt x="7825" y="9148"/>
                  </a:cubicBezTo>
                  <a:lnTo>
                    <a:pt x="7825" y="9138"/>
                  </a:lnTo>
                  <a:cubicBezTo>
                    <a:pt x="7825" y="9128"/>
                    <a:pt x="7825" y="9114"/>
                    <a:pt x="7820" y="9099"/>
                  </a:cubicBezTo>
                  <a:cubicBezTo>
                    <a:pt x="7815" y="9090"/>
                    <a:pt x="7815" y="9061"/>
                    <a:pt x="7810" y="9042"/>
                  </a:cubicBezTo>
                  <a:lnTo>
                    <a:pt x="7810" y="9027"/>
                  </a:lnTo>
                  <a:lnTo>
                    <a:pt x="7810" y="8998"/>
                  </a:lnTo>
                  <a:cubicBezTo>
                    <a:pt x="7810" y="8979"/>
                    <a:pt x="7801" y="8960"/>
                    <a:pt x="7801" y="8941"/>
                  </a:cubicBezTo>
                  <a:lnTo>
                    <a:pt x="7791" y="8897"/>
                  </a:lnTo>
                  <a:cubicBezTo>
                    <a:pt x="7786" y="8864"/>
                    <a:pt x="7781" y="8830"/>
                    <a:pt x="7772" y="8801"/>
                  </a:cubicBezTo>
                  <a:lnTo>
                    <a:pt x="7772" y="8811"/>
                  </a:lnTo>
                  <a:cubicBezTo>
                    <a:pt x="7767" y="8777"/>
                    <a:pt x="7762" y="8743"/>
                    <a:pt x="7752" y="8710"/>
                  </a:cubicBezTo>
                  <a:lnTo>
                    <a:pt x="7743" y="8676"/>
                  </a:lnTo>
                  <a:cubicBezTo>
                    <a:pt x="7738" y="8652"/>
                    <a:pt x="7733" y="8633"/>
                    <a:pt x="7728" y="8609"/>
                  </a:cubicBezTo>
                  <a:lnTo>
                    <a:pt x="7724" y="8585"/>
                  </a:lnTo>
                  <a:lnTo>
                    <a:pt x="7724" y="8575"/>
                  </a:lnTo>
                  <a:cubicBezTo>
                    <a:pt x="7714" y="8551"/>
                    <a:pt x="7709" y="8532"/>
                    <a:pt x="7704" y="8512"/>
                  </a:cubicBezTo>
                  <a:lnTo>
                    <a:pt x="7695" y="8474"/>
                  </a:lnTo>
                  <a:cubicBezTo>
                    <a:pt x="7685" y="8455"/>
                    <a:pt x="7680" y="8435"/>
                    <a:pt x="7676" y="8416"/>
                  </a:cubicBezTo>
                  <a:lnTo>
                    <a:pt x="7661" y="8378"/>
                  </a:lnTo>
                  <a:lnTo>
                    <a:pt x="7642" y="8320"/>
                  </a:lnTo>
                  <a:lnTo>
                    <a:pt x="7632" y="8281"/>
                  </a:lnTo>
                  <a:cubicBezTo>
                    <a:pt x="7623" y="8262"/>
                    <a:pt x="7613" y="8243"/>
                    <a:pt x="7608" y="8224"/>
                  </a:cubicBezTo>
                  <a:lnTo>
                    <a:pt x="7594" y="8190"/>
                  </a:lnTo>
                  <a:lnTo>
                    <a:pt x="7570" y="8127"/>
                  </a:lnTo>
                  <a:lnTo>
                    <a:pt x="7560" y="8103"/>
                  </a:lnTo>
                  <a:lnTo>
                    <a:pt x="7560" y="8099"/>
                  </a:lnTo>
                  <a:cubicBezTo>
                    <a:pt x="7502" y="7954"/>
                    <a:pt x="7435" y="7815"/>
                    <a:pt x="7358" y="7680"/>
                  </a:cubicBezTo>
                  <a:cubicBezTo>
                    <a:pt x="7313" y="7608"/>
                    <a:pt x="7247" y="7577"/>
                    <a:pt x="7182" y="7577"/>
                  </a:cubicBezTo>
                  <a:cubicBezTo>
                    <a:pt x="7040" y="7577"/>
                    <a:pt x="6902" y="7723"/>
                    <a:pt x="6987" y="7892"/>
                  </a:cubicBezTo>
                  <a:cubicBezTo>
                    <a:pt x="7055" y="8012"/>
                    <a:pt x="7113" y="8137"/>
                    <a:pt x="7165" y="8267"/>
                  </a:cubicBezTo>
                  <a:lnTo>
                    <a:pt x="7165" y="8272"/>
                  </a:lnTo>
                  <a:lnTo>
                    <a:pt x="7170" y="8286"/>
                  </a:lnTo>
                  <a:lnTo>
                    <a:pt x="7194" y="8344"/>
                  </a:lnTo>
                  <a:lnTo>
                    <a:pt x="7204" y="8373"/>
                  </a:lnTo>
                  <a:cubicBezTo>
                    <a:pt x="7214" y="8392"/>
                    <a:pt x="7218" y="8411"/>
                    <a:pt x="7228" y="8431"/>
                  </a:cubicBezTo>
                  <a:lnTo>
                    <a:pt x="7238" y="8459"/>
                  </a:lnTo>
                  <a:lnTo>
                    <a:pt x="7257" y="8512"/>
                  </a:lnTo>
                  <a:lnTo>
                    <a:pt x="7267" y="8546"/>
                  </a:lnTo>
                  <a:lnTo>
                    <a:pt x="7281" y="8599"/>
                  </a:lnTo>
                  <a:lnTo>
                    <a:pt x="7291" y="8633"/>
                  </a:lnTo>
                  <a:cubicBezTo>
                    <a:pt x="7295" y="8647"/>
                    <a:pt x="7300" y="8666"/>
                    <a:pt x="7305" y="8686"/>
                  </a:cubicBezTo>
                  <a:lnTo>
                    <a:pt x="7315" y="8719"/>
                  </a:lnTo>
                  <a:cubicBezTo>
                    <a:pt x="7319" y="8739"/>
                    <a:pt x="7324" y="8758"/>
                    <a:pt x="7329" y="8777"/>
                  </a:cubicBezTo>
                  <a:lnTo>
                    <a:pt x="7339" y="8811"/>
                  </a:lnTo>
                  <a:cubicBezTo>
                    <a:pt x="7344" y="8840"/>
                    <a:pt x="7348" y="8868"/>
                    <a:pt x="7358" y="8897"/>
                  </a:cubicBezTo>
                  <a:lnTo>
                    <a:pt x="7358" y="8902"/>
                  </a:lnTo>
                  <a:cubicBezTo>
                    <a:pt x="7363" y="8931"/>
                    <a:pt x="7368" y="8955"/>
                    <a:pt x="7372" y="8984"/>
                  </a:cubicBezTo>
                  <a:lnTo>
                    <a:pt x="7377" y="9027"/>
                  </a:lnTo>
                  <a:cubicBezTo>
                    <a:pt x="7377" y="9042"/>
                    <a:pt x="7382" y="9056"/>
                    <a:pt x="7387" y="9075"/>
                  </a:cubicBezTo>
                  <a:lnTo>
                    <a:pt x="7392" y="9099"/>
                  </a:lnTo>
                  <a:lnTo>
                    <a:pt x="7392" y="9114"/>
                  </a:lnTo>
                  <a:cubicBezTo>
                    <a:pt x="7392" y="9133"/>
                    <a:pt x="7396" y="9148"/>
                    <a:pt x="7396" y="9167"/>
                  </a:cubicBezTo>
                  <a:cubicBezTo>
                    <a:pt x="7401" y="9186"/>
                    <a:pt x="7396" y="9186"/>
                    <a:pt x="7401" y="9196"/>
                  </a:cubicBezTo>
                  <a:lnTo>
                    <a:pt x="7401" y="9205"/>
                  </a:lnTo>
                  <a:cubicBezTo>
                    <a:pt x="7401" y="9225"/>
                    <a:pt x="7406" y="9239"/>
                    <a:pt x="7406" y="9258"/>
                  </a:cubicBezTo>
                  <a:cubicBezTo>
                    <a:pt x="7406" y="9273"/>
                    <a:pt x="7406" y="9282"/>
                    <a:pt x="7411" y="9292"/>
                  </a:cubicBezTo>
                  <a:lnTo>
                    <a:pt x="7411" y="9297"/>
                  </a:lnTo>
                  <a:cubicBezTo>
                    <a:pt x="7411" y="9316"/>
                    <a:pt x="7411" y="9330"/>
                    <a:pt x="7411" y="9350"/>
                  </a:cubicBezTo>
                  <a:cubicBezTo>
                    <a:pt x="7416" y="9364"/>
                    <a:pt x="7411" y="9379"/>
                    <a:pt x="7411" y="9393"/>
                  </a:cubicBezTo>
                  <a:lnTo>
                    <a:pt x="7411" y="9441"/>
                  </a:lnTo>
                  <a:lnTo>
                    <a:pt x="7411" y="9484"/>
                  </a:lnTo>
                  <a:lnTo>
                    <a:pt x="7411" y="9537"/>
                  </a:lnTo>
                  <a:lnTo>
                    <a:pt x="7411" y="9547"/>
                  </a:lnTo>
                  <a:lnTo>
                    <a:pt x="7411" y="9576"/>
                  </a:lnTo>
                  <a:lnTo>
                    <a:pt x="7411" y="9624"/>
                  </a:lnTo>
                  <a:lnTo>
                    <a:pt x="7411" y="9643"/>
                  </a:lnTo>
                  <a:lnTo>
                    <a:pt x="7411" y="9672"/>
                  </a:lnTo>
                  <a:lnTo>
                    <a:pt x="7411" y="9739"/>
                  </a:lnTo>
                  <a:lnTo>
                    <a:pt x="7411" y="9759"/>
                  </a:lnTo>
                  <a:lnTo>
                    <a:pt x="7411" y="9763"/>
                  </a:lnTo>
                  <a:cubicBezTo>
                    <a:pt x="7372" y="10606"/>
                    <a:pt x="7021" y="11404"/>
                    <a:pt x="6429" y="12006"/>
                  </a:cubicBezTo>
                  <a:cubicBezTo>
                    <a:pt x="6280" y="11707"/>
                    <a:pt x="6025" y="11481"/>
                    <a:pt x="5717" y="11356"/>
                  </a:cubicBezTo>
                  <a:lnTo>
                    <a:pt x="4707" y="10952"/>
                  </a:lnTo>
                  <a:lnTo>
                    <a:pt x="4707" y="10745"/>
                  </a:lnTo>
                  <a:cubicBezTo>
                    <a:pt x="5029" y="10581"/>
                    <a:pt x="5279" y="10302"/>
                    <a:pt x="5414" y="9961"/>
                  </a:cubicBezTo>
                  <a:cubicBezTo>
                    <a:pt x="5433" y="9966"/>
                    <a:pt x="5457" y="9970"/>
                    <a:pt x="5477" y="9970"/>
                  </a:cubicBezTo>
                  <a:cubicBezTo>
                    <a:pt x="5842" y="9961"/>
                    <a:pt x="6131" y="9658"/>
                    <a:pt x="6121" y="9292"/>
                  </a:cubicBezTo>
                  <a:cubicBezTo>
                    <a:pt x="6121" y="9022"/>
                    <a:pt x="5967" y="8777"/>
                    <a:pt x="5722" y="8666"/>
                  </a:cubicBezTo>
                  <a:lnTo>
                    <a:pt x="5722" y="8435"/>
                  </a:lnTo>
                  <a:cubicBezTo>
                    <a:pt x="5722" y="7425"/>
                    <a:pt x="4962" y="6602"/>
                    <a:pt x="4023" y="6602"/>
                  </a:cubicBezTo>
                  <a:lnTo>
                    <a:pt x="3903" y="6602"/>
                  </a:lnTo>
                  <a:cubicBezTo>
                    <a:pt x="2965" y="6602"/>
                    <a:pt x="2205" y="7425"/>
                    <a:pt x="2205" y="8435"/>
                  </a:cubicBezTo>
                  <a:lnTo>
                    <a:pt x="2205" y="8666"/>
                  </a:lnTo>
                  <a:cubicBezTo>
                    <a:pt x="1959" y="8777"/>
                    <a:pt x="1800" y="9022"/>
                    <a:pt x="1805" y="9292"/>
                  </a:cubicBezTo>
                  <a:cubicBezTo>
                    <a:pt x="1796" y="9653"/>
                    <a:pt x="2084" y="9956"/>
                    <a:pt x="2450" y="9966"/>
                  </a:cubicBezTo>
                  <a:cubicBezTo>
                    <a:pt x="2469" y="9966"/>
                    <a:pt x="2493" y="9961"/>
                    <a:pt x="2513" y="9956"/>
                  </a:cubicBezTo>
                  <a:cubicBezTo>
                    <a:pt x="2652" y="10302"/>
                    <a:pt x="2912" y="10586"/>
                    <a:pt x="3249" y="10750"/>
                  </a:cubicBezTo>
                  <a:lnTo>
                    <a:pt x="3249" y="10942"/>
                  </a:lnTo>
                  <a:lnTo>
                    <a:pt x="2205" y="11351"/>
                  </a:lnTo>
                  <a:cubicBezTo>
                    <a:pt x="1897" y="11472"/>
                    <a:pt x="1642" y="11703"/>
                    <a:pt x="1492" y="12001"/>
                  </a:cubicBezTo>
                  <a:cubicBezTo>
                    <a:pt x="819" y="11313"/>
                    <a:pt x="463" y="10370"/>
                    <a:pt x="511" y="9412"/>
                  </a:cubicBezTo>
                  <a:lnTo>
                    <a:pt x="511" y="9403"/>
                  </a:lnTo>
                  <a:lnTo>
                    <a:pt x="511" y="9388"/>
                  </a:lnTo>
                  <a:lnTo>
                    <a:pt x="511" y="9379"/>
                  </a:lnTo>
                  <a:cubicBezTo>
                    <a:pt x="511" y="9359"/>
                    <a:pt x="511" y="9340"/>
                    <a:pt x="516" y="9316"/>
                  </a:cubicBezTo>
                  <a:lnTo>
                    <a:pt x="516" y="9292"/>
                  </a:lnTo>
                  <a:lnTo>
                    <a:pt x="516" y="9263"/>
                  </a:lnTo>
                  <a:cubicBezTo>
                    <a:pt x="516" y="9249"/>
                    <a:pt x="516" y="9234"/>
                    <a:pt x="520" y="9220"/>
                  </a:cubicBezTo>
                  <a:cubicBezTo>
                    <a:pt x="520" y="9210"/>
                    <a:pt x="520" y="9205"/>
                    <a:pt x="520" y="9196"/>
                  </a:cubicBezTo>
                  <a:lnTo>
                    <a:pt x="520" y="9181"/>
                  </a:lnTo>
                  <a:cubicBezTo>
                    <a:pt x="520" y="9162"/>
                    <a:pt x="525" y="9148"/>
                    <a:pt x="525" y="9128"/>
                  </a:cubicBezTo>
                  <a:lnTo>
                    <a:pt x="530" y="9099"/>
                  </a:lnTo>
                  <a:lnTo>
                    <a:pt x="530" y="9085"/>
                  </a:lnTo>
                  <a:cubicBezTo>
                    <a:pt x="530" y="9071"/>
                    <a:pt x="535" y="9051"/>
                    <a:pt x="540" y="9037"/>
                  </a:cubicBezTo>
                  <a:lnTo>
                    <a:pt x="545" y="8994"/>
                  </a:lnTo>
                  <a:cubicBezTo>
                    <a:pt x="545" y="8979"/>
                    <a:pt x="554" y="8960"/>
                    <a:pt x="554" y="8945"/>
                  </a:cubicBezTo>
                  <a:lnTo>
                    <a:pt x="564" y="8902"/>
                  </a:lnTo>
                  <a:cubicBezTo>
                    <a:pt x="569" y="8888"/>
                    <a:pt x="569" y="8873"/>
                    <a:pt x="573" y="8854"/>
                  </a:cubicBezTo>
                  <a:cubicBezTo>
                    <a:pt x="578" y="8835"/>
                    <a:pt x="578" y="8825"/>
                    <a:pt x="583" y="8816"/>
                  </a:cubicBezTo>
                  <a:cubicBezTo>
                    <a:pt x="583" y="8801"/>
                    <a:pt x="588" y="8782"/>
                    <a:pt x="593" y="8767"/>
                  </a:cubicBezTo>
                  <a:lnTo>
                    <a:pt x="597" y="8748"/>
                  </a:lnTo>
                  <a:lnTo>
                    <a:pt x="602" y="8724"/>
                  </a:lnTo>
                  <a:cubicBezTo>
                    <a:pt x="607" y="8710"/>
                    <a:pt x="612" y="8690"/>
                    <a:pt x="617" y="8671"/>
                  </a:cubicBezTo>
                  <a:lnTo>
                    <a:pt x="622" y="8657"/>
                  </a:lnTo>
                  <a:lnTo>
                    <a:pt x="626" y="8638"/>
                  </a:lnTo>
                  <a:cubicBezTo>
                    <a:pt x="636" y="8609"/>
                    <a:pt x="641" y="8585"/>
                    <a:pt x="650" y="8556"/>
                  </a:cubicBezTo>
                  <a:lnTo>
                    <a:pt x="650" y="8551"/>
                  </a:lnTo>
                  <a:cubicBezTo>
                    <a:pt x="660" y="8522"/>
                    <a:pt x="670" y="8493"/>
                    <a:pt x="679" y="8469"/>
                  </a:cubicBezTo>
                  <a:lnTo>
                    <a:pt x="689" y="8440"/>
                  </a:lnTo>
                  <a:cubicBezTo>
                    <a:pt x="694" y="8421"/>
                    <a:pt x="703" y="8402"/>
                    <a:pt x="708" y="8378"/>
                  </a:cubicBezTo>
                  <a:lnTo>
                    <a:pt x="723" y="8349"/>
                  </a:lnTo>
                  <a:lnTo>
                    <a:pt x="742" y="8296"/>
                  </a:lnTo>
                  <a:lnTo>
                    <a:pt x="756" y="8262"/>
                  </a:lnTo>
                  <a:lnTo>
                    <a:pt x="775" y="8209"/>
                  </a:lnTo>
                  <a:lnTo>
                    <a:pt x="790" y="8180"/>
                  </a:lnTo>
                  <a:lnTo>
                    <a:pt x="814" y="8127"/>
                  </a:lnTo>
                  <a:lnTo>
                    <a:pt x="828" y="8099"/>
                  </a:lnTo>
                  <a:lnTo>
                    <a:pt x="852" y="8046"/>
                  </a:lnTo>
                  <a:lnTo>
                    <a:pt x="867" y="8017"/>
                  </a:lnTo>
                  <a:lnTo>
                    <a:pt x="896" y="7964"/>
                  </a:lnTo>
                  <a:lnTo>
                    <a:pt x="905" y="7949"/>
                  </a:lnTo>
                  <a:lnTo>
                    <a:pt x="905" y="7945"/>
                  </a:lnTo>
                  <a:cubicBezTo>
                    <a:pt x="1064" y="7641"/>
                    <a:pt x="1271" y="7367"/>
                    <a:pt x="1516" y="7127"/>
                  </a:cubicBezTo>
                  <a:lnTo>
                    <a:pt x="1521" y="7122"/>
                  </a:lnTo>
                  <a:lnTo>
                    <a:pt x="1531" y="7107"/>
                  </a:lnTo>
                  <a:lnTo>
                    <a:pt x="1545" y="7098"/>
                  </a:lnTo>
                  <a:lnTo>
                    <a:pt x="1574" y="7069"/>
                  </a:lnTo>
                  <a:lnTo>
                    <a:pt x="1593" y="7050"/>
                  </a:lnTo>
                  <a:lnTo>
                    <a:pt x="1613" y="7035"/>
                  </a:lnTo>
                  <a:lnTo>
                    <a:pt x="1637" y="7011"/>
                  </a:lnTo>
                  <a:lnTo>
                    <a:pt x="1661" y="6992"/>
                  </a:lnTo>
                  <a:lnTo>
                    <a:pt x="1670" y="6982"/>
                  </a:lnTo>
                  <a:lnTo>
                    <a:pt x="1699" y="6953"/>
                  </a:lnTo>
                  <a:lnTo>
                    <a:pt x="1723" y="6934"/>
                  </a:lnTo>
                  <a:lnTo>
                    <a:pt x="1733" y="6929"/>
                  </a:lnTo>
                  <a:lnTo>
                    <a:pt x="1767" y="6900"/>
                  </a:lnTo>
                  <a:lnTo>
                    <a:pt x="1800" y="6872"/>
                  </a:lnTo>
                  <a:lnTo>
                    <a:pt x="1834" y="6848"/>
                  </a:lnTo>
                  <a:lnTo>
                    <a:pt x="1868" y="6823"/>
                  </a:lnTo>
                  <a:lnTo>
                    <a:pt x="1901" y="6795"/>
                  </a:lnTo>
                  <a:lnTo>
                    <a:pt x="1935" y="6771"/>
                  </a:lnTo>
                  <a:lnTo>
                    <a:pt x="1974" y="6746"/>
                  </a:lnTo>
                  <a:lnTo>
                    <a:pt x="2007" y="6722"/>
                  </a:lnTo>
                  <a:lnTo>
                    <a:pt x="2041" y="6698"/>
                  </a:lnTo>
                  <a:lnTo>
                    <a:pt x="2079" y="6674"/>
                  </a:lnTo>
                  <a:lnTo>
                    <a:pt x="2113" y="6650"/>
                  </a:lnTo>
                  <a:lnTo>
                    <a:pt x="2152" y="6626"/>
                  </a:lnTo>
                  <a:lnTo>
                    <a:pt x="2190" y="6607"/>
                  </a:lnTo>
                  <a:lnTo>
                    <a:pt x="2224" y="6583"/>
                  </a:lnTo>
                  <a:lnTo>
                    <a:pt x="2262" y="6564"/>
                  </a:lnTo>
                  <a:lnTo>
                    <a:pt x="2267" y="6564"/>
                  </a:lnTo>
                  <a:lnTo>
                    <a:pt x="2301" y="6544"/>
                  </a:lnTo>
                  <a:lnTo>
                    <a:pt x="2330" y="6530"/>
                  </a:lnTo>
                  <a:lnTo>
                    <a:pt x="2339" y="6525"/>
                  </a:lnTo>
                  <a:lnTo>
                    <a:pt x="2373" y="6506"/>
                  </a:lnTo>
                  <a:lnTo>
                    <a:pt x="2402" y="6491"/>
                  </a:lnTo>
                  <a:lnTo>
                    <a:pt x="2426" y="6482"/>
                  </a:lnTo>
                  <a:lnTo>
                    <a:pt x="2450" y="6467"/>
                  </a:lnTo>
                  <a:lnTo>
                    <a:pt x="2479" y="6453"/>
                  </a:lnTo>
                  <a:lnTo>
                    <a:pt x="2503" y="6443"/>
                  </a:lnTo>
                  <a:lnTo>
                    <a:pt x="2532" y="6429"/>
                  </a:lnTo>
                  <a:lnTo>
                    <a:pt x="2570" y="6414"/>
                  </a:lnTo>
                  <a:lnTo>
                    <a:pt x="2575" y="6414"/>
                  </a:lnTo>
                  <a:lnTo>
                    <a:pt x="2628" y="6390"/>
                  </a:lnTo>
                  <a:lnTo>
                    <a:pt x="2686" y="6366"/>
                  </a:lnTo>
                  <a:lnTo>
                    <a:pt x="2705" y="6357"/>
                  </a:lnTo>
                  <a:lnTo>
                    <a:pt x="2734" y="6347"/>
                  </a:lnTo>
                  <a:lnTo>
                    <a:pt x="2768" y="6338"/>
                  </a:lnTo>
                  <a:lnTo>
                    <a:pt x="2796" y="6328"/>
                  </a:lnTo>
                  <a:lnTo>
                    <a:pt x="2816" y="6318"/>
                  </a:lnTo>
                  <a:lnTo>
                    <a:pt x="2849" y="6309"/>
                  </a:lnTo>
                  <a:lnTo>
                    <a:pt x="2873" y="6299"/>
                  </a:lnTo>
                  <a:lnTo>
                    <a:pt x="2897" y="6294"/>
                  </a:lnTo>
                  <a:lnTo>
                    <a:pt x="2931" y="6280"/>
                  </a:lnTo>
                  <a:lnTo>
                    <a:pt x="2979" y="6265"/>
                  </a:lnTo>
                  <a:cubicBezTo>
                    <a:pt x="3008" y="6280"/>
                    <a:pt x="3037" y="6285"/>
                    <a:pt x="3066" y="6285"/>
                  </a:cubicBezTo>
                  <a:cubicBezTo>
                    <a:pt x="3128" y="6285"/>
                    <a:pt x="3191" y="6256"/>
                    <a:pt x="3229" y="6203"/>
                  </a:cubicBezTo>
                  <a:lnTo>
                    <a:pt x="3268" y="6198"/>
                  </a:lnTo>
                  <a:lnTo>
                    <a:pt x="3278" y="6198"/>
                  </a:lnTo>
                  <a:lnTo>
                    <a:pt x="3311" y="6188"/>
                  </a:lnTo>
                  <a:lnTo>
                    <a:pt x="3359" y="6179"/>
                  </a:lnTo>
                  <a:lnTo>
                    <a:pt x="3403" y="6174"/>
                  </a:lnTo>
                  <a:lnTo>
                    <a:pt x="3451" y="6169"/>
                  </a:lnTo>
                  <a:lnTo>
                    <a:pt x="3489" y="6159"/>
                  </a:lnTo>
                  <a:lnTo>
                    <a:pt x="3537" y="6155"/>
                  </a:lnTo>
                  <a:lnTo>
                    <a:pt x="3576" y="6150"/>
                  </a:lnTo>
                  <a:lnTo>
                    <a:pt x="3624" y="6145"/>
                  </a:lnTo>
                  <a:lnTo>
                    <a:pt x="3667" y="6145"/>
                  </a:lnTo>
                  <a:lnTo>
                    <a:pt x="3715" y="6140"/>
                  </a:lnTo>
                  <a:lnTo>
                    <a:pt x="4028" y="6140"/>
                  </a:lnTo>
                  <a:lnTo>
                    <a:pt x="4120" y="6145"/>
                  </a:lnTo>
                  <a:lnTo>
                    <a:pt x="4211" y="6150"/>
                  </a:lnTo>
                  <a:lnTo>
                    <a:pt x="4250" y="6150"/>
                  </a:lnTo>
                  <a:lnTo>
                    <a:pt x="4298" y="6155"/>
                  </a:lnTo>
                  <a:lnTo>
                    <a:pt x="4351" y="6159"/>
                  </a:lnTo>
                  <a:lnTo>
                    <a:pt x="4389" y="6164"/>
                  </a:lnTo>
                  <a:lnTo>
                    <a:pt x="4413" y="6169"/>
                  </a:lnTo>
                  <a:lnTo>
                    <a:pt x="4442" y="6169"/>
                  </a:lnTo>
                  <a:lnTo>
                    <a:pt x="4481" y="6179"/>
                  </a:lnTo>
                  <a:lnTo>
                    <a:pt x="4509" y="6184"/>
                  </a:lnTo>
                  <a:lnTo>
                    <a:pt x="4524" y="6184"/>
                  </a:lnTo>
                  <a:lnTo>
                    <a:pt x="4567" y="6188"/>
                  </a:lnTo>
                  <a:lnTo>
                    <a:pt x="4601" y="6198"/>
                  </a:lnTo>
                  <a:lnTo>
                    <a:pt x="4610" y="6198"/>
                  </a:lnTo>
                  <a:lnTo>
                    <a:pt x="4659" y="6208"/>
                  </a:lnTo>
                  <a:lnTo>
                    <a:pt x="4697" y="6217"/>
                  </a:lnTo>
                  <a:lnTo>
                    <a:pt x="4745" y="6227"/>
                  </a:lnTo>
                  <a:lnTo>
                    <a:pt x="4784" y="6236"/>
                  </a:lnTo>
                  <a:lnTo>
                    <a:pt x="4832" y="6246"/>
                  </a:lnTo>
                  <a:lnTo>
                    <a:pt x="4870" y="6261"/>
                  </a:lnTo>
                  <a:lnTo>
                    <a:pt x="4914" y="6270"/>
                  </a:lnTo>
                  <a:lnTo>
                    <a:pt x="4957" y="6285"/>
                  </a:lnTo>
                  <a:lnTo>
                    <a:pt x="5000" y="6299"/>
                  </a:lnTo>
                  <a:lnTo>
                    <a:pt x="5039" y="6309"/>
                  </a:lnTo>
                  <a:lnTo>
                    <a:pt x="5082" y="6323"/>
                  </a:lnTo>
                  <a:lnTo>
                    <a:pt x="5120" y="6338"/>
                  </a:lnTo>
                  <a:lnTo>
                    <a:pt x="5164" y="6352"/>
                  </a:lnTo>
                  <a:lnTo>
                    <a:pt x="5173" y="6357"/>
                  </a:lnTo>
                  <a:lnTo>
                    <a:pt x="5202" y="6371"/>
                  </a:lnTo>
                  <a:lnTo>
                    <a:pt x="5236" y="6381"/>
                  </a:lnTo>
                  <a:lnTo>
                    <a:pt x="5260" y="6390"/>
                  </a:lnTo>
                  <a:lnTo>
                    <a:pt x="5284" y="6400"/>
                  </a:lnTo>
                  <a:lnTo>
                    <a:pt x="5318" y="6419"/>
                  </a:lnTo>
                  <a:lnTo>
                    <a:pt x="5337" y="6424"/>
                  </a:lnTo>
                  <a:lnTo>
                    <a:pt x="5366" y="6439"/>
                  </a:lnTo>
                  <a:lnTo>
                    <a:pt x="5395" y="6453"/>
                  </a:lnTo>
                  <a:lnTo>
                    <a:pt x="5419" y="6463"/>
                  </a:lnTo>
                  <a:lnTo>
                    <a:pt x="5443" y="6472"/>
                  </a:lnTo>
                  <a:lnTo>
                    <a:pt x="5477" y="6491"/>
                  </a:lnTo>
                  <a:lnTo>
                    <a:pt x="5501" y="6501"/>
                  </a:lnTo>
                  <a:lnTo>
                    <a:pt x="5520" y="6511"/>
                  </a:lnTo>
                  <a:lnTo>
                    <a:pt x="5573" y="6540"/>
                  </a:lnTo>
                  <a:lnTo>
                    <a:pt x="5626" y="6568"/>
                  </a:lnTo>
                  <a:lnTo>
                    <a:pt x="5635" y="6573"/>
                  </a:lnTo>
                  <a:lnTo>
                    <a:pt x="5669" y="6593"/>
                  </a:lnTo>
                  <a:lnTo>
                    <a:pt x="5698" y="6612"/>
                  </a:lnTo>
                  <a:lnTo>
                    <a:pt x="5717" y="6621"/>
                  </a:lnTo>
                  <a:lnTo>
                    <a:pt x="5746" y="6641"/>
                  </a:lnTo>
                  <a:lnTo>
                    <a:pt x="5770" y="6655"/>
                  </a:lnTo>
                  <a:lnTo>
                    <a:pt x="5794" y="6670"/>
                  </a:lnTo>
                  <a:lnTo>
                    <a:pt x="5818" y="6684"/>
                  </a:lnTo>
                  <a:lnTo>
                    <a:pt x="5852" y="6708"/>
                  </a:lnTo>
                  <a:lnTo>
                    <a:pt x="5857" y="6713"/>
                  </a:lnTo>
                  <a:lnTo>
                    <a:pt x="5890" y="6732"/>
                  </a:lnTo>
                  <a:lnTo>
                    <a:pt x="5919" y="6751"/>
                  </a:lnTo>
                  <a:lnTo>
                    <a:pt x="5934" y="6761"/>
                  </a:lnTo>
                  <a:lnTo>
                    <a:pt x="5958" y="6780"/>
                  </a:lnTo>
                  <a:lnTo>
                    <a:pt x="5991" y="6804"/>
                  </a:lnTo>
                  <a:lnTo>
                    <a:pt x="5996" y="6809"/>
                  </a:lnTo>
                  <a:lnTo>
                    <a:pt x="6030" y="6833"/>
                  </a:lnTo>
                  <a:lnTo>
                    <a:pt x="6064" y="6857"/>
                  </a:lnTo>
                  <a:lnTo>
                    <a:pt x="6097" y="6886"/>
                  </a:lnTo>
                  <a:lnTo>
                    <a:pt x="6131" y="6910"/>
                  </a:lnTo>
                  <a:lnTo>
                    <a:pt x="6165" y="6939"/>
                  </a:lnTo>
                  <a:lnTo>
                    <a:pt x="6198" y="6968"/>
                  </a:lnTo>
                  <a:lnTo>
                    <a:pt x="6227" y="6997"/>
                  </a:lnTo>
                  <a:lnTo>
                    <a:pt x="6261" y="7026"/>
                  </a:lnTo>
                  <a:lnTo>
                    <a:pt x="6290" y="7050"/>
                  </a:lnTo>
                  <a:lnTo>
                    <a:pt x="6295" y="7050"/>
                  </a:lnTo>
                  <a:lnTo>
                    <a:pt x="6323" y="7079"/>
                  </a:lnTo>
                  <a:lnTo>
                    <a:pt x="6352" y="7107"/>
                  </a:lnTo>
                  <a:lnTo>
                    <a:pt x="6362" y="7117"/>
                  </a:lnTo>
                  <a:lnTo>
                    <a:pt x="6386" y="7141"/>
                  </a:lnTo>
                  <a:lnTo>
                    <a:pt x="6415" y="7170"/>
                  </a:lnTo>
                  <a:lnTo>
                    <a:pt x="6444" y="7199"/>
                  </a:lnTo>
                  <a:lnTo>
                    <a:pt x="6468" y="7223"/>
                  </a:lnTo>
                  <a:lnTo>
                    <a:pt x="6473" y="7232"/>
                  </a:lnTo>
                  <a:cubicBezTo>
                    <a:pt x="6518" y="7277"/>
                    <a:pt x="6568" y="7295"/>
                    <a:pt x="6617" y="7295"/>
                  </a:cubicBezTo>
                  <a:cubicBezTo>
                    <a:pt x="6777" y="7295"/>
                    <a:pt x="6918" y="7097"/>
                    <a:pt x="6785" y="6939"/>
                  </a:cubicBezTo>
                  <a:lnTo>
                    <a:pt x="6781" y="6934"/>
                  </a:lnTo>
                  <a:lnTo>
                    <a:pt x="6752" y="6905"/>
                  </a:lnTo>
                  <a:lnTo>
                    <a:pt x="6718" y="6872"/>
                  </a:lnTo>
                  <a:lnTo>
                    <a:pt x="6684" y="6838"/>
                  </a:lnTo>
                  <a:lnTo>
                    <a:pt x="6660" y="6814"/>
                  </a:lnTo>
                  <a:lnTo>
                    <a:pt x="6651" y="6804"/>
                  </a:lnTo>
                  <a:lnTo>
                    <a:pt x="6617" y="6771"/>
                  </a:lnTo>
                  <a:lnTo>
                    <a:pt x="6583" y="6737"/>
                  </a:lnTo>
                  <a:lnTo>
                    <a:pt x="6545" y="6703"/>
                  </a:lnTo>
                  <a:lnTo>
                    <a:pt x="6511" y="6670"/>
                  </a:lnTo>
                  <a:lnTo>
                    <a:pt x="6477" y="6641"/>
                  </a:lnTo>
                  <a:lnTo>
                    <a:pt x="6439" y="6612"/>
                  </a:lnTo>
                  <a:lnTo>
                    <a:pt x="6400" y="6578"/>
                  </a:lnTo>
                  <a:lnTo>
                    <a:pt x="6367" y="6549"/>
                  </a:lnTo>
                  <a:lnTo>
                    <a:pt x="6328" y="6520"/>
                  </a:lnTo>
                  <a:lnTo>
                    <a:pt x="6290" y="6491"/>
                  </a:lnTo>
                  <a:lnTo>
                    <a:pt x="6251" y="6463"/>
                  </a:lnTo>
                  <a:lnTo>
                    <a:pt x="6246" y="6458"/>
                  </a:lnTo>
                  <a:lnTo>
                    <a:pt x="6213" y="6434"/>
                  </a:lnTo>
                  <a:lnTo>
                    <a:pt x="6179" y="6410"/>
                  </a:lnTo>
                  <a:lnTo>
                    <a:pt x="6169" y="6400"/>
                  </a:lnTo>
                  <a:lnTo>
                    <a:pt x="6131" y="6376"/>
                  </a:lnTo>
                  <a:lnTo>
                    <a:pt x="6097" y="6352"/>
                  </a:lnTo>
                  <a:lnTo>
                    <a:pt x="6092" y="6352"/>
                  </a:lnTo>
                  <a:lnTo>
                    <a:pt x="6054" y="6328"/>
                  </a:lnTo>
                  <a:lnTo>
                    <a:pt x="6020" y="6309"/>
                  </a:lnTo>
                  <a:lnTo>
                    <a:pt x="6001" y="6294"/>
                  </a:lnTo>
                  <a:lnTo>
                    <a:pt x="5967" y="6275"/>
                  </a:lnTo>
                  <a:lnTo>
                    <a:pt x="5938" y="6256"/>
                  </a:lnTo>
                  <a:lnTo>
                    <a:pt x="5919" y="6246"/>
                  </a:lnTo>
                  <a:lnTo>
                    <a:pt x="5886" y="6227"/>
                  </a:lnTo>
                  <a:lnTo>
                    <a:pt x="5842" y="6203"/>
                  </a:lnTo>
                  <a:lnTo>
                    <a:pt x="5837" y="6198"/>
                  </a:lnTo>
                  <a:lnTo>
                    <a:pt x="5799" y="6164"/>
                  </a:lnTo>
                  <a:lnTo>
                    <a:pt x="5741" y="6131"/>
                  </a:lnTo>
                  <a:lnTo>
                    <a:pt x="5712" y="6116"/>
                  </a:lnTo>
                  <a:lnTo>
                    <a:pt x="5693" y="6107"/>
                  </a:lnTo>
                  <a:lnTo>
                    <a:pt x="5655" y="6087"/>
                  </a:lnTo>
                  <a:lnTo>
                    <a:pt x="5626" y="6073"/>
                  </a:lnTo>
                  <a:lnTo>
                    <a:pt x="5602" y="6063"/>
                  </a:lnTo>
                  <a:lnTo>
                    <a:pt x="5563" y="6044"/>
                  </a:lnTo>
                  <a:lnTo>
                    <a:pt x="5534" y="6030"/>
                  </a:lnTo>
                  <a:lnTo>
                    <a:pt x="5515" y="6025"/>
                  </a:lnTo>
                  <a:lnTo>
                    <a:pt x="5472" y="6005"/>
                  </a:lnTo>
                  <a:lnTo>
                    <a:pt x="5443" y="5996"/>
                  </a:lnTo>
                  <a:lnTo>
                    <a:pt x="5419" y="5981"/>
                  </a:lnTo>
                  <a:lnTo>
                    <a:pt x="5380" y="5972"/>
                  </a:lnTo>
                  <a:lnTo>
                    <a:pt x="5351" y="5957"/>
                  </a:lnTo>
                  <a:lnTo>
                    <a:pt x="5337" y="5953"/>
                  </a:lnTo>
                  <a:lnTo>
                    <a:pt x="5289" y="5933"/>
                  </a:lnTo>
                  <a:lnTo>
                    <a:pt x="5246" y="5919"/>
                  </a:lnTo>
                  <a:lnTo>
                    <a:pt x="5197" y="5904"/>
                  </a:lnTo>
                  <a:lnTo>
                    <a:pt x="5154" y="5890"/>
                  </a:lnTo>
                  <a:lnTo>
                    <a:pt x="5101" y="5871"/>
                  </a:lnTo>
                  <a:lnTo>
                    <a:pt x="5058" y="5856"/>
                  </a:lnTo>
                  <a:lnTo>
                    <a:pt x="5005" y="5842"/>
                  </a:lnTo>
                  <a:lnTo>
                    <a:pt x="4962" y="5832"/>
                  </a:lnTo>
                  <a:lnTo>
                    <a:pt x="4909" y="5818"/>
                  </a:lnTo>
                  <a:lnTo>
                    <a:pt x="4865" y="5808"/>
                  </a:lnTo>
                  <a:lnTo>
                    <a:pt x="4813" y="5794"/>
                  </a:lnTo>
                  <a:lnTo>
                    <a:pt x="4764" y="5784"/>
                  </a:lnTo>
                  <a:lnTo>
                    <a:pt x="4711" y="5775"/>
                  </a:lnTo>
                  <a:lnTo>
                    <a:pt x="4702" y="5775"/>
                  </a:lnTo>
                  <a:lnTo>
                    <a:pt x="4668" y="5765"/>
                  </a:lnTo>
                  <a:lnTo>
                    <a:pt x="4615" y="5760"/>
                  </a:lnTo>
                  <a:lnTo>
                    <a:pt x="4606" y="5760"/>
                  </a:lnTo>
                  <a:lnTo>
                    <a:pt x="4567" y="5750"/>
                  </a:lnTo>
                  <a:lnTo>
                    <a:pt x="4519" y="5746"/>
                  </a:lnTo>
                  <a:lnTo>
                    <a:pt x="4495" y="5741"/>
                  </a:lnTo>
                  <a:lnTo>
                    <a:pt x="4466" y="5736"/>
                  </a:lnTo>
                  <a:lnTo>
                    <a:pt x="4423" y="5731"/>
                  </a:lnTo>
                  <a:lnTo>
                    <a:pt x="4365" y="5726"/>
                  </a:lnTo>
                  <a:lnTo>
                    <a:pt x="4307" y="5722"/>
                  </a:lnTo>
                  <a:lnTo>
                    <a:pt x="4264" y="5722"/>
                  </a:lnTo>
                  <a:lnTo>
                    <a:pt x="4163" y="5712"/>
                  </a:lnTo>
                  <a:lnTo>
                    <a:pt x="3653" y="5712"/>
                  </a:lnTo>
                  <a:lnTo>
                    <a:pt x="3605" y="5717"/>
                  </a:lnTo>
                  <a:lnTo>
                    <a:pt x="3552" y="5722"/>
                  </a:lnTo>
                  <a:lnTo>
                    <a:pt x="3509" y="5726"/>
                  </a:lnTo>
                  <a:lnTo>
                    <a:pt x="3504" y="5726"/>
                  </a:lnTo>
                  <a:lnTo>
                    <a:pt x="3451" y="5736"/>
                  </a:lnTo>
                  <a:lnTo>
                    <a:pt x="3403" y="5741"/>
                  </a:lnTo>
                  <a:lnTo>
                    <a:pt x="3355" y="5750"/>
                  </a:lnTo>
                  <a:lnTo>
                    <a:pt x="3306" y="5755"/>
                  </a:lnTo>
                  <a:lnTo>
                    <a:pt x="3297" y="5755"/>
                  </a:lnTo>
                  <a:lnTo>
                    <a:pt x="3287" y="1747"/>
                  </a:lnTo>
                  <a:close/>
                  <a:moveTo>
                    <a:pt x="4606" y="11371"/>
                  </a:moveTo>
                  <a:lnTo>
                    <a:pt x="5558" y="11751"/>
                  </a:lnTo>
                  <a:lnTo>
                    <a:pt x="5568" y="11756"/>
                  </a:lnTo>
                  <a:cubicBezTo>
                    <a:pt x="5813" y="11857"/>
                    <a:pt x="6001" y="12054"/>
                    <a:pt x="6092" y="12299"/>
                  </a:cubicBezTo>
                  <a:cubicBezTo>
                    <a:pt x="5611" y="12679"/>
                    <a:pt x="5043" y="12920"/>
                    <a:pt x="4442" y="13007"/>
                  </a:cubicBezTo>
                  <a:lnTo>
                    <a:pt x="3841" y="13007"/>
                  </a:lnTo>
                  <a:cubicBezTo>
                    <a:pt x="3807" y="13007"/>
                    <a:pt x="3768" y="13016"/>
                    <a:pt x="3740" y="13035"/>
                  </a:cubicBezTo>
                  <a:cubicBezTo>
                    <a:pt x="3042" y="12992"/>
                    <a:pt x="2373" y="12732"/>
                    <a:pt x="1820" y="12299"/>
                  </a:cubicBezTo>
                  <a:cubicBezTo>
                    <a:pt x="1829" y="12290"/>
                    <a:pt x="1834" y="12280"/>
                    <a:pt x="1839" y="12270"/>
                  </a:cubicBezTo>
                  <a:cubicBezTo>
                    <a:pt x="1930" y="12035"/>
                    <a:pt x="2113" y="11852"/>
                    <a:pt x="2344" y="11756"/>
                  </a:cubicBezTo>
                  <a:lnTo>
                    <a:pt x="2354" y="11751"/>
                  </a:lnTo>
                  <a:lnTo>
                    <a:pt x="3311" y="11380"/>
                  </a:lnTo>
                  <a:lnTo>
                    <a:pt x="3821" y="11876"/>
                  </a:lnTo>
                  <a:cubicBezTo>
                    <a:pt x="3860" y="11914"/>
                    <a:pt x="3918" y="11938"/>
                    <a:pt x="3970" y="11938"/>
                  </a:cubicBezTo>
                  <a:lnTo>
                    <a:pt x="3975" y="11938"/>
                  </a:lnTo>
                  <a:cubicBezTo>
                    <a:pt x="4033" y="11938"/>
                    <a:pt x="4086" y="11914"/>
                    <a:pt x="4124" y="11871"/>
                  </a:cubicBezTo>
                  <a:lnTo>
                    <a:pt x="4606" y="11371"/>
                  </a:lnTo>
                  <a:close/>
                  <a:moveTo>
                    <a:pt x="4986" y="0"/>
                  </a:moveTo>
                  <a:cubicBezTo>
                    <a:pt x="4865" y="0"/>
                    <a:pt x="4769" y="97"/>
                    <a:pt x="4769" y="217"/>
                  </a:cubicBezTo>
                  <a:lnTo>
                    <a:pt x="4769" y="1324"/>
                  </a:lnTo>
                  <a:lnTo>
                    <a:pt x="3075" y="1324"/>
                  </a:lnTo>
                  <a:cubicBezTo>
                    <a:pt x="2960" y="1324"/>
                    <a:pt x="2864" y="1420"/>
                    <a:pt x="2864" y="1540"/>
                  </a:cubicBezTo>
                  <a:lnTo>
                    <a:pt x="2873" y="5861"/>
                  </a:lnTo>
                  <a:lnTo>
                    <a:pt x="2859" y="5866"/>
                  </a:lnTo>
                  <a:lnTo>
                    <a:pt x="2825" y="5876"/>
                  </a:lnTo>
                  <a:lnTo>
                    <a:pt x="2787" y="5890"/>
                  </a:lnTo>
                  <a:lnTo>
                    <a:pt x="2763" y="5895"/>
                  </a:lnTo>
                  <a:lnTo>
                    <a:pt x="2734" y="5904"/>
                  </a:lnTo>
                  <a:lnTo>
                    <a:pt x="2695" y="5919"/>
                  </a:lnTo>
                  <a:lnTo>
                    <a:pt x="2676" y="5929"/>
                  </a:lnTo>
                  <a:lnTo>
                    <a:pt x="2642" y="5938"/>
                  </a:lnTo>
                  <a:lnTo>
                    <a:pt x="2604" y="5953"/>
                  </a:lnTo>
                  <a:lnTo>
                    <a:pt x="2580" y="5962"/>
                  </a:lnTo>
                  <a:lnTo>
                    <a:pt x="2551" y="5972"/>
                  </a:lnTo>
                  <a:lnTo>
                    <a:pt x="2488" y="6001"/>
                  </a:lnTo>
                  <a:lnTo>
                    <a:pt x="2426" y="6025"/>
                  </a:lnTo>
                  <a:lnTo>
                    <a:pt x="2421" y="6025"/>
                  </a:lnTo>
                  <a:lnTo>
                    <a:pt x="2378" y="6044"/>
                  </a:lnTo>
                  <a:lnTo>
                    <a:pt x="2339" y="6063"/>
                  </a:lnTo>
                  <a:lnTo>
                    <a:pt x="2325" y="6068"/>
                  </a:lnTo>
                  <a:lnTo>
                    <a:pt x="2286" y="6087"/>
                  </a:lnTo>
                  <a:lnTo>
                    <a:pt x="2253" y="6102"/>
                  </a:lnTo>
                  <a:lnTo>
                    <a:pt x="2233" y="6111"/>
                  </a:lnTo>
                  <a:lnTo>
                    <a:pt x="2200" y="6131"/>
                  </a:lnTo>
                  <a:lnTo>
                    <a:pt x="2161" y="6150"/>
                  </a:lnTo>
                  <a:lnTo>
                    <a:pt x="2152" y="6155"/>
                  </a:lnTo>
                  <a:lnTo>
                    <a:pt x="2113" y="6174"/>
                  </a:lnTo>
                  <a:lnTo>
                    <a:pt x="2075" y="6198"/>
                  </a:lnTo>
                  <a:lnTo>
                    <a:pt x="2031" y="6222"/>
                  </a:lnTo>
                  <a:lnTo>
                    <a:pt x="1988" y="6246"/>
                  </a:lnTo>
                  <a:lnTo>
                    <a:pt x="1950" y="6270"/>
                  </a:lnTo>
                  <a:lnTo>
                    <a:pt x="1906" y="6294"/>
                  </a:lnTo>
                  <a:lnTo>
                    <a:pt x="1868" y="6318"/>
                  </a:lnTo>
                  <a:lnTo>
                    <a:pt x="1824" y="6347"/>
                  </a:lnTo>
                  <a:lnTo>
                    <a:pt x="1786" y="6371"/>
                  </a:lnTo>
                  <a:lnTo>
                    <a:pt x="1747" y="6400"/>
                  </a:lnTo>
                  <a:lnTo>
                    <a:pt x="1709" y="6429"/>
                  </a:lnTo>
                  <a:lnTo>
                    <a:pt x="1670" y="6458"/>
                  </a:lnTo>
                  <a:lnTo>
                    <a:pt x="1632" y="6487"/>
                  </a:lnTo>
                  <a:lnTo>
                    <a:pt x="1593" y="6516"/>
                  </a:lnTo>
                  <a:lnTo>
                    <a:pt x="1555" y="6544"/>
                  </a:lnTo>
                  <a:lnTo>
                    <a:pt x="1516" y="6573"/>
                  </a:lnTo>
                  <a:lnTo>
                    <a:pt x="1478" y="6607"/>
                  </a:lnTo>
                  <a:lnTo>
                    <a:pt x="1473" y="6612"/>
                  </a:lnTo>
                  <a:lnTo>
                    <a:pt x="1444" y="6636"/>
                  </a:lnTo>
                  <a:lnTo>
                    <a:pt x="1406" y="6670"/>
                  </a:lnTo>
                  <a:lnTo>
                    <a:pt x="1401" y="6674"/>
                  </a:lnTo>
                  <a:lnTo>
                    <a:pt x="1372" y="6698"/>
                  </a:lnTo>
                  <a:lnTo>
                    <a:pt x="1338" y="6727"/>
                  </a:lnTo>
                  <a:lnTo>
                    <a:pt x="1329" y="6742"/>
                  </a:lnTo>
                  <a:lnTo>
                    <a:pt x="1300" y="6766"/>
                  </a:lnTo>
                  <a:lnTo>
                    <a:pt x="1266" y="6795"/>
                  </a:lnTo>
                  <a:lnTo>
                    <a:pt x="1257" y="6804"/>
                  </a:lnTo>
                  <a:lnTo>
                    <a:pt x="1237" y="6828"/>
                  </a:lnTo>
                  <a:lnTo>
                    <a:pt x="1233" y="6833"/>
                  </a:lnTo>
                  <a:cubicBezTo>
                    <a:pt x="958" y="7103"/>
                    <a:pt x="732" y="7406"/>
                    <a:pt x="549" y="7743"/>
                  </a:cubicBezTo>
                  <a:lnTo>
                    <a:pt x="545" y="7747"/>
                  </a:lnTo>
                  <a:lnTo>
                    <a:pt x="540" y="7762"/>
                  </a:lnTo>
                  <a:lnTo>
                    <a:pt x="540" y="7767"/>
                  </a:lnTo>
                  <a:lnTo>
                    <a:pt x="506" y="7829"/>
                  </a:lnTo>
                  <a:lnTo>
                    <a:pt x="492" y="7858"/>
                  </a:lnTo>
                  <a:lnTo>
                    <a:pt x="463" y="7921"/>
                  </a:lnTo>
                  <a:lnTo>
                    <a:pt x="448" y="7954"/>
                  </a:lnTo>
                  <a:lnTo>
                    <a:pt x="419" y="8012"/>
                  </a:lnTo>
                  <a:lnTo>
                    <a:pt x="405" y="8046"/>
                  </a:lnTo>
                  <a:cubicBezTo>
                    <a:pt x="395" y="8065"/>
                    <a:pt x="386" y="8084"/>
                    <a:pt x="381" y="8108"/>
                  </a:cubicBezTo>
                  <a:lnTo>
                    <a:pt x="366" y="8142"/>
                  </a:lnTo>
                  <a:cubicBezTo>
                    <a:pt x="357" y="8161"/>
                    <a:pt x="352" y="8185"/>
                    <a:pt x="342" y="8204"/>
                  </a:cubicBezTo>
                  <a:lnTo>
                    <a:pt x="328" y="8238"/>
                  </a:lnTo>
                  <a:cubicBezTo>
                    <a:pt x="323" y="8262"/>
                    <a:pt x="314" y="8281"/>
                    <a:pt x="304" y="8305"/>
                  </a:cubicBezTo>
                  <a:lnTo>
                    <a:pt x="294" y="8334"/>
                  </a:lnTo>
                  <a:cubicBezTo>
                    <a:pt x="285" y="8368"/>
                    <a:pt x="275" y="8397"/>
                    <a:pt x="265" y="8431"/>
                  </a:cubicBezTo>
                  <a:lnTo>
                    <a:pt x="265" y="8435"/>
                  </a:lnTo>
                  <a:cubicBezTo>
                    <a:pt x="256" y="8464"/>
                    <a:pt x="246" y="8493"/>
                    <a:pt x="237" y="8527"/>
                  </a:cubicBezTo>
                  <a:lnTo>
                    <a:pt x="232" y="8551"/>
                  </a:lnTo>
                  <a:lnTo>
                    <a:pt x="232" y="8561"/>
                  </a:lnTo>
                  <a:cubicBezTo>
                    <a:pt x="222" y="8580"/>
                    <a:pt x="217" y="8604"/>
                    <a:pt x="213" y="8623"/>
                  </a:cubicBezTo>
                  <a:lnTo>
                    <a:pt x="208" y="8652"/>
                  </a:lnTo>
                  <a:lnTo>
                    <a:pt x="203" y="8666"/>
                  </a:lnTo>
                  <a:cubicBezTo>
                    <a:pt x="198" y="8686"/>
                    <a:pt x="193" y="8705"/>
                    <a:pt x="188" y="8719"/>
                  </a:cubicBezTo>
                  <a:lnTo>
                    <a:pt x="179" y="8767"/>
                  </a:lnTo>
                  <a:cubicBezTo>
                    <a:pt x="174" y="8782"/>
                    <a:pt x="174" y="8801"/>
                    <a:pt x="169" y="8825"/>
                  </a:cubicBezTo>
                  <a:lnTo>
                    <a:pt x="160" y="8873"/>
                  </a:lnTo>
                  <a:cubicBezTo>
                    <a:pt x="155" y="8888"/>
                    <a:pt x="150" y="8907"/>
                    <a:pt x="150" y="8926"/>
                  </a:cubicBezTo>
                  <a:cubicBezTo>
                    <a:pt x="145" y="8945"/>
                    <a:pt x="145" y="8960"/>
                    <a:pt x="140" y="8974"/>
                  </a:cubicBezTo>
                  <a:cubicBezTo>
                    <a:pt x="140" y="8994"/>
                    <a:pt x="136" y="9013"/>
                    <a:pt x="131" y="9032"/>
                  </a:cubicBezTo>
                  <a:lnTo>
                    <a:pt x="131" y="9047"/>
                  </a:lnTo>
                  <a:lnTo>
                    <a:pt x="126" y="9080"/>
                  </a:lnTo>
                  <a:cubicBezTo>
                    <a:pt x="126" y="9099"/>
                    <a:pt x="121" y="9114"/>
                    <a:pt x="121" y="9133"/>
                  </a:cubicBezTo>
                  <a:lnTo>
                    <a:pt x="121" y="9148"/>
                  </a:lnTo>
                  <a:cubicBezTo>
                    <a:pt x="121" y="9157"/>
                    <a:pt x="121" y="9172"/>
                    <a:pt x="116" y="9181"/>
                  </a:cubicBezTo>
                  <a:cubicBezTo>
                    <a:pt x="111" y="9196"/>
                    <a:pt x="116" y="9215"/>
                    <a:pt x="111" y="9229"/>
                  </a:cubicBezTo>
                  <a:lnTo>
                    <a:pt x="111" y="9258"/>
                  </a:lnTo>
                  <a:lnTo>
                    <a:pt x="111" y="9287"/>
                  </a:lnTo>
                  <a:cubicBezTo>
                    <a:pt x="111" y="9311"/>
                    <a:pt x="111" y="9335"/>
                    <a:pt x="107" y="9359"/>
                  </a:cubicBezTo>
                  <a:lnTo>
                    <a:pt x="107" y="9374"/>
                  </a:lnTo>
                  <a:lnTo>
                    <a:pt x="107" y="9393"/>
                  </a:lnTo>
                  <a:cubicBezTo>
                    <a:pt x="1" y="11534"/>
                    <a:pt x="1646" y="13353"/>
                    <a:pt x="3788" y="13468"/>
                  </a:cubicBezTo>
                  <a:cubicBezTo>
                    <a:pt x="3855" y="13468"/>
                    <a:pt x="3922" y="13473"/>
                    <a:pt x="3990" y="13473"/>
                  </a:cubicBezTo>
                  <a:cubicBezTo>
                    <a:pt x="4158" y="13473"/>
                    <a:pt x="4327" y="13459"/>
                    <a:pt x="4495" y="13440"/>
                  </a:cubicBezTo>
                  <a:lnTo>
                    <a:pt x="10952" y="13440"/>
                  </a:lnTo>
                  <a:cubicBezTo>
                    <a:pt x="11068" y="13440"/>
                    <a:pt x="11164" y="13343"/>
                    <a:pt x="11164" y="13223"/>
                  </a:cubicBezTo>
                  <a:lnTo>
                    <a:pt x="11164" y="12112"/>
                  </a:lnTo>
                  <a:lnTo>
                    <a:pt x="12858" y="12112"/>
                  </a:lnTo>
                  <a:cubicBezTo>
                    <a:pt x="12973" y="12112"/>
                    <a:pt x="13069" y="12015"/>
                    <a:pt x="13069" y="11900"/>
                  </a:cubicBezTo>
                  <a:lnTo>
                    <a:pt x="13069" y="2758"/>
                  </a:lnTo>
                  <a:cubicBezTo>
                    <a:pt x="13069" y="2758"/>
                    <a:pt x="13045" y="2748"/>
                    <a:pt x="13045" y="2748"/>
                  </a:cubicBezTo>
                  <a:lnTo>
                    <a:pt x="13045" y="2738"/>
                  </a:lnTo>
                  <a:cubicBezTo>
                    <a:pt x="13045" y="2729"/>
                    <a:pt x="13041" y="2719"/>
                    <a:pt x="13041" y="2714"/>
                  </a:cubicBezTo>
                  <a:cubicBezTo>
                    <a:pt x="13041" y="2705"/>
                    <a:pt x="13036" y="2695"/>
                    <a:pt x="13036" y="2685"/>
                  </a:cubicBezTo>
                  <a:lnTo>
                    <a:pt x="13036" y="2681"/>
                  </a:lnTo>
                  <a:cubicBezTo>
                    <a:pt x="13031" y="2671"/>
                    <a:pt x="13026" y="2661"/>
                    <a:pt x="13021" y="2657"/>
                  </a:cubicBezTo>
                  <a:cubicBezTo>
                    <a:pt x="13017" y="2647"/>
                    <a:pt x="13012" y="2637"/>
                    <a:pt x="13007" y="2632"/>
                  </a:cubicBezTo>
                  <a:lnTo>
                    <a:pt x="13002" y="2628"/>
                  </a:lnTo>
                  <a:cubicBezTo>
                    <a:pt x="12997" y="2618"/>
                    <a:pt x="12992" y="2613"/>
                    <a:pt x="12988" y="2604"/>
                  </a:cubicBezTo>
                  <a:lnTo>
                    <a:pt x="10442" y="58"/>
                  </a:lnTo>
                  <a:cubicBezTo>
                    <a:pt x="10433" y="53"/>
                    <a:pt x="10428" y="44"/>
                    <a:pt x="10418" y="39"/>
                  </a:cubicBezTo>
                  <a:lnTo>
                    <a:pt x="10413" y="34"/>
                  </a:lnTo>
                  <a:cubicBezTo>
                    <a:pt x="10404" y="29"/>
                    <a:pt x="10399" y="25"/>
                    <a:pt x="10389" y="20"/>
                  </a:cubicBezTo>
                  <a:lnTo>
                    <a:pt x="10365" y="10"/>
                  </a:lnTo>
                  <a:lnTo>
                    <a:pt x="10360" y="10"/>
                  </a:lnTo>
                  <a:cubicBezTo>
                    <a:pt x="10351" y="10"/>
                    <a:pt x="10341" y="5"/>
                    <a:pt x="10332" y="5"/>
                  </a:cubicBezTo>
                  <a:lnTo>
                    <a:pt x="103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3" name="Google Shape;3283;p65"/>
          <p:cNvGrpSpPr/>
          <p:nvPr/>
        </p:nvGrpSpPr>
        <p:grpSpPr>
          <a:xfrm>
            <a:off x="5018159" y="3552268"/>
            <a:ext cx="427980" cy="320369"/>
            <a:chOff x="6627996" y="2449756"/>
            <a:chExt cx="427980" cy="320369"/>
          </a:xfrm>
        </p:grpSpPr>
        <p:sp>
          <p:nvSpPr>
            <p:cNvPr id="3284" name="Google Shape;3284;p65"/>
            <p:cNvSpPr/>
            <p:nvPr/>
          </p:nvSpPr>
          <p:spPr>
            <a:xfrm>
              <a:off x="6634946" y="2456155"/>
              <a:ext cx="415863" cy="220836"/>
            </a:xfrm>
            <a:custGeom>
              <a:rect b="b" l="l" r="r" t="t"/>
              <a:pathLst>
                <a:path extrusionOk="0" h="8420" w="15856">
                  <a:moveTo>
                    <a:pt x="6378" y="0"/>
                  </a:moveTo>
                  <a:cubicBezTo>
                    <a:pt x="6219" y="0"/>
                    <a:pt x="6060" y="11"/>
                    <a:pt x="5900" y="32"/>
                  </a:cubicBezTo>
                  <a:cubicBezTo>
                    <a:pt x="4509" y="220"/>
                    <a:pt x="3354" y="1206"/>
                    <a:pt x="2955" y="2549"/>
                  </a:cubicBezTo>
                  <a:lnTo>
                    <a:pt x="2936" y="2549"/>
                  </a:lnTo>
                  <a:cubicBezTo>
                    <a:pt x="1314" y="2549"/>
                    <a:pt x="1" y="3862"/>
                    <a:pt x="1" y="5484"/>
                  </a:cubicBezTo>
                  <a:cubicBezTo>
                    <a:pt x="1" y="7105"/>
                    <a:pt x="1314" y="8419"/>
                    <a:pt x="2936" y="8419"/>
                  </a:cubicBezTo>
                  <a:lnTo>
                    <a:pt x="13392" y="8419"/>
                  </a:lnTo>
                  <a:cubicBezTo>
                    <a:pt x="13403" y="8419"/>
                    <a:pt x="13415" y="8419"/>
                    <a:pt x="13427" y="8419"/>
                  </a:cubicBezTo>
                  <a:cubicBezTo>
                    <a:pt x="14763" y="8419"/>
                    <a:pt x="15855" y="7334"/>
                    <a:pt x="15855" y="5994"/>
                  </a:cubicBezTo>
                  <a:cubicBezTo>
                    <a:pt x="15855" y="4654"/>
                    <a:pt x="14763" y="3569"/>
                    <a:pt x="13427" y="3569"/>
                  </a:cubicBezTo>
                  <a:cubicBezTo>
                    <a:pt x="13415" y="3569"/>
                    <a:pt x="13403" y="3569"/>
                    <a:pt x="13392" y="3569"/>
                  </a:cubicBezTo>
                  <a:lnTo>
                    <a:pt x="13396" y="3569"/>
                  </a:lnTo>
                  <a:cubicBezTo>
                    <a:pt x="13310" y="3569"/>
                    <a:pt x="13218" y="3574"/>
                    <a:pt x="13132" y="3583"/>
                  </a:cubicBezTo>
                  <a:cubicBezTo>
                    <a:pt x="12743" y="2328"/>
                    <a:pt x="11586" y="1528"/>
                    <a:pt x="10340" y="1528"/>
                  </a:cubicBezTo>
                  <a:cubicBezTo>
                    <a:pt x="10030" y="1528"/>
                    <a:pt x="9714" y="1578"/>
                    <a:pt x="9403" y="1683"/>
                  </a:cubicBezTo>
                  <a:cubicBezTo>
                    <a:pt x="8747" y="627"/>
                    <a:pt x="7597" y="0"/>
                    <a:pt x="63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65"/>
            <p:cNvSpPr/>
            <p:nvPr/>
          </p:nvSpPr>
          <p:spPr>
            <a:xfrm>
              <a:off x="6633687" y="2523245"/>
              <a:ext cx="378489" cy="153746"/>
            </a:xfrm>
            <a:custGeom>
              <a:rect b="b" l="l" r="r" t="t"/>
              <a:pathLst>
                <a:path extrusionOk="0" h="5862" w="14431">
                  <a:moveTo>
                    <a:pt x="2859" y="0"/>
                  </a:moveTo>
                  <a:cubicBezTo>
                    <a:pt x="1252" y="68"/>
                    <a:pt x="0" y="1420"/>
                    <a:pt x="53" y="3027"/>
                  </a:cubicBezTo>
                  <a:cubicBezTo>
                    <a:pt x="106" y="4620"/>
                    <a:pt x="1482" y="5861"/>
                    <a:pt x="3080" y="5861"/>
                  </a:cubicBezTo>
                  <a:lnTo>
                    <a:pt x="13444" y="5861"/>
                  </a:lnTo>
                  <a:cubicBezTo>
                    <a:pt x="13507" y="5861"/>
                    <a:pt x="13570" y="5856"/>
                    <a:pt x="13632" y="5851"/>
                  </a:cubicBezTo>
                  <a:cubicBezTo>
                    <a:pt x="14431" y="5789"/>
                    <a:pt x="14368" y="4581"/>
                    <a:pt x="13565" y="4581"/>
                  </a:cubicBezTo>
                  <a:lnTo>
                    <a:pt x="11784" y="4581"/>
                  </a:lnTo>
                  <a:cubicBezTo>
                    <a:pt x="11645" y="4581"/>
                    <a:pt x="11529" y="4466"/>
                    <a:pt x="11529" y="4326"/>
                  </a:cubicBezTo>
                  <a:lnTo>
                    <a:pt x="11529" y="3518"/>
                  </a:lnTo>
                  <a:cubicBezTo>
                    <a:pt x="11529" y="3181"/>
                    <a:pt x="11395" y="2854"/>
                    <a:pt x="11159" y="2618"/>
                  </a:cubicBezTo>
                  <a:lnTo>
                    <a:pt x="9672" y="1131"/>
                  </a:lnTo>
                  <a:cubicBezTo>
                    <a:pt x="9431" y="891"/>
                    <a:pt x="9104" y="756"/>
                    <a:pt x="8767" y="756"/>
                  </a:cubicBezTo>
                  <a:lnTo>
                    <a:pt x="5409" y="756"/>
                  </a:lnTo>
                  <a:cubicBezTo>
                    <a:pt x="4846" y="756"/>
                    <a:pt x="4389" y="1213"/>
                    <a:pt x="4389" y="1776"/>
                  </a:cubicBezTo>
                  <a:lnTo>
                    <a:pt x="4389" y="4037"/>
                  </a:lnTo>
                  <a:cubicBezTo>
                    <a:pt x="4385" y="4186"/>
                    <a:pt x="4267" y="4292"/>
                    <a:pt x="4134" y="4292"/>
                  </a:cubicBezTo>
                  <a:cubicBezTo>
                    <a:pt x="4099" y="4292"/>
                    <a:pt x="4063" y="4285"/>
                    <a:pt x="4028" y="4268"/>
                  </a:cubicBezTo>
                  <a:cubicBezTo>
                    <a:pt x="3075" y="3806"/>
                    <a:pt x="2392" y="2873"/>
                    <a:pt x="2349" y="1762"/>
                  </a:cubicBezTo>
                  <a:cubicBezTo>
                    <a:pt x="2325" y="1131"/>
                    <a:pt x="2503" y="515"/>
                    <a:pt x="28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65"/>
            <p:cNvSpPr/>
            <p:nvPr/>
          </p:nvSpPr>
          <p:spPr>
            <a:xfrm>
              <a:off x="6768838" y="2563111"/>
              <a:ext cx="147189" cy="200693"/>
            </a:xfrm>
            <a:custGeom>
              <a:rect b="b" l="l" r="r" t="t"/>
              <a:pathLst>
                <a:path extrusionOk="0" h="7652" w="5612">
                  <a:moveTo>
                    <a:pt x="3630" y="1"/>
                  </a:moveTo>
                  <a:cubicBezTo>
                    <a:pt x="3625" y="1"/>
                    <a:pt x="3620" y="1"/>
                    <a:pt x="3614" y="1"/>
                  </a:cubicBezTo>
                  <a:lnTo>
                    <a:pt x="256" y="1"/>
                  </a:lnTo>
                  <a:cubicBezTo>
                    <a:pt x="116" y="1"/>
                    <a:pt x="1" y="112"/>
                    <a:pt x="1" y="256"/>
                  </a:cubicBezTo>
                  <a:lnTo>
                    <a:pt x="1" y="7397"/>
                  </a:lnTo>
                  <a:cubicBezTo>
                    <a:pt x="1" y="7536"/>
                    <a:pt x="116" y="7652"/>
                    <a:pt x="256" y="7652"/>
                  </a:cubicBezTo>
                  <a:lnTo>
                    <a:pt x="5356" y="7652"/>
                  </a:lnTo>
                  <a:cubicBezTo>
                    <a:pt x="5496" y="7652"/>
                    <a:pt x="5611" y="7536"/>
                    <a:pt x="5611" y="7397"/>
                  </a:cubicBezTo>
                  <a:lnTo>
                    <a:pt x="5611" y="1998"/>
                  </a:lnTo>
                  <a:cubicBezTo>
                    <a:pt x="5611" y="1863"/>
                    <a:pt x="5558" y="1733"/>
                    <a:pt x="5462" y="1637"/>
                  </a:cubicBezTo>
                  <a:lnTo>
                    <a:pt x="3975" y="150"/>
                  </a:lnTo>
                  <a:cubicBezTo>
                    <a:pt x="3883" y="58"/>
                    <a:pt x="3759" y="1"/>
                    <a:pt x="363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65"/>
            <p:cNvSpPr/>
            <p:nvPr/>
          </p:nvSpPr>
          <p:spPr>
            <a:xfrm>
              <a:off x="6869289" y="2609954"/>
              <a:ext cx="46869" cy="13507"/>
            </a:xfrm>
            <a:custGeom>
              <a:rect b="b" l="l" r="r" t="t"/>
              <a:pathLst>
                <a:path extrusionOk="0" h="515" w="1787">
                  <a:moveTo>
                    <a:pt x="1" y="0"/>
                  </a:moveTo>
                  <a:lnTo>
                    <a:pt x="1" y="515"/>
                  </a:lnTo>
                  <a:lnTo>
                    <a:pt x="1786" y="515"/>
                  </a:lnTo>
                  <a:lnTo>
                    <a:pt x="1786" y="212"/>
                  </a:lnTo>
                  <a:cubicBezTo>
                    <a:pt x="1781" y="140"/>
                    <a:pt x="1767" y="67"/>
                    <a:pt x="17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65"/>
            <p:cNvSpPr/>
            <p:nvPr/>
          </p:nvSpPr>
          <p:spPr>
            <a:xfrm>
              <a:off x="6627996" y="2449756"/>
              <a:ext cx="427980" cy="233451"/>
            </a:xfrm>
            <a:custGeom>
              <a:rect b="b" l="l" r="r" t="t"/>
              <a:pathLst>
                <a:path extrusionOk="0" h="8901" w="16318">
                  <a:moveTo>
                    <a:pt x="6639" y="0"/>
                  </a:moveTo>
                  <a:cubicBezTo>
                    <a:pt x="5841" y="0"/>
                    <a:pt x="5037" y="251"/>
                    <a:pt x="4351" y="772"/>
                  </a:cubicBezTo>
                  <a:cubicBezTo>
                    <a:pt x="3749" y="1229"/>
                    <a:pt x="3302" y="1850"/>
                    <a:pt x="3052" y="2557"/>
                  </a:cubicBezTo>
                  <a:cubicBezTo>
                    <a:pt x="1334" y="2644"/>
                    <a:pt x="1" y="4082"/>
                    <a:pt x="44" y="5800"/>
                  </a:cubicBezTo>
                  <a:cubicBezTo>
                    <a:pt x="83" y="7518"/>
                    <a:pt x="1483" y="8889"/>
                    <a:pt x="3201" y="8894"/>
                  </a:cubicBezTo>
                  <a:lnTo>
                    <a:pt x="4351" y="8894"/>
                  </a:lnTo>
                  <a:cubicBezTo>
                    <a:pt x="4630" y="8860"/>
                    <a:pt x="4630" y="8451"/>
                    <a:pt x="4351" y="8418"/>
                  </a:cubicBezTo>
                  <a:lnTo>
                    <a:pt x="3201" y="8418"/>
                  </a:lnTo>
                  <a:cubicBezTo>
                    <a:pt x="1714" y="8418"/>
                    <a:pt x="506" y="7215"/>
                    <a:pt x="506" y="5728"/>
                  </a:cubicBezTo>
                  <a:cubicBezTo>
                    <a:pt x="506" y="4236"/>
                    <a:pt x="1709" y="3029"/>
                    <a:pt x="3196" y="3029"/>
                  </a:cubicBezTo>
                  <a:lnTo>
                    <a:pt x="3225" y="3029"/>
                  </a:lnTo>
                  <a:cubicBezTo>
                    <a:pt x="3331" y="3029"/>
                    <a:pt x="3422" y="2961"/>
                    <a:pt x="3451" y="2860"/>
                  </a:cubicBezTo>
                  <a:cubicBezTo>
                    <a:pt x="3658" y="2177"/>
                    <a:pt x="4072" y="1580"/>
                    <a:pt x="4635" y="1152"/>
                  </a:cubicBezTo>
                  <a:cubicBezTo>
                    <a:pt x="5239" y="695"/>
                    <a:pt x="5943" y="477"/>
                    <a:pt x="6640" y="477"/>
                  </a:cubicBezTo>
                  <a:cubicBezTo>
                    <a:pt x="7747" y="477"/>
                    <a:pt x="8835" y="1028"/>
                    <a:pt x="9470" y="2047"/>
                  </a:cubicBezTo>
                  <a:cubicBezTo>
                    <a:pt x="9515" y="2117"/>
                    <a:pt x="9594" y="2159"/>
                    <a:pt x="9674" y="2159"/>
                  </a:cubicBezTo>
                  <a:cubicBezTo>
                    <a:pt x="9698" y="2159"/>
                    <a:pt x="9722" y="2156"/>
                    <a:pt x="9745" y="2148"/>
                  </a:cubicBezTo>
                  <a:cubicBezTo>
                    <a:pt x="10029" y="2053"/>
                    <a:pt x="10318" y="2007"/>
                    <a:pt x="10601" y="2007"/>
                  </a:cubicBezTo>
                  <a:cubicBezTo>
                    <a:pt x="11747" y="2007"/>
                    <a:pt x="12808" y="2746"/>
                    <a:pt x="13171" y="3899"/>
                  </a:cubicBezTo>
                  <a:cubicBezTo>
                    <a:pt x="13201" y="3996"/>
                    <a:pt x="13293" y="4065"/>
                    <a:pt x="13393" y="4065"/>
                  </a:cubicBezTo>
                  <a:cubicBezTo>
                    <a:pt x="13402" y="4065"/>
                    <a:pt x="13411" y="4064"/>
                    <a:pt x="13421" y="4063"/>
                  </a:cubicBezTo>
                  <a:cubicBezTo>
                    <a:pt x="13501" y="4054"/>
                    <a:pt x="13580" y="4050"/>
                    <a:pt x="13659" y="4050"/>
                  </a:cubicBezTo>
                  <a:cubicBezTo>
                    <a:pt x="14805" y="4050"/>
                    <a:pt x="15778" y="4947"/>
                    <a:pt x="15841" y="6118"/>
                  </a:cubicBezTo>
                  <a:cubicBezTo>
                    <a:pt x="15909" y="7369"/>
                    <a:pt x="14913" y="8423"/>
                    <a:pt x="13657" y="8423"/>
                  </a:cubicBezTo>
                  <a:lnTo>
                    <a:pt x="12001" y="8423"/>
                  </a:lnTo>
                  <a:cubicBezTo>
                    <a:pt x="11990" y="8421"/>
                    <a:pt x="11980" y="8420"/>
                    <a:pt x="11969" y="8420"/>
                  </a:cubicBezTo>
                  <a:cubicBezTo>
                    <a:pt x="11839" y="8420"/>
                    <a:pt x="11732" y="8525"/>
                    <a:pt x="11732" y="8658"/>
                  </a:cubicBezTo>
                  <a:cubicBezTo>
                    <a:pt x="11732" y="8792"/>
                    <a:pt x="11839" y="8901"/>
                    <a:pt x="11970" y="8901"/>
                  </a:cubicBezTo>
                  <a:cubicBezTo>
                    <a:pt x="11980" y="8901"/>
                    <a:pt x="11991" y="8900"/>
                    <a:pt x="12001" y="8899"/>
                  </a:cubicBezTo>
                  <a:lnTo>
                    <a:pt x="13657" y="8899"/>
                  </a:lnTo>
                  <a:cubicBezTo>
                    <a:pt x="15129" y="8899"/>
                    <a:pt x="16318" y="7706"/>
                    <a:pt x="16318" y="6238"/>
                  </a:cubicBezTo>
                  <a:cubicBezTo>
                    <a:pt x="16318" y="4766"/>
                    <a:pt x="15129" y="3577"/>
                    <a:pt x="13657" y="3577"/>
                  </a:cubicBezTo>
                  <a:lnTo>
                    <a:pt x="13661" y="3572"/>
                  </a:lnTo>
                  <a:lnTo>
                    <a:pt x="13565" y="3572"/>
                  </a:lnTo>
                  <a:cubicBezTo>
                    <a:pt x="13349" y="3009"/>
                    <a:pt x="12978" y="2523"/>
                    <a:pt x="12497" y="2162"/>
                  </a:cubicBezTo>
                  <a:cubicBezTo>
                    <a:pt x="11944" y="1749"/>
                    <a:pt x="11277" y="1532"/>
                    <a:pt x="10601" y="1532"/>
                  </a:cubicBezTo>
                  <a:cubicBezTo>
                    <a:pt x="10324" y="1532"/>
                    <a:pt x="10046" y="1569"/>
                    <a:pt x="9774" y="1643"/>
                  </a:cubicBezTo>
                  <a:cubicBezTo>
                    <a:pt x="9032" y="572"/>
                    <a:pt x="7843" y="0"/>
                    <a:pt x="66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65"/>
            <p:cNvSpPr/>
            <p:nvPr/>
          </p:nvSpPr>
          <p:spPr>
            <a:xfrm>
              <a:off x="6762543" y="2556817"/>
              <a:ext cx="159778" cy="213308"/>
            </a:xfrm>
            <a:custGeom>
              <a:rect b="b" l="l" r="r" t="t"/>
              <a:pathLst>
                <a:path extrusionOk="0" h="8133" w="6092">
                  <a:moveTo>
                    <a:pt x="3575" y="477"/>
                  </a:moveTo>
                  <a:lnTo>
                    <a:pt x="3575" y="2026"/>
                  </a:lnTo>
                  <a:cubicBezTo>
                    <a:pt x="3575" y="2296"/>
                    <a:pt x="3792" y="2517"/>
                    <a:pt x="4066" y="2517"/>
                  </a:cubicBezTo>
                  <a:lnTo>
                    <a:pt x="4831" y="2517"/>
                  </a:lnTo>
                  <a:cubicBezTo>
                    <a:pt x="5115" y="2483"/>
                    <a:pt x="5115" y="2074"/>
                    <a:pt x="4831" y="2040"/>
                  </a:cubicBezTo>
                  <a:lnTo>
                    <a:pt x="4071" y="2040"/>
                  </a:lnTo>
                  <a:cubicBezTo>
                    <a:pt x="4061" y="2040"/>
                    <a:pt x="4052" y="2031"/>
                    <a:pt x="4052" y="2026"/>
                  </a:cubicBezTo>
                  <a:lnTo>
                    <a:pt x="4052" y="563"/>
                  </a:lnTo>
                  <a:lnTo>
                    <a:pt x="5539" y="2045"/>
                  </a:lnTo>
                  <a:cubicBezTo>
                    <a:pt x="5587" y="2098"/>
                    <a:pt x="5616" y="2166"/>
                    <a:pt x="5616" y="2238"/>
                  </a:cubicBezTo>
                  <a:lnTo>
                    <a:pt x="5616" y="7637"/>
                  </a:lnTo>
                  <a:cubicBezTo>
                    <a:pt x="5616" y="7646"/>
                    <a:pt x="5606" y="7656"/>
                    <a:pt x="5596" y="7656"/>
                  </a:cubicBezTo>
                  <a:lnTo>
                    <a:pt x="496" y="7656"/>
                  </a:lnTo>
                  <a:cubicBezTo>
                    <a:pt x="486" y="7656"/>
                    <a:pt x="481" y="7646"/>
                    <a:pt x="481" y="7637"/>
                  </a:cubicBezTo>
                  <a:lnTo>
                    <a:pt x="481" y="496"/>
                  </a:lnTo>
                  <a:cubicBezTo>
                    <a:pt x="481" y="486"/>
                    <a:pt x="486" y="477"/>
                    <a:pt x="496" y="477"/>
                  </a:cubicBezTo>
                  <a:close/>
                  <a:moveTo>
                    <a:pt x="496" y="0"/>
                  </a:moveTo>
                  <a:cubicBezTo>
                    <a:pt x="222" y="0"/>
                    <a:pt x="0" y="222"/>
                    <a:pt x="0" y="496"/>
                  </a:cubicBezTo>
                  <a:lnTo>
                    <a:pt x="0" y="7637"/>
                  </a:lnTo>
                  <a:cubicBezTo>
                    <a:pt x="0" y="7911"/>
                    <a:pt x="222" y="8132"/>
                    <a:pt x="496" y="8132"/>
                  </a:cubicBezTo>
                  <a:lnTo>
                    <a:pt x="5596" y="8132"/>
                  </a:lnTo>
                  <a:cubicBezTo>
                    <a:pt x="5871" y="8132"/>
                    <a:pt x="6092" y="7911"/>
                    <a:pt x="6092" y="7637"/>
                  </a:cubicBezTo>
                  <a:lnTo>
                    <a:pt x="6092" y="2238"/>
                  </a:lnTo>
                  <a:cubicBezTo>
                    <a:pt x="6092" y="2040"/>
                    <a:pt x="6010" y="1848"/>
                    <a:pt x="5871" y="1708"/>
                  </a:cubicBezTo>
                  <a:lnTo>
                    <a:pt x="4384" y="222"/>
                  </a:lnTo>
                  <a:cubicBezTo>
                    <a:pt x="4244" y="82"/>
                    <a:pt x="4057" y="0"/>
                    <a:pt x="38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65"/>
            <p:cNvSpPr/>
            <p:nvPr/>
          </p:nvSpPr>
          <p:spPr>
            <a:xfrm>
              <a:off x="6807550" y="2643892"/>
              <a:ext cx="69686" cy="86970"/>
            </a:xfrm>
            <a:custGeom>
              <a:rect b="b" l="l" r="r" t="t"/>
              <a:pathLst>
                <a:path extrusionOk="0" h="3316" w="2657">
                  <a:moveTo>
                    <a:pt x="1330" y="0"/>
                  </a:moveTo>
                  <a:cubicBezTo>
                    <a:pt x="1260" y="0"/>
                    <a:pt x="1191" y="29"/>
                    <a:pt x="1142" y="87"/>
                  </a:cubicBezTo>
                  <a:lnTo>
                    <a:pt x="122" y="1362"/>
                  </a:lnTo>
                  <a:cubicBezTo>
                    <a:pt x="0" y="1546"/>
                    <a:pt x="155" y="1740"/>
                    <a:pt x="325" y="1740"/>
                  </a:cubicBezTo>
                  <a:cubicBezTo>
                    <a:pt x="382" y="1740"/>
                    <a:pt x="442" y="1718"/>
                    <a:pt x="493" y="1665"/>
                  </a:cubicBezTo>
                  <a:lnTo>
                    <a:pt x="1089" y="919"/>
                  </a:lnTo>
                  <a:lnTo>
                    <a:pt x="1089" y="3046"/>
                  </a:lnTo>
                  <a:cubicBezTo>
                    <a:pt x="1070" y="3191"/>
                    <a:pt x="1186" y="3316"/>
                    <a:pt x="1330" y="3316"/>
                  </a:cubicBezTo>
                  <a:cubicBezTo>
                    <a:pt x="1474" y="3316"/>
                    <a:pt x="1585" y="3191"/>
                    <a:pt x="1566" y="3046"/>
                  </a:cubicBezTo>
                  <a:lnTo>
                    <a:pt x="1566" y="919"/>
                  </a:lnTo>
                  <a:lnTo>
                    <a:pt x="2163" y="1660"/>
                  </a:lnTo>
                  <a:cubicBezTo>
                    <a:pt x="2214" y="1714"/>
                    <a:pt x="2274" y="1737"/>
                    <a:pt x="2332" y="1737"/>
                  </a:cubicBezTo>
                  <a:cubicBezTo>
                    <a:pt x="2502" y="1737"/>
                    <a:pt x="2656" y="1542"/>
                    <a:pt x="2538" y="1362"/>
                  </a:cubicBezTo>
                  <a:lnTo>
                    <a:pt x="1518" y="87"/>
                  </a:lnTo>
                  <a:cubicBezTo>
                    <a:pt x="1470" y="29"/>
                    <a:pt x="1400" y="0"/>
                    <a:pt x="13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65"/>
            <p:cNvSpPr/>
            <p:nvPr/>
          </p:nvSpPr>
          <p:spPr>
            <a:xfrm>
              <a:off x="6807550" y="2478029"/>
              <a:ext cx="55969" cy="38554"/>
            </a:xfrm>
            <a:custGeom>
              <a:rect b="b" l="l" r="r" t="t"/>
              <a:pathLst>
                <a:path extrusionOk="0" h="1470" w="2134">
                  <a:moveTo>
                    <a:pt x="334" y="1"/>
                  </a:moveTo>
                  <a:cubicBezTo>
                    <a:pt x="70" y="1"/>
                    <a:pt x="0" y="380"/>
                    <a:pt x="262" y="469"/>
                  </a:cubicBezTo>
                  <a:cubicBezTo>
                    <a:pt x="815" y="584"/>
                    <a:pt x="1311" y="897"/>
                    <a:pt x="1652" y="1349"/>
                  </a:cubicBezTo>
                  <a:cubicBezTo>
                    <a:pt x="1694" y="1427"/>
                    <a:pt x="1776" y="1469"/>
                    <a:pt x="1859" y="1469"/>
                  </a:cubicBezTo>
                  <a:cubicBezTo>
                    <a:pt x="1909" y="1469"/>
                    <a:pt x="1960" y="1454"/>
                    <a:pt x="2004" y="1421"/>
                  </a:cubicBezTo>
                  <a:cubicBezTo>
                    <a:pt x="2119" y="1335"/>
                    <a:pt x="2134" y="1166"/>
                    <a:pt x="2033" y="1060"/>
                  </a:cubicBezTo>
                  <a:cubicBezTo>
                    <a:pt x="1624" y="517"/>
                    <a:pt x="1027" y="137"/>
                    <a:pt x="358" y="2"/>
                  </a:cubicBezTo>
                  <a:cubicBezTo>
                    <a:pt x="350" y="1"/>
                    <a:pt x="342" y="1"/>
                    <a:pt x="3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65"/>
            <p:cNvSpPr/>
            <p:nvPr/>
          </p:nvSpPr>
          <p:spPr>
            <a:xfrm>
              <a:off x="6914427" y="2519810"/>
              <a:ext cx="43197" cy="35512"/>
            </a:xfrm>
            <a:custGeom>
              <a:rect b="b" l="l" r="r" t="t"/>
              <a:pathLst>
                <a:path extrusionOk="0" h="1354" w="1647">
                  <a:moveTo>
                    <a:pt x="337" y="0"/>
                  </a:moveTo>
                  <a:cubicBezTo>
                    <a:pt x="101" y="0"/>
                    <a:pt x="1" y="338"/>
                    <a:pt x="234" y="459"/>
                  </a:cubicBezTo>
                  <a:lnTo>
                    <a:pt x="238" y="454"/>
                  </a:lnTo>
                  <a:cubicBezTo>
                    <a:pt x="633" y="593"/>
                    <a:pt x="965" y="882"/>
                    <a:pt x="1162" y="1253"/>
                  </a:cubicBezTo>
                  <a:cubicBezTo>
                    <a:pt x="1212" y="1324"/>
                    <a:pt x="1281" y="1354"/>
                    <a:pt x="1350" y="1354"/>
                  </a:cubicBezTo>
                  <a:cubicBezTo>
                    <a:pt x="1500" y="1354"/>
                    <a:pt x="1647" y="1209"/>
                    <a:pt x="1581" y="1031"/>
                  </a:cubicBezTo>
                  <a:cubicBezTo>
                    <a:pt x="1326" y="550"/>
                    <a:pt x="902" y="189"/>
                    <a:pt x="392" y="6"/>
                  </a:cubicBezTo>
                  <a:cubicBezTo>
                    <a:pt x="373" y="2"/>
                    <a:pt x="355" y="0"/>
                    <a:pt x="3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3" name="Google Shape;3293;p65"/>
          <p:cNvGrpSpPr/>
          <p:nvPr/>
        </p:nvGrpSpPr>
        <p:grpSpPr>
          <a:xfrm>
            <a:off x="3816433" y="3541883"/>
            <a:ext cx="301275" cy="365480"/>
            <a:chOff x="8040058" y="3806321"/>
            <a:chExt cx="301275" cy="365480"/>
          </a:xfrm>
        </p:grpSpPr>
        <p:sp>
          <p:nvSpPr>
            <p:cNvPr id="3294" name="Google Shape;3294;p65"/>
            <p:cNvSpPr/>
            <p:nvPr/>
          </p:nvSpPr>
          <p:spPr>
            <a:xfrm>
              <a:off x="8045488" y="3842541"/>
              <a:ext cx="290417" cy="323962"/>
            </a:xfrm>
            <a:custGeom>
              <a:rect b="b" l="l" r="r" t="t"/>
              <a:pathLst>
                <a:path extrusionOk="0" h="12352" w="11073">
                  <a:moveTo>
                    <a:pt x="2454" y="0"/>
                  </a:moveTo>
                  <a:lnTo>
                    <a:pt x="0" y="1001"/>
                  </a:lnTo>
                  <a:lnTo>
                    <a:pt x="0" y="3171"/>
                  </a:lnTo>
                  <a:lnTo>
                    <a:pt x="0" y="3854"/>
                  </a:lnTo>
                  <a:lnTo>
                    <a:pt x="0" y="12352"/>
                  </a:lnTo>
                  <a:lnTo>
                    <a:pt x="11072" y="12352"/>
                  </a:lnTo>
                  <a:lnTo>
                    <a:pt x="11072" y="1001"/>
                  </a:lnTo>
                  <a:lnTo>
                    <a:pt x="8613" y="0"/>
                  </a:lnTo>
                  <a:lnTo>
                    <a:pt x="8589" y="0"/>
                  </a:lnTo>
                  <a:lnTo>
                    <a:pt x="7175" y="2262"/>
                  </a:lnTo>
                  <a:lnTo>
                    <a:pt x="6852" y="1925"/>
                  </a:lnTo>
                  <a:lnTo>
                    <a:pt x="6203" y="2685"/>
                  </a:lnTo>
                  <a:lnTo>
                    <a:pt x="7507" y="9397"/>
                  </a:lnTo>
                  <a:lnTo>
                    <a:pt x="5534" y="11313"/>
                  </a:lnTo>
                  <a:lnTo>
                    <a:pt x="3566" y="9397"/>
                  </a:lnTo>
                  <a:lnTo>
                    <a:pt x="4870" y="2685"/>
                  </a:lnTo>
                  <a:lnTo>
                    <a:pt x="4220" y="1925"/>
                  </a:lnTo>
                  <a:lnTo>
                    <a:pt x="3893" y="2262"/>
                  </a:lnTo>
                  <a:lnTo>
                    <a:pt x="24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65"/>
            <p:cNvSpPr/>
            <p:nvPr/>
          </p:nvSpPr>
          <p:spPr>
            <a:xfrm>
              <a:off x="8321480" y="3862972"/>
              <a:ext cx="14425" cy="303531"/>
            </a:xfrm>
            <a:custGeom>
              <a:rect b="b" l="l" r="r" t="t"/>
              <a:pathLst>
                <a:path extrusionOk="0" h="11573" w="550">
                  <a:moveTo>
                    <a:pt x="1" y="1"/>
                  </a:moveTo>
                  <a:lnTo>
                    <a:pt x="1" y="11573"/>
                  </a:lnTo>
                  <a:lnTo>
                    <a:pt x="549" y="11573"/>
                  </a:lnTo>
                  <a:lnTo>
                    <a:pt x="549" y="22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65"/>
            <p:cNvSpPr/>
            <p:nvPr/>
          </p:nvSpPr>
          <p:spPr>
            <a:xfrm>
              <a:off x="8156168" y="3857806"/>
              <a:ext cx="69057" cy="55183"/>
            </a:xfrm>
            <a:custGeom>
              <a:rect b="b" l="l" r="r" t="t"/>
              <a:pathLst>
                <a:path extrusionOk="0" h="2104" w="2633">
                  <a:moveTo>
                    <a:pt x="1314" y="0"/>
                  </a:moveTo>
                  <a:lnTo>
                    <a:pt x="0" y="1343"/>
                  </a:lnTo>
                  <a:lnTo>
                    <a:pt x="650" y="2103"/>
                  </a:lnTo>
                  <a:lnTo>
                    <a:pt x="1983" y="2103"/>
                  </a:lnTo>
                  <a:lnTo>
                    <a:pt x="2632" y="1343"/>
                  </a:lnTo>
                  <a:lnTo>
                    <a:pt x="1314"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65"/>
            <p:cNvSpPr/>
            <p:nvPr/>
          </p:nvSpPr>
          <p:spPr>
            <a:xfrm>
              <a:off x="8193778" y="3884426"/>
              <a:ext cx="31447" cy="28562"/>
            </a:xfrm>
            <a:custGeom>
              <a:rect b="b" l="l" r="r" t="t"/>
              <a:pathLst>
                <a:path extrusionOk="0" h="1089" w="1199">
                  <a:moveTo>
                    <a:pt x="871" y="1"/>
                  </a:moveTo>
                  <a:lnTo>
                    <a:pt x="0" y="1088"/>
                  </a:lnTo>
                  <a:lnTo>
                    <a:pt x="549" y="1088"/>
                  </a:lnTo>
                  <a:lnTo>
                    <a:pt x="1198" y="328"/>
                  </a:lnTo>
                  <a:lnTo>
                    <a:pt x="871"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65"/>
            <p:cNvSpPr/>
            <p:nvPr/>
          </p:nvSpPr>
          <p:spPr>
            <a:xfrm>
              <a:off x="8138989" y="3912962"/>
              <a:ext cx="103389" cy="226291"/>
            </a:xfrm>
            <a:custGeom>
              <a:rect b="b" l="l" r="r" t="t"/>
              <a:pathLst>
                <a:path extrusionOk="0" h="8628" w="3942">
                  <a:moveTo>
                    <a:pt x="1305" y="0"/>
                  </a:moveTo>
                  <a:lnTo>
                    <a:pt x="727" y="2969"/>
                  </a:lnTo>
                  <a:lnTo>
                    <a:pt x="602" y="3599"/>
                  </a:lnTo>
                  <a:lnTo>
                    <a:pt x="1" y="6712"/>
                  </a:lnTo>
                  <a:lnTo>
                    <a:pt x="1969" y="8628"/>
                  </a:lnTo>
                  <a:lnTo>
                    <a:pt x="3942" y="6712"/>
                  </a:lnTo>
                  <a:lnTo>
                    <a:pt x="2638"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65"/>
            <p:cNvSpPr/>
            <p:nvPr/>
          </p:nvSpPr>
          <p:spPr>
            <a:xfrm>
              <a:off x="8183549" y="3912962"/>
              <a:ext cx="58828" cy="226291"/>
            </a:xfrm>
            <a:custGeom>
              <a:rect b="b" l="l" r="r" t="t"/>
              <a:pathLst>
                <a:path extrusionOk="0" h="8628" w="2243">
                  <a:moveTo>
                    <a:pt x="390" y="0"/>
                  </a:moveTo>
                  <a:lnTo>
                    <a:pt x="1694" y="6712"/>
                  </a:lnTo>
                  <a:lnTo>
                    <a:pt x="0" y="8363"/>
                  </a:lnTo>
                  <a:lnTo>
                    <a:pt x="270" y="8628"/>
                  </a:lnTo>
                  <a:lnTo>
                    <a:pt x="2243" y="6712"/>
                  </a:lnTo>
                  <a:lnTo>
                    <a:pt x="939"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65"/>
            <p:cNvSpPr/>
            <p:nvPr/>
          </p:nvSpPr>
          <p:spPr>
            <a:xfrm>
              <a:off x="8109850" y="3811488"/>
              <a:ext cx="80781" cy="90380"/>
            </a:xfrm>
            <a:custGeom>
              <a:rect b="b" l="l" r="r" t="t"/>
              <a:pathLst>
                <a:path extrusionOk="0" h="3446" w="3080">
                  <a:moveTo>
                    <a:pt x="458" y="1"/>
                  </a:moveTo>
                  <a:lnTo>
                    <a:pt x="0" y="1141"/>
                  </a:lnTo>
                  <a:lnTo>
                    <a:pt x="1439" y="3446"/>
                  </a:lnTo>
                  <a:lnTo>
                    <a:pt x="3080" y="1766"/>
                  </a:lnTo>
                  <a:lnTo>
                    <a:pt x="4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65"/>
            <p:cNvSpPr/>
            <p:nvPr/>
          </p:nvSpPr>
          <p:spPr>
            <a:xfrm>
              <a:off x="8190604" y="3811488"/>
              <a:ext cx="80807" cy="90380"/>
            </a:xfrm>
            <a:custGeom>
              <a:rect b="b" l="l" r="r" t="t"/>
              <a:pathLst>
                <a:path extrusionOk="0" h="3446" w="3081">
                  <a:moveTo>
                    <a:pt x="2628" y="1"/>
                  </a:moveTo>
                  <a:lnTo>
                    <a:pt x="1" y="1766"/>
                  </a:lnTo>
                  <a:lnTo>
                    <a:pt x="1642" y="3446"/>
                  </a:lnTo>
                  <a:lnTo>
                    <a:pt x="3080" y="1141"/>
                  </a:lnTo>
                  <a:lnTo>
                    <a:pt x="262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65"/>
            <p:cNvSpPr/>
            <p:nvPr/>
          </p:nvSpPr>
          <p:spPr>
            <a:xfrm>
              <a:off x="8121836" y="3811488"/>
              <a:ext cx="137721" cy="46344"/>
            </a:xfrm>
            <a:custGeom>
              <a:rect b="b" l="l" r="r" t="t"/>
              <a:pathLst>
                <a:path extrusionOk="0" h="1767" w="5251">
                  <a:moveTo>
                    <a:pt x="1" y="1"/>
                  </a:moveTo>
                  <a:lnTo>
                    <a:pt x="2623" y="1766"/>
                  </a:lnTo>
                  <a:lnTo>
                    <a:pt x="525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65"/>
            <p:cNvSpPr/>
            <p:nvPr/>
          </p:nvSpPr>
          <p:spPr>
            <a:xfrm>
              <a:off x="8040321" y="3806321"/>
              <a:ext cx="301013" cy="338728"/>
            </a:xfrm>
            <a:custGeom>
              <a:rect b="b" l="l" r="r" t="t"/>
              <a:pathLst>
                <a:path extrusionOk="0" h="12915" w="11477">
                  <a:moveTo>
                    <a:pt x="7689" y="400"/>
                  </a:moveTo>
                  <a:lnTo>
                    <a:pt x="5736" y="1718"/>
                  </a:lnTo>
                  <a:lnTo>
                    <a:pt x="3782" y="400"/>
                  </a:lnTo>
                  <a:close/>
                  <a:moveTo>
                    <a:pt x="3205" y="510"/>
                  </a:moveTo>
                  <a:lnTo>
                    <a:pt x="4682" y="1501"/>
                  </a:lnTo>
                  <a:lnTo>
                    <a:pt x="5413" y="1997"/>
                  </a:lnTo>
                  <a:lnTo>
                    <a:pt x="5178" y="2238"/>
                  </a:lnTo>
                  <a:lnTo>
                    <a:pt x="4129" y="3311"/>
                  </a:lnTo>
                  <a:lnTo>
                    <a:pt x="2882" y="1319"/>
                  </a:lnTo>
                  <a:lnTo>
                    <a:pt x="3205" y="510"/>
                  </a:lnTo>
                  <a:close/>
                  <a:moveTo>
                    <a:pt x="8262" y="505"/>
                  </a:moveTo>
                  <a:lnTo>
                    <a:pt x="8584" y="1319"/>
                  </a:lnTo>
                  <a:lnTo>
                    <a:pt x="7338" y="3311"/>
                  </a:lnTo>
                  <a:lnTo>
                    <a:pt x="7194" y="3162"/>
                  </a:lnTo>
                  <a:lnTo>
                    <a:pt x="6053" y="1997"/>
                  </a:lnTo>
                  <a:lnTo>
                    <a:pt x="6785" y="1501"/>
                  </a:lnTo>
                  <a:lnTo>
                    <a:pt x="8262" y="505"/>
                  </a:lnTo>
                  <a:close/>
                  <a:moveTo>
                    <a:pt x="5736" y="2257"/>
                  </a:moveTo>
                  <a:lnTo>
                    <a:pt x="5919" y="2445"/>
                  </a:lnTo>
                  <a:lnTo>
                    <a:pt x="6770" y="3316"/>
                  </a:lnTo>
                  <a:lnTo>
                    <a:pt x="6308" y="3859"/>
                  </a:lnTo>
                  <a:lnTo>
                    <a:pt x="5163" y="3859"/>
                  </a:lnTo>
                  <a:lnTo>
                    <a:pt x="5043" y="3720"/>
                  </a:lnTo>
                  <a:lnTo>
                    <a:pt x="4696" y="3316"/>
                  </a:lnTo>
                  <a:lnTo>
                    <a:pt x="5033" y="2969"/>
                  </a:lnTo>
                  <a:lnTo>
                    <a:pt x="5736" y="2257"/>
                  </a:lnTo>
                  <a:close/>
                  <a:moveTo>
                    <a:pt x="3075" y="0"/>
                  </a:moveTo>
                  <a:cubicBezTo>
                    <a:pt x="3065" y="0"/>
                    <a:pt x="3060" y="0"/>
                    <a:pt x="3051" y="5"/>
                  </a:cubicBezTo>
                  <a:lnTo>
                    <a:pt x="3046" y="5"/>
                  </a:lnTo>
                  <a:lnTo>
                    <a:pt x="3022" y="15"/>
                  </a:lnTo>
                  <a:lnTo>
                    <a:pt x="3017" y="19"/>
                  </a:lnTo>
                  <a:cubicBezTo>
                    <a:pt x="3007" y="19"/>
                    <a:pt x="2998" y="24"/>
                    <a:pt x="2993" y="34"/>
                  </a:cubicBezTo>
                  <a:cubicBezTo>
                    <a:pt x="2983" y="39"/>
                    <a:pt x="2979" y="44"/>
                    <a:pt x="2974" y="48"/>
                  </a:cubicBezTo>
                  <a:lnTo>
                    <a:pt x="2964" y="58"/>
                  </a:lnTo>
                  <a:cubicBezTo>
                    <a:pt x="2959" y="63"/>
                    <a:pt x="2955" y="68"/>
                    <a:pt x="2950" y="72"/>
                  </a:cubicBezTo>
                  <a:lnTo>
                    <a:pt x="2950" y="77"/>
                  </a:lnTo>
                  <a:cubicBezTo>
                    <a:pt x="2945" y="87"/>
                    <a:pt x="2940" y="92"/>
                    <a:pt x="2935" y="101"/>
                  </a:cubicBezTo>
                  <a:lnTo>
                    <a:pt x="2930" y="111"/>
                  </a:lnTo>
                  <a:lnTo>
                    <a:pt x="2926" y="121"/>
                  </a:lnTo>
                  <a:lnTo>
                    <a:pt x="2483" y="1232"/>
                  </a:lnTo>
                  <a:lnTo>
                    <a:pt x="125" y="2194"/>
                  </a:lnTo>
                  <a:cubicBezTo>
                    <a:pt x="48" y="2223"/>
                    <a:pt x="0" y="2300"/>
                    <a:pt x="0" y="2382"/>
                  </a:cubicBezTo>
                  <a:lnTo>
                    <a:pt x="0" y="4552"/>
                  </a:lnTo>
                  <a:cubicBezTo>
                    <a:pt x="0" y="4689"/>
                    <a:pt x="102" y="4758"/>
                    <a:pt x="205" y="4758"/>
                  </a:cubicBezTo>
                  <a:cubicBezTo>
                    <a:pt x="307" y="4758"/>
                    <a:pt x="409" y="4689"/>
                    <a:pt x="409" y="4552"/>
                  </a:cubicBezTo>
                  <a:lnTo>
                    <a:pt x="409" y="2522"/>
                  </a:lnTo>
                  <a:lnTo>
                    <a:pt x="2598" y="1627"/>
                  </a:lnTo>
                  <a:lnTo>
                    <a:pt x="3922" y="3749"/>
                  </a:lnTo>
                  <a:cubicBezTo>
                    <a:pt x="3955" y="3801"/>
                    <a:pt x="4013" y="3835"/>
                    <a:pt x="4076" y="3845"/>
                  </a:cubicBezTo>
                  <a:lnTo>
                    <a:pt x="4148" y="3845"/>
                  </a:lnTo>
                  <a:lnTo>
                    <a:pt x="4162" y="3840"/>
                  </a:lnTo>
                  <a:lnTo>
                    <a:pt x="4172" y="3840"/>
                  </a:lnTo>
                  <a:lnTo>
                    <a:pt x="4182" y="3835"/>
                  </a:lnTo>
                  <a:lnTo>
                    <a:pt x="4191" y="3830"/>
                  </a:lnTo>
                  <a:lnTo>
                    <a:pt x="4201" y="3821"/>
                  </a:lnTo>
                  <a:lnTo>
                    <a:pt x="4210" y="3821"/>
                  </a:lnTo>
                  <a:lnTo>
                    <a:pt x="4220" y="3811"/>
                  </a:lnTo>
                  <a:lnTo>
                    <a:pt x="4225" y="3806"/>
                  </a:lnTo>
                  <a:lnTo>
                    <a:pt x="4244" y="3792"/>
                  </a:lnTo>
                  <a:lnTo>
                    <a:pt x="4412" y="3619"/>
                  </a:lnTo>
                  <a:lnTo>
                    <a:pt x="4850" y="4129"/>
                  </a:lnTo>
                  <a:lnTo>
                    <a:pt x="4292" y="7006"/>
                  </a:lnTo>
                  <a:cubicBezTo>
                    <a:pt x="4273" y="7117"/>
                    <a:pt x="4345" y="7223"/>
                    <a:pt x="4456" y="7247"/>
                  </a:cubicBezTo>
                  <a:lnTo>
                    <a:pt x="4562" y="7247"/>
                  </a:lnTo>
                  <a:lnTo>
                    <a:pt x="4571" y="7242"/>
                  </a:lnTo>
                  <a:lnTo>
                    <a:pt x="4576" y="7242"/>
                  </a:lnTo>
                  <a:lnTo>
                    <a:pt x="4586" y="7237"/>
                  </a:lnTo>
                  <a:lnTo>
                    <a:pt x="4595" y="7232"/>
                  </a:lnTo>
                  <a:lnTo>
                    <a:pt x="4605" y="7227"/>
                  </a:lnTo>
                  <a:lnTo>
                    <a:pt x="4610" y="7223"/>
                  </a:lnTo>
                  <a:lnTo>
                    <a:pt x="4624" y="7213"/>
                  </a:lnTo>
                  <a:lnTo>
                    <a:pt x="4629" y="7208"/>
                  </a:lnTo>
                  <a:lnTo>
                    <a:pt x="4639" y="7199"/>
                  </a:lnTo>
                  <a:lnTo>
                    <a:pt x="4643" y="7194"/>
                  </a:lnTo>
                  <a:lnTo>
                    <a:pt x="4648" y="7184"/>
                  </a:lnTo>
                  <a:lnTo>
                    <a:pt x="4653" y="7179"/>
                  </a:lnTo>
                  <a:lnTo>
                    <a:pt x="4663" y="7170"/>
                  </a:lnTo>
                  <a:lnTo>
                    <a:pt x="4668" y="7165"/>
                  </a:lnTo>
                  <a:lnTo>
                    <a:pt x="4672" y="7155"/>
                  </a:lnTo>
                  <a:lnTo>
                    <a:pt x="4677" y="7146"/>
                  </a:lnTo>
                  <a:lnTo>
                    <a:pt x="4682" y="7136"/>
                  </a:lnTo>
                  <a:lnTo>
                    <a:pt x="4682" y="7131"/>
                  </a:lnTo>
                  <a:lnTo>
                    <a:pt x="4687" y="7117"/>
                  </a:lnTo>
                  <a:lnTo>
                    <a:pt x="4687" y="7112"/>
                  </a:lnTo>
                  <a:cubicBezTo>
                    <a:pt x="4687" y="7107"/>
                    <a:pt x="4692" y="7098"/>
                    <a:pt x="4692" y="7093"/>
                  </a:cubicBezTo>
                  <a:lnTo>
                    <a:pt x="5235" y="4287"/>
                  </a:lnTo>
                  <a:lnTo>
                    <a:pt x="6231" y="4287"/>
                  </a:lnTo>
                  <a:lnTo>
                    <a:pt x="7482" y="10726"/>
                  </a:lnTo>
                  <a:lnTo>
                    <a:pt x="5736" y="12424"/>
                  </a:lnTo>
                  <a:lnTo>
                    <a:pt x="3984" y="10726"/>
                  </a:lnTo>
                  <a:lnTo>
                    <a:pt x="4571" y="7718"/>
                  </a:lnTo>
                  <a:cubicBezTo>
                    <a:pt x="4602" y="7567"/>
                    <a:pt x="4482" y="7475"/>
                    <a:pt x="4364" y="7475"/>
                  </a:cubicBezTo>
                  <a:cubicBezTo>
                    <a:pt x="4276" y="7475"/>
                    <a:pt x="4190" y="7526"/>
                    <a:pt x="4167" y="7641"/>
                  </a:cubicBezTo>
                  <a:lnTo>
                    <a:pt x="3561" y="10759"/>
                  </a:lnTo>
                  <a:cubicBezTo>
                    <a:pt x="3551" y="10827"/>
                    <a:pt x="3570" y="10894"/>
                    <a:pt x="3623" y="10942"/>
                  </a:cubicBezTo>
                  <a:lnTo>
                    <a:pt x="5596" y="12857"/>
                  </a:lnTo>
                  <a:cubicBezTo>
                    <a:pt x="5635" y="12896"/>
                    <a:pt x="5685" y="12915"/>
                    <a:pt x="5736" y="12915"/>
                  </a:cubicBezTo>
                  <a:cubicBezTo>
                    <a:pt x="5787" y="12915"/>
                    <a:pt x="5839" y="12896"/>
                    <a:pt x="5880" y="12857"/>
                  </a:cubicBezTo>
                  <a:lnTo>
                    <a:pt x="7848" y="10942"/>
                  </a:lnTo>
                  <a:cubicBezTo>
                    <a:pt x="7901" y="10894"/>
                    <a:pt x="7925" y="10827"/>
                    <a:pt x="7911" y="10759"/>
                  </a:cubicBezTo>
                  <a:lnTo>
                    <a:pt x="6626" y="4143"/>
                  </a:lnTo>
                  <a:lnTo>
                    <a:pt x="6713" y="4042"/>
                  </a:lnTo>
                  <a:lnTo>
                    <a:pt x="7064" y="3628"/>
                  </a:lnTo>
                  <a:lnTo>
                    <a:pt x="7232" y="3801"/>
                  </a:lnTo>
                  <a:lnTo>
                    <a:pt x="7251" y="3816"/>
                  </a:lnTo>
                  <a:lnTo>
                    <a:pt x="7256" y="3821"/>
                  </a:lnTo>
                  <a:lnTo>
                    <a:pt x="7266" y="3830"/>
                  </a:lnTo>
                  <a:lnTo>
                    <a:pt x="7275" y="3835"/>
                  </a:lnTo>
                  <a:lnTo>
                    <a:pt x="7285" y="3840"/>
                  </a:lnTo>
                  <a:lnTo>
                    <a:pt x="7295" y="3845"/>
                  </a:lnTo>
                  <a:lnTo>
                    <a:pt x="7304" y="3850"/>
                  </a:lnTo>
                  <a:lnTo>
                    <a:pt x="7314" y="3850"/>
                  </a:lnTo>
                  <a:lnTo>
                    <a:pt x="7328" y="3854"/>
                  </a:lnTo>
                  <a:lnTo>
                    <a:pt x="7401" y="3854"/>
                  </a:lnTo>
                  <a:cubicBezTo>
                    <a:pt x="7463" y="3850"/>
                    <a:pt x="7521" y="3811"/>
                    <a:pt x="7555" y="3758"/>
                  </a:cubicBezTo>
                  <a:lnTo>
                    <a:pt x="8878" y="1636"/>
                  </a:lnTo>
                  <a:lnTo>
                    <a:pt x="11067" y="2531"/>
                  </a:lnTo>
                  <a:lnTo>
                    <a:pt x="11067" y="10268"/>
                  </a:lnTo>
                  <a:cubicBezTo>
                    <a:pt x="11067" y="10403"/>
                    <a:pt x="11169" y="10471"/>
                    <a:pt x="11272" y="10471"/>
                  </a:cubicBezTo>
                  <a:cubicBezTo>
                    <a:pt x="11374" y="10471"/>
                    <a:pt x="11476" y="10403"/>
                    <a:pt x="11476" y="10268"/>
                  </a:cubicBezTo>
                  <a:lnTo>
                    <a:pt x="11476" y="2382"/>
                  </a:lnTo>
                  <a:cubicBezTo>
                    <a:pt x="11476" y="2300"/>
                    <a:pt x="11423" y="2223"/>
                    <a:pt x="11346" y="2194"/>
                  </a:cubicBezTo>
                  <a:lnTo>
                    <a:pt x="8993" y="1232"/>
                  </a:lnTo>
                  <a:lnTo>
                    <a:pt x="8546" y="121"/>
                  </a:lnTo>
                  <a:lnTo>
                    <a:pt x="8541" y="111"/>
                  </a:lnTo>
                  <a:lnTo>
                    <a:pt x="8541" y="101"/>
                  </a:lnTo>
                  <a:cubicBezTo>
                    <a:pt x="8536" y="92"/>
                    <a:pt x="8531" y="87"/>
                    <a:pt x="8527" y="77"/>
                  </a:cubicBezTo>
                  <a:lnTo>
                    <a:pt x="8522" y="72"/>
                  </a:lnTo>
                  <a:cubicBezTo>
                    <a:pt x="8517" y="68"/>
                    <a:pt x="8512" y="63"/>
                    <a:pt x="8507" y="58"/>
                  </a:cubicBezTo>
                  <a:lnTo>
                    <a:pt x="8502" y="48"/>
                  </a:lnTo>
                  <a:cubicBezTo>
                    <a:pt x="8493" y="44"/>
                    <a:pt x="8488" y="39"/>
                    <a:pt x="8478" y="34"/>
                  </a:cubicBezTo>
                  <a:cubicBezTo>
                    <a:pt x="8474" y="24"/>
                    <a:pt x="8464" y="19"/>
                    <a:pt x="8454" y="19"/>
                  </a:cubicBezTo>
                  <a:lnTo>
                    <a:pt x="8450" y="15"/>
                  </a:lnTo>
                  <a:lnTo>
                    <a:pt x="8425" y="5"/>
                  </a:lnTo>
                  <a:lnTo>
                    <a:pt x="8421" y="5"/>
                  </a:lnTo>
                  <a:cubicBezTo>
                    <a:pt x="8411" y="0"/>
                    <a:pt x="8406" y="0"/>
                    <a:pt x="839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65"/>
            <p:cNvSpPr/>
            <p:nvPr/>
          </p:nvSpPr>
          <p:spPr>
            <a:xfrm>
              <a:off x="8040058" y="3938219"/>
              <a:ext cx="301144" cy="233582"/>
            </a:xfrm>
            <a:custGeom>
              <a:rect b="b" l="l" r="r" t="t"/>
              <a:pathLst>
                <a:path extrusionOk="0" h="8906" w="11482">
                  <a:moveTo>
                    <a:pt x="205" y="1"/>
                  </a:moveTo>
                  <a:cubicBezTo>
                    <a:pt x="103" y="1"/>
                    <a:pt x="0" y="69"/>
                    <a:pt x="0" y="206"/>
                  </a:cubicBezTo>
                  <a:lnTo>
                    <a:pt x="0" y="8704"/>
                  </a:lnTo>
                  <a:cubicBezTo>
                    <a:pt x="0" y="8815"/>
                    <a:pt x="92" y="8906"/>
                    <a:pt x="203" y="8906"/>
                  </a:cubicBezTo>
                  <a:lnTo>
                    <a:pt x="11279" y="8906"/>
                  </a:lnTo>
                  <a:cubicBezTo>
                    <a:pt x="11390" y="8906"/>
                    <a:pt x="11481" y="8815"/>
                    <a:pt x="11481" y="8704"/>
                  </a:cubicBezTo>
                  <a:lnTo>
                    <a:pt x="11481" y="5908"/>
                  </a:lnTo>
                  <a:cubicBezTo>
                    <a:pt x="11481" y="5793"/>
                    <a:pt x="11390" y="5701"/>
                    <a:pt x="11279" y="5701"/>
                  </a:cubicBezTo>
                  <a:cubicBezTo>
                    <a:pt x="11164" y="5701"/>
                    <a:pt x="11072" y="5793"/>
                    <a:pt x="11072" y="5908"/>
                  </a:cubicBezTo>
                  <a:lnTo>
                    <a:pt x="11072" y="8497"/>
                  </a:lnTo>
                  <a:lnTo>
                    <a:pt x="409" y="8497"/>
                  </a:lnTo>
                  <a:lnTo>
                    <a:pt x="409" y="206"/>
                  </a:lnTo>
                  <a:cubicBezTo>
                    <a:pt x="409" y="69"/>
                    <a:pt x="307" y="1"/>
                    <a:pt x="2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5" name="Google Shape;3305;p65"/>
          <p:cNvGrpSpPr/>
          <p:nvPr/>
        </p:nvGrpSpPr>
        <p:grpSpPr>
          <a:xfrm flipH="1">
            <a:off x="363941" y="2416083"/>
            <a:ext cx="1521564" cy="2726807"/>
            <a:chOff x="9733800" y="2541075"/>
            <a:chExt cx="1736351" cy="3111728"/>
          </a:xfrm>
        </p:grpSpPr>
        <p:sp>
          <p:nvSpPr>
            <p:cNvPr id="3306" name="Google Shape;3306;p65"/>
            <p:cNvSpPr/>
            <p:nvPr/>
          </p:nvSpPr>
          <p:spPr>
            <a:xfrm>
              <a:off x="11170323" y="4868041"/>
              <a:ext cx="100633" cy="181008"/>
            </a:xfrm>
            <a:custGeom>
              <a:rect b="b" l="l" r="r" t="t"/>
              <a:pathLst>
                <a:path extrusionOk="0" h="2876" w="1599">
                  <a:moveTo>
                    <a:pt x="1576" y="0"/>
                  </a:moveTo>
                  <a:lnTo>
                    <a:pt x="1" y="69"/>
                  </a:lnTo>
                  <a:lnTo>
                    <a:pt x="161" y="2876"/>
                  </a:lnTo>
                  <a:lnTo>
                    <a:pt x="1599" y="2716"/>
                  </a:lnTo>
                  <a:lnTo>
                    <a:pt x="1576"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65"/>
            <p:cNvSpPr/>
            <p:nvPr/>
          </p:nvSpPr>
          <p:spPr>
            <a:xfrm>
              <a:off x="11269448" y="4850607"/>
              <a:ext cx="200700" cy="379828"/>
            </a:xfrm>
            <a:custGeom>
              <a:rect b="b" l="l" r="r" t="t"/>
              <a:pathLst>
                <a:path extrusionOk="0" h="6035" w="3189">
                  <a:moveTo>
                    <a:pt x="2638" y="0"/>
                  </a:moveTo>
                  <a:cubicBezTo>
                    <a:pt x="2626" y="0"/>
                    <a:pt x="2615" y="1"/>
                    <a:pt x="2603" y="3"/>
                  </a:cubicBezTo>
                  <a:lnTo>
                    <a:pt x="1" y="117"/>
                  </a:lnTo>
                  <a:lnTo>
                    <a:pt x="24" y="3176"/>
                  </a:lnTo>
                  <a:lnTo>
                    <a:pt x="434" y="3564"/>
                  </a:lnTo>
                  <a:lnTo>
                    <a:pt x="2763" y="5961"/>
                  </a:lnTo>
                  <a:cubicBezTo>
                    <a:pt x="2814" y="6012"/>
                    <a:pt x="2877" y="6035"/>
                    <a:pt x="2939" y="6035"/>
                  </a:cubicBezTo>
                  <a:cubicBezTo>
                    <a:pt x="3068" y="6035"/>
                    <a:pt x="3189" y="5933"/>
                    <a:pt x="3173" y="5778"/>
                  </a:cubicBezTo>
                  <a:lnTo>
                    <a:pt x="2877" y="254"/>
                  </a:lnTo>
                  <a:cubicBezTo>
                    <a:pt x="2877" y="108"/>
                    <a:pt x="2762" y="0"/>
                    <a:pt x="2638" y="0"/>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65"/>
            <p:cNvSpPr/>
            <p:nvPr/>
          </p:nvSpPr>
          <p:spPr>
            <a:xfrm>
              <a:off x="11418859" y="4850607"/>
              <a:ext cx="51292" cy="379828"/>
            </a:xfrm>
            <a:custGeom>
              <a:rect b="b" l="l" r="r" t="t"/>
              <a:pathLst>
                <a:path extrusionOk="0" h="6035" w="815">
                  <a:moveTo>
                    <a:pt x="264" y="0"/>
                  </a:moveTo>
                  <a:cubicBezTo>
                    <a:pt x="252" y="0"/>
                    <a:pt x="241" y="1"/>
                    <a:pt x="229" y="3"/>
                  </a:cubicBezTo>
                  <a:lnTo>
                    <a:pt x="1" y="3"/>
                  </a:lnTo>
                  <a:cubicBezTo>
                    <a:pt x="46" y="49"/>
                    <a:pt x="69" y="117"/>
                    <a:pt x="69" y="186"/>
                  </a:cubicBezTo>
                  <a:lnTo>
                    <a:pt x="366" y="5709"/>
                  </a:lnTo>
                  <a:cubicBezTo>
                    <a:pt x="366" y="5778"/>
                    <a:pt x="343" y="5824"/>
                    <a:pt x="320" y="5869"/>
                  </a:cubicBezTo>
                  <a:lnTo>
                    <a:pt x="389" y="5961"/>
                  </a:lnTo>
                  <a:cubicBezTo>
                    <a:pt x="440" y="6012"/>
                    <a:pt x="503" y="6035"/>
                    <a:pt x="565" y="6035"/>
                  </a:cubicBezTo>
                  <a:cubicBezTo>
                    <a:pt x="694" y="6035"/>
                    <a:pt x="815" y="5933"/>
                    <a:pt x="799" y="5778"/>
                  </a:cubicBezTo>
                  <a:lnTo>
                    <a:pt x="503" y="254"/>
                  </a:lnTo>
                  <a:cubicBezTo>
                    <a:pt x="503" y="108"/>
                    <a:pt x="388" y="0"/>
                    <a:pt x="26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65"/>
            <p:cNvSpPr/>
            <p:nvPr/>
          </p:nvSpPr>
          <p:spPr>
            <a:xfrm>
              <a:off x="11418859" y="4846453"/>
              <a:ext cx="24482" cy="333380"/>
            </a:xfrm>
            <a:custGeom>
              <a:rect b="b" l="l" r="r" t="t"/>
              <a:pathLst>
                <a:path extrusionOk="0" h="5297" w="389">
                  <a:moveTo>
                    <a:pt x="69" y="1"/>
                  </a:moveTo>
                  <a:cubicBezTo>
                    <a:pt x="23" y="1"/>
                    <a:pt x="1" y="46"/>
                    <a:pt x="1" y="69"/>
                  </a:cubicBezTo>
                  <a:lnTo>
                    <a:pt x="252" y="5228"/>
                  </a:lnTo>
                  <a:cubicBezTo>
                    <a:pt x="252" y="5250"/>
                    <a:pt x="275" y="5296"/>
                    <a:pt x="320" y="5296"/>
                  </a:cubicBezTo>
                  <a:cubicBezTo>
                    <a:pt x="366" y="5296"/>
                    <a:pt x="389" y="5250"/>
                    <a:pt x="389" y="5228"/>
                  </a:cubicBezTo>
                  <a:lnTo>
                    <a:pt x="138" y="69"/>
                  </a:lnTo>
                  <a:cubicBezTo>
                    <a:pt x="138" y="23"/>
                    <a:pt x="115" y="1"/>
                    <a:pt x="6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65"/>
            <p:cNvSpPr/>
            <p:nvPr/>
          </p:nvSpPr>
          <p:spPr>
            <a:xfrm>
              <a:off x="11314007" y="4894789"/>
              <a:ext cx="67592" cy="66651"/>
            </a:xfrm>
            <a:custGeom>
              <a:rect b="b" l="l" r="r" t="t"/>
              <a:pathLst>
                <a:path extrusionOk="0" h="1059" w="1074">
                  <a:moveTo>
                    <a:pt x="525" y="123"/>
                  </a:moveTo>
                  <a:cubicBezTo>
                    <a:pt x="594" y="123"/>
                    <a:pt x="685" y="146"/>
                    <a:pt x="731" y="191"/>
                  </a:cubicBezTo>
                  <a:cubicBezTo>
                    <a:pt x="822" y="260"/>
                    <a:pt x="891" y="328"/>
                    <a:pt x="913" y="442"/>
                  </a:cubicBezTo>
                  <a:cubicBezTo>
                    <a:pt x="959" y="648"/>
                    <a:pt x="822" y="853"/>
                    <a:pt x="617" y="899"/>
                  </a:cubicBezTo>
                  <a:cubicBezTo>
                    <a:pt x="583" y="907"/>
                    <a:pt x="547" y="913"/>
                    <a:pt x="509" y="913"/>
                  </a:cubicBezTo>
                  <a:cubicBezTo>
                    <a:pt x="445" y="913"/>
                    <a:pt x="378" y="897"/>
                    <a:pt x="320" y="853"/>
                  </a:cubicBezTo>
                  <a:cubicBezTo>
                    <a:pt x="229" y="808"/>
                    <a:pt x="183" y="716"/>
                    <a:pt x="160" y="602"/>
                  </a:cubicBezTo>
                  <a:cubicBezTo>
                    <a:pt x="137" y="511"/>
                    <a:pt x="137" y="397"/>
                    <a:pt x="206" y="328"/>
                  </a:cubicBezTo>
                  <a:cubicBezTo>
                    <a:pt x="251" y="237"/>
                    <a:pt x="343" y="168"/>
                    <a:pt x="434" y="146"/>
                  </a:cubicBezTo>
                  <a:cubicBezTo>
                    <a:pt x="480" y="146"/>
                    <a:pt x="503" y="123"/>
                    <a:pt x="525" y="123"/>
                  </a:cubicBezTo>
                  <a:close/>
                  <a:moveTo>
                    <a:pt x="514" y="0"/>
                  </a:moveTo>
                  <a:cubicBezTo>
                    <a:pt x="480" y="0"/>
                    <a:pt x="445" y="3"/>
                    <a:pt x="411" y="9"/>
                  </a:cubicBezTo>
                  <a:cubicBezTo>
                    <a:pt x="274" y="54"/>
                    <a:pt x="160" y="123"/>
                    <a:pt x="92" y="237"/>
                  </a:cubicBezTo>
                  <a:cubicBezTo>
                    <a:pt x="23" y="374"/>
                    <a:pt x="0" y="511"/>
                    <a:pt x="23" y="648"/>
                  </a:cubicBezTo>
                  <a:cubicBezTo>
                    <a:pt x="46" y="785"/>
                    <a:pt x="137" y="899"/>
                    <a:pt x="251" y="967"/>
                  </a:cubicBezTo>
                  <a:cubicBezTo>
                    <a:pt x="343" y="1013"/>
                    <a:pt x="434" y="1059"/>
                    <a:pt x="525" y="1059"/>
                  </a:cubicBezTo>
                  <a:cubicBezTo>
                    <a:pt x="571" y="1059"/>
                    <a:pt x="617" y="1036"/>
                    <a:pt x="639" y="1036"/>
                  </a:cubicBezTo>
                  <a:cubicBezTo>
                    <a:pt x="776" y="1013"/>
                    <a:pt x="891" y="922"/>
                    <a:pt x="982" y="808"/>
                  </a:cubicBezTo>
                  <a:cubicBezTo>
                    <a:pt x="1050" y="693"/>
                    <a:pt x="1073" y="534"/>
                    <a:pt x="1050" y="397"/>
                  </a:cubicBezTo>
                  <a:cubicBezTo>
                    <a:pt x="1005" y="283"/>
                    <a:pt x="936" y="146"/>
                    <a:pt x="799" y="77"/>
                  </a:cubicBezTo>
                  <a:cubicBezTo>
                    <a:pt x="714" y="26"/>
                    <a:pt x="615" y="0"/>
                    <a:pt x="5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65"/>
            <p:cNvSpPr/>
            <p:nvPr/>
          </p:nvSpPr>
          <p:spPr>
            <a:xfrm>
              <a:off x="11292419" y="5040739"/>
              <a:ext cx="40341" cy="38518"/>
            </a:xfrm>
            <a:custGeom>
              <a:rect b="b" l="l" r="r" t="t"/>
              <a:pathLst>
                <a:path extrusionOk="0" h="612" w="641">
                  <a:moveTo>
                    <a:pt x="549" y="1"/>
                  </a:moveTo>
                  <a:cubicBezTo>
                    <a:pt x="532" y="1"/>
                    <a:pt x="515" y="6"/>
                    <a:pt x="503" y="18"/>
                  </a:cubicBezTo>
                  <a:lnTo>
                    <a:pt x="24" y="497"/>
                  </a:lnTo>
                  <a:cubicBezTo>
                    <a:pt x="1" y="520"/>
                    <a:pt x="1" y="566"/>
                    <a:pt x="24" y="589"/>
                  </a:cubicBezTo>
                  <a:cubicBezTo>
                    <a:pt x="47" y="611"/>
                    <a:pt x="47" y="611"/>
                    <a:pt x="69" y="611"/>
                  </a:cubicBezTo>
                  <a:cubicBezTo>
                    <a:pt x="92" y="611"/>
                    <a:pt x="92" y="611"/>
                    <a:pt x="115" y="589"/>
                  </a:cubicBezTo>
                  <a:lnTo>
                    <a:pt x="594" y="109"/>
                  </a:lnTo>
                  <a:cubicBezTo>
                    <a:pt x="640" y="86"/>
                    <a:pt x="640" y="41"/>
                    <a:pt x="594" y="18"/>
                  </a:cubicBezTo>
                  <a:cubicBezTo>
                    <a:pt x="583" y="6"/>
                    <a:pt x="566" y="1"/>
                    <a:pt x="54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65"/>
            <p:cNvSpPr/>
            <p:nvPr/>
          </p:nvSpPr>
          <p:spPr>
            <a:xfrm>
              <a:off x="11315454" y="5063711"/>
              <a:ext cx="40278" cy="38518"/>
            </a:xfrm>
            <a:custGeom>
              <a:rect b="b" l="l" r="r" t="t"/>
              <a:pathLst>
                <a:path extrusionOk="0" h="612" w="640">
                  <a:moveTo>
                    <a:pt x="571" y="1"/>
                  </a:moveTo>
                  <a:cubicBezTo>
                    <a:pt x="554" y="1"/>
                    <a:pt x="537" y="7"/>
                    <a:pt x="525" y="18"/>
                  </a:cubicBezTo>
                  <a:lnTo>
                    <a:pt x="23" y="497"/>
                  </a:lnTo>
                  <a:cubicBezTo>
                    <a:pt x="0" y="543"/>
                    <a:pt x="0" y="566"/>
                    <a:pt x="23" y="589"/>
                  </a:cubicBezTo>
                  <a:cubicBezTo>
                    <a:pt x="46" y="612"/>
                    <a:pt x="69" y="612"/>
                    <a:pt x="69" y="612"/>
                  </a:cubicBezTo>
                  <a:lnTo>
                    <a:pt x="114" y="612"/>
                  </a:lnTo>
                  <a:lnTo>
                    <a:pt x="616" y="109"/>
                  </a:lnTo>
                  <a:cubicBezTo>
                    <a:pt x="639" y="87"/>
                    <a:pt x="639" y="41"/>
                    <a:pt x="616" y="18"/>
                  </a:cubicBezTo>
                  <a:cubicBezTo>
                    <a:pt x="605" y="7"/>
                    <a:pt x="588" y="1"/>
                    <a:pt x="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65"/>
            <p:cNvSpPr/>
            <p:nvPr/>
          </p:nvSpPr>
          <p:spPr>
            <a:xfrm>
              <a:off x="11338426" y="5085299"/>
              <a:ext cx="40278" cy="38455"/>
            </a:xfrm>
            <a:custGeom>
              <a:rect b="b" l="l" r="r" t="t"/>
              <a:pathLst>
                <a:path extrusionOk="0" h="611" w="640">
                  <a:moveTo>
                    <a:pt x="571" y="0"/>
                  </a:moveTo>
                  <a:cubicBezTo>
                    <a:pt x="554" y="0"/>
                    <a:pt x="537" y="6"/>
                    <a:pt x="525" y="17"/>
                  </a:cubicBezTo>
                  <a:lnTo>
                    <a:pt x="23" y="497"/>
                  </a:lnTo>
                  <a:cubicBezTo>
                    <a:pt x="0" y="542"/>
                    <a:pt x="0" y="565"/>
                    <a:pt x="23" y="611"/>
                  </a:cubicBezTo>
                  <a:lnTo>
                    <a:pt x="115" y="611"/>
                  </a:lnTo>
                  <a:lnTo>
                    <a:pt x="617" y="109"/>
                  </a:lnTo>
                  <a:cubicBezTo>
                    <a:pt x="640" y="86"/>
                    <a:pt x="640" y="40"/>
                    <a:pt x="617" y="17"/>
                  </a:cubicBezTo>
                  <a:cubicBezTo>
                    <a:pt x="605" y="6"/>
                    <a:pt x="588" y="0"/>
                    <a:pt x="57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65"/>
            <p:cNvSpPr/>
            <p:nvPr/>
          </p:nvSpPr>
          <p:spPr>
            <a:xfrm>
              <a:off x="11216329" y="5021166"/>
              <a:ext cx="76151" cy="37951"/>
            </a:xfrm>
            <a:custGeom>
              <a:rect b="b" l="l" r="r" t="t"/>
              <a:pathLst>
                <a:path extrusionOk="0" h="603" w="1210">
                  <a:moveTo>
                    <a:pt x="365" y="123"/>
                  </a:moveTo>
                  <a:cubicBezTo>
                    <a:pt x="457" y="146"/>
                    <a:pt x="890" y="329"/>
                    <a:pt x="1050" y="420"/>
                  </a:cubicBezTo>
                  <a:cubicBezTo>
                    <a:pt x="933" y="454"/>
                    <a:pt x="669" y="475"/>
                    <a:pt x="474" y="475"/>
                  </a:cubicBezTo>
                  <a:cubicBezTo>
                    <a:pt x="402" y="475"/>
                    <a:pt x="340" y="472"/>
                    <a:pt x="297" y="466"/>
                  </a:cubicBezTo>
                  <a:cubicBezTo>
                    <a:pt x="206" y="466"/>
                    <a:pt x="137" y="375"/>
                    <a:pt x="160" y="283"/>
                  </a:cubicBezTo>
                  <a:cubicBezTo>
                    <a:pt x="160" y="238"/>
                    <a:pt x="183" y="192"/>
                    <a:pt x="228" y="169"/>
                  </a:cubicBezTo>
                  <a:cubicBezTo>
                    <a:pt x="251" y="146"/>
                    <a:pt x="297" y="123"/>
                    <a:pt x="320" y="123"/>
                  </a:cubicBezTo>
                  <a:close/>
                  <a:moveTo>
                    <a:pt x="307" y="0"/>
                  </a:moveTo>
                  <a:cubicBezTo>
                    <a:pt x="251" y="0"/>
                    <a:pt x="193" y="22"/>
                    <a:pt x="160" y="55"/>
                  </a:cubicBezTo>
                  <a:cubicBezTo>
                    <a:pt x="92" y="101"/>
                    <a:pt x="46" y="169"/>
                    <a:pt x="23" y="260"/>
                  </a:cubicBezTo>
                  <a:cubicBezTo>
                    <a:pt x="0" y="420"/>
                    <a:pt x="114" y="580"/>
                    <a:pt x="297" y="603"/>
                  </a:cubicBezTo>
                  <a:lnTo>
                    <a:pt x="480" y="603"/>
                  </a:lnTo>
                  <a:cubicBezTo>
                    <a:pt x="731" y="603"/>
                    <a:pt x="1142" y="580"/>
                    <a:pt x="1187" y="443"/>
                  </a:cubicBezTo>
                  <a:lnTo>
                    <a:pt x="1210" y="420"/>
                  </a:lnTo>
                  <a:lnTo>
                    <a:pt x="1187" y="375"/>
                  </a:lnTo>
                  <a:cubicBezTo>
                    <a:pt x="1119" y="260"/>
                    <a:pt x="480" y="9"/>
                    <a:pt x="365" y="9"/>
                  </a:cubicBezTo>
                  <a:cubicBezTo>
                    <a:pt x="347" y="3"/>
                    <a:pt x="327" y="0"/>
                    <a:pt x="3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65"/>
            <p:cNvSpPr/>
            <p:nvPr/>
          </p:nvSpPr>
          <p:spPr>
            <a:xfrm>
              <a:off x="11243581" y="5044075"/>
              <a:ext cx="54691" cy="66777"/>
            </a:xfrm>
            <a:custGeom>
              <a:rect b="b" l="l" r="r" t="t"/>
              <a:pathLst>
                <a:path extrusionOk="0" h="1061" w="869">
                  <a:moveTo>
                    <a:pt x="640" y="147"/>
                  </a:moveTo>
                  <a:cubicBezTo>
                    <a:pt x="640" y="284"/>
                    <a:pt x="549" y="741"/>
                    <a:pt x="480" y="832"/>
                  </a:cubicBezTo>
                  <a:cubicBezTo>
                    <a:pt x="450" y="893"/>
                    <a:pt x="399" y="924"/>
                    <a:pt x="342" y="924"/>
                  </a:cubicBezTo>
                  <a:cubicBezTo>
                    <a:pt x="313" y="924"/>
                    <a:pt x="282" y="916"/>
                    <a:pt x="252" y="901"/>
                  </a:cubicBezTo>
                  <a:cubicBezTo>
                    <a:pt x="184" y="855"/>
                    <a:pt x="138" y="764"/>
                    <a:pt x="184" y="672"/>
                  </a:cubicBezTo>
                  <a:cubicBezTo>
                    <a:pt x="252" y="536"/>
                    <a:pt x="549" y="193"/>
                    <a:pt x="640" y="147"/>
                  </a:cubicBezTo>
                  <a:close/>
                  <a:moveTo>
                    <a:pt x="679" y="0"/>
                  </a:moveTo>
                  <a:cubicBezTo>
                    <a:pt x="668" y="0"/>
                    <a:pt x="655" y="3"/>
                    <a:pt x="640" y="11"/>
                  </a:cubicBezTo>
                  <a:cubicBezTo>
                    <a:pt x="457" y="56"/>
                    <a:pt x="115" y="536"/>
                    <a:pt x="69" y="604"/>
                  </a:cubicBezTo>
                  <a:cubicBezTo>
                    <a:pt x="1" y="764"/>
                    <a:pt x="47" y="946"/>
                    <a:pt x="206" y="1015"/>
                  </a:cubicBezTo>
                  <a:cubicBezTo>
                    <a:pt x="252" y="1038"/>
                    <a:pt x="298" y="1060"/>
                    <a:pt x="343" y="1060"/>
                  </a:cubicBezTo>
                  <a:cubicBezTo>
                    <a:pt x="457" y="1060"/>
                    <a:pt x="549" y="992"/>
                    <a:pt x="617" y="901"/>
                  </a:cubicBezTo>
                  <a:cubicBezTo>
                    <a:pt x="617" y="855"/>
                    <a:pt x="868" y="102"/>
                    <a:pt x="731" y="11"/>
                  </a:cubicBezTo>
                  <a:cubicBezTo>
                    <a:pt x="716" y="11"/>
                    <a:pt x="701" y="0"/>
                    <a:pt x="6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65"/>
            <p:cNvSpPr/>
            <p:nvPr/>
          </p:nvSpPr>
          <p:spPr>
            <a:xfrm>
              <a:off x="10263913" y="5286067"/>
              <a:ext cx="195413" cy="133616"/>
            </a:xfrm>
            <a:custGeom>
              <a:rect b="b" l="l" r="r" t="t"/>
              <a:pathLst>
                <a:path extrusionOk="0" h="2123" w="3105">
                  <a:moveTo>
                    <a:pt x="2716" y="0"/>
                  </a:moveTo>
                  <a:lnTo>
                    <a:pt x="0" y="776"/>
                  </a:lnTo>
                  <a:lnTo>
                    <a:pt x="457" y="2123"/>
                  </a:lnTo>
                  <a:lnTo>
                    <a:pt x="3104" y="1529"/>
                  </a:lnTo>
                  <a:lnTo>
                    <a:pt x="2716"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65"/>
            <p:cNvSpPr/>
            <p:nvPr/>
          </p:nvSpPr>
          <p:spPr>
            <a:xfrm>
              <a:off x="10140998" y="5379403"/>
              <a:ext cx="374337" cy="273400"/>
            </a:xfrm>
            <a:custGeom>
              <a:rect b="b" l="l" r="r" t="t"/>
              <a:pathLst>
                <a:path extrusionOk="0" h="4344" w="5948">
                  <a:moveTo>
                    <a:pt x="5240" y="1"/>
                  </a:moveTo>
                  <a:lnTo>
                    <a:pt x="2250" y="686"/>
                  </a:lnTo>
                  <a:lnTo>
                    <a:pt x="1930" y="1165"/>
                  </a:lnTo>
                  <a:lnTo>
                    <a:pt x="104" y="3972"/>
                  </a:lnTo>
                  <a:cubicBezTo>
                    <a:pt x="0" y="4139"/>
                    <a:pt x="143" y="4344"/>
                    <a:pt x="325" y="4344"/>
                  </a:cubicBezTo>
                  <a:cubicBezTo>
                    <a:pt x="342" y="4344"/>
                    <a:pt x="360" y="4342"/>
                    <a:pt x="378" y="4338"/>
                  </a:cubicBezTo>
                  <a:lnTo>
                    <a:pt x="5719" y="2854"/>
                  </a:lnTo>
                  <a:cubicBezTo>
                    <a:pt x="5856" y="2808"/>
                    <a:pt x="5947" y="2649"/>
                    <a:pt x="5902" y="2512"/>
                  </a:cubicBezTo>
                  <a:lnTo>
                    <a:pt x="5240" y="1"/>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65"/>
            <p:cNvSpPr/>
            <p:nvPr/>
          </p:nvSpPr>
          <p:spPr>
            <a:xfrm>
              <a:off x="10140998" y="5523088"/>
              <a:ext cx="374337" cy="129714"/>
            </a:xfrm>
            <a:custGeom>
              <a:rect b="b" l="l" r="r" t="t"/>
              <a:pathLst>
                <a:path extrusionOk="0" h="2061" w="5948">
                  <a:moveTo>
                    <a:pt x="5833" y="0"/>
                  </a:moveTo>
                  <a:cubicBezTo>
                    <a:pt x="5811" y="69"/>
                    <a:pt x="5742" y="114"/>
                    <a:pt x="5696" y="114"/>
                  </a:cubicBezTo>
                  <a:lnTo>
                    <a:pt x="355" y="1598"/>
                  </a:lnTo>
                  <a:cubicBezTo>
                    <a:pt x="327" y="1608"/>
                    <a:pt x="299" y="1613"/>
                    <a:pt x="272" y="1613"/>
                  </a:cubicBezTo>
                  <a:cubicBezTo>
                    <a:pt x="234" y="1613"/>
                    <a:pt x="199" y="1602"/>
                    <a:pt x="173" y="1575"/>
                  </a:cubicBezTo>
                  <a:lnTo>
                    <a:pt x="104" y="1689"/>
                  </a:lnTo>
                  <a:cubicBezTo>
                    <a:pt x="0" y="1856"/>
                    <a:pt x="143" y="2061"/>
                    <a:pt x="325" y="2061"/>
                  </a:cubicBezTo>
                  <a:cubicBezTo>
                    <a:pt x="342" y="2061"/>
                    <a:pt x="360" y="2059"/>
                    <a:pt x="378" y="2055"/>
                  </a:cubicBezTo>
                  <a:lnTo>
                    <a:pt x="5719" y="571"/>
                  </a:lnTo>
                  <a:cubicBezTo>
                    <a:pt x="5856" y="525"/>
                    <a:pt x="5947" y="366"/>
                    <a:pt x="5902" y="229"/>
                  </a:cubicBezTo>
                  <a:lnTo>
                    <a:pt x="583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65"/>
            <p:cNvSpPr/>
            <p:nvPr/>
          </p:nvSpPr>
          <p:spPr>
            <a:xfrm>
              <a:off x="10192040" y="5524535"/>
              <a:ext cx="321850" cy="93399"/>
            </a:xfrm>
            <a:custGeom>
              <a:rect b="b" l="l" r="r" t="t"/>
              <a:pathLst>
                <a:path extrusionOk="0" h="1484" w="5114">
                  <a:moveTo>
                    <a:pt x="5022" y="0"/>
                  </a:moveTo>
                  <a:lnTo>
                    <a:pt x="46" y="1347"/>
                  </a:lnTo>
                  <a:cubicBezTo>
                    <a:pt x="24" y="1370"/>
                    <a:pt x="1" y="1393"/>
                    <a:pt x="1" y="1438"/>
                  </a:cubicBezTo>
                  <a:cubicBezTo>
                    <a:pt x="24" y="1461"/>
                    <a:pt x="46" y="1484"/>
                    <a:pt x="69" y="1484"/>
                  </a:cubicBezTo>
                  <a:lnTo>
                    <a:pt x="92" y="1484"/>
                  </a:lnTo>
                  <a:lnTo>
                    <a:pt x="5068" y="137"/>
                  </a:lnTo>
                  <a:cubicBezTo>
                    <a:pt x="5091" y="114"/>
                    <a:pt x="5114" y="91"/>
                    <a:pt x="5114" y="46"/>
                  </a:cubicBezTo>
                  <a:cubicBezTo>
                    <a:pt x="5091" y="0"/>
                    <a:pt x="5068" y="0"/>
                    <a:pt x="50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65"/>
            <p:cNvSpPr/>
            <p:nvPr/>
          </p:nvSpPr>
          <p:spPr>
            <a:xfrm>
              <a:off x="10380219" y="5437556"/>
              <a:ext cx="71935" cy="66903"/>
            </a:xfrm>
            <a:custGeom>
              <a:rect b="b" l="l" r="r" t="t"/>
              <a:pathLst>
                <a:path extrusionOk="0" h="1063" w="1143">
                  <a:moveTo>
                    <a:pt x="592" y="137"/>
                  </a:moveTo>
                  <a:cubicBezTo>
                    <a:pt x="740" y="137"/>
                    <a:pt x="893" y="221"/>
                    <a:pt x="960" y="355"/>
                  </a:cubicBezTo>
                  <a:cubicBezTo>
                    <a:pt x="1005" y="446"/>
                    <a:pt x="1005" y="560"/>
                    <a:pt x="960" y="652"/>
                  </a:cubicBezTo>
                  <a:cubicBezTo>
                    <a:pt x="937" y="766"/>
                    <a:pt x="868" y="834"/>
                    <a:pt x="777" y="880"/>
                  </a:cubicBezTo>
                  <a:cubicBezTo>
                    <a:pt x="717" y="907"/>
                    <a:pt x="655" y="920"/>
                    <a:pt x="595" y="920"/>
                  </a:cubicBezTo>
                  <a:cubicBezTo>
                    <a:pt x="450" y="920"/>
                    <a:pt x="317" y="843"/>
                    <a:pt x="252" y="697"/>
                  </a:cubicBezTo>
                  <a:cubicBezTo>
                    <a:pt x="161" y="492"/>
                    <a:pt x="229" y="264"/>
                    <a:pt x="435" y="172"/>
                  </a:cubicBezTo>
                  <a:cubicBezTo>
                    <a:pt x="484" y="148"/>
                    <a:pt x="537" y="137"/>
                    <a:pt x="592" y="137"/>
                  </a:cubicBezTo>
                  <a:close/>
                  <a:moveTo>
                    <a:pt x="608" y="0"/>
                  </a:moveTo>
                  <a:cubicBezTo>
                    <a:pt x="528" y="0"/>
                    <a:pt x="445" y="19"/>
                    <a:pt x="366" y="58"/>
                  </a:cubicBezTo>
                  <a:cubicBezTo>
                    <a:pt x="115" y="172"/>
                    <a:pt x="1" y="492"/>
                    <a:pt x="138" y="743"/>
                  </a:cubicBezTo>
                  <a:cubicBezTo>
                    <a:pt x="229" y="948"/>
                    <a:pt x="412" y="1063"/>
                    <a:pt x="594" y="1063"/>
                  </a:cubicBezTo>
                  <a:cubicBezTo>
                    <a:pt x="686" y="1063"/>
                    <a:pt x="754" y="1040"/>
                    <a:pt x="823" y="994"/>
                  </a:cubicBezTo>
                  <a:cubicBezTo>
                    <a:pt x="960" y="948"/>
                    <a:pt x="1051" y="834"/>
                    <a:pt x="1097" y="697"/>
                  </a:cubicBezTo>
                  <a:cubicBezTo>
                    <a:pt x="1142" y="583"/>
                    <a:pt x="1142" y="424"/>
                    <a:pt x="1074" y="309"/>
                  </a:cubicBezTo>
                  <a:cubicBezTo>
                    <a:pt x="992" y="114"/>
                    <a:pt x="807" y="0"/>
                    <a:pt x="60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65"/>
            <p:cNvSpPr/>
            <p:nvPr/>
          </p:nvSpPr>
          <p:spPr>
            <a:xfrm>
              <a:off x="10258123" y="5449200"/>
              <a:ext cx="46068" cy="32287"/>
            </a:xfrm>
            <a:custGeom>
              <a:rect b="b" l="l" r="r" t="t"/>
              <a:pathLst>
                <a:path extrusionOk="0" h="513" w="732">
                  <a:moveTo>
                    <a:pt x="90" y="1"/>
                  </a:moveTo>
                  <a:cubicBezTo>
                    <a:pt x="67" y="1"/>
                    <a:pt x="40" y="17"/>
                    <a:pt x="24" y="33"/>
                  </a:cubicBezTo>
                  <a:cubicBezTo>
                    <a:pt x="1" y="56"/>
                    <a:pt x="1" y="102"/>
                    <a:pt x="46" y="124"/>
                  </a:cubicBezTo>
                  <a:lnTo>
                    <a:pt x="617" y="490"/>
                  </a:lnTo>
                  <a:cubicBezTo>
                    <a:pt x="640" y="490"/>
                    <a:pt x="640" y="512"/>
                    <a:pt x="663" y="512"/>
                  </a:cubicBezTo>
                  <a:cubicBezTo>
                    <a:pt x="686" y="512"/>
                    <a:pt x="686" y="490"/>
                    <a:pt x="708" y="467"/>
                  </a:cubicBezTo>
                  <a:cubicBezTo>
                    <a:pt x="731" y="444"/>
                    <a:pt x="731" y="398"/>
                    <a:pt x="686" y="375"/>
                  </a:cubicBezTo>
                  <a:lnTo>
                    <a:pt x="115" y="10"/>
                  </a:lnTo>
                  <a:cubicBezTo>
                    <a:pt x="108" y="4"/>
                    <a:pt x="100" y="1"/>
                    <a:pt x="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65"/>
            <p:cNvSpPr/>
            <p:nvPr/>
          </p:nvSpPr>
          <p:spPr>
            <a:xfrm>
              <a:off x="10240878" y="5477458"/>
              <a:ext cx="46068" cy="31343"/>
            </a:xfrm>
            <a:custGeom>
              <a:rect b="b" l="l" r="r" t="t"/>
              <a:pathLst>
                <a:path extrusionOk="0" h="498" w="732">
                  <a:moveTo>
                    <a:pt x="61" y="1"/>
                  </a:moveTo>
                  <a:cubicBezTo>
                    <a:pt x="47" y="1"/>
                    <a:pt x="35" y="6"/>
                    <a:pt x="24" y="18"/>
                  </a:cubicBezTo>
                  <a:cubicBezTo>
                    <a:pt x="1" y="63"/>
                    <a:pt x="1" y="86"/>
                    <a:pt x="47" y="109"/>
                  </a:cubicBezTo>
                  <a:lnTo>
                    <a:pt x="617" y="497"/>
                  </a:lnTo>
                  <a:lnTo>
                    <a:pt x="640" y="497"/>
                  </a:lnTo>
                  <a:cubicBezTo>
                    <a:pt x="663" y="497"/>
                    <a:pt x="686" y="497"/>
                    <a:pt x="708" y="474"/>
                  </a:cubicBezTo>
                  <a:cubicBezTo>
                    <a:pt x="731" y="429"/>
                    <a:pt x="708" y="406"/>
                    <a:pt x="686" y="383"/>
                  </a:cubicBezTo>
                  <a:lnTo>
                    <a:pt x="115" y="18"/>
                  </a:lnTo>
                  <a:cubicBezTo>
                    <a:pt x="92" y="6"/>
                    <a:pt x="75" y="1"/>
                    <a:pt x="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65"/>
            <p:cNvSpPr/>
            <p:nvPr/>
          </p:nvSpPr>
          <p:spPr>
            <a:xfrm>
              <a:off x="10225081" y="5504395"/>
              <a:ext cx="46068" cy="31658"/>
            </a:xfrm>
            <a:custGeom>
              <a:rect b="b" l="l" r="r" t="t"/>
              <a:pathLst>
                <a:path extrusionOk="0" h="503" w="732">
                  <a:moveTo>
                    <a:pt x="115" y="1"/>
                  </a:moveTo>
                  <a:cubicBezTo>
                    <a:pt x="69" y="1"/>
                    <a:pt x="24" y="1"/>
                    <a:pt x="24" y="23"/>
                  </a:cubicBezTo>
                  <a:cubicBezTo>
                    <a:pt x="1" y="69"/>
                    <a:pt x="1" y="92"/>
                    <a:pt x="24" y="115"/>
                  </a:cubicBezTo>
                  <a:lnTo>
                    <a:pt x="617" y="503"/>
                  </a:lnTo>
                  <a:lnTo>
                    <a:pt x="640" y="503"/>
                  </a:lnTo>
                  <a:cubicBezTo>
                    <a:pt x="663" y="503"/>
                    <a:pt x="686" y="503"/>
                    <a:pt x="708" y="480"/>
                  </a:cubicBezTo>
                  <a:cubicBezTo>
                    <a:pt x="731" y="434"/>
                    <a:pt x="708" y="411"/>
                    <a:pt x="686" y="389"/>
                  </a:cubicBezTo>
                  <a:lnTo>
                    <a:pt x="1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65"/>
            <p:cNvSpPr/>
            <p:nvPr/>
          </p:nvSpPr>
          <p:spPr>
            <a:xfrm>
              <a:off x="10265297" y="5367948"/>
              <a:ext cx="38894" cy="74770"/>
            </a:xfrm>
            <a:custGeom>
              <a:rect b="b" l="l" r="r" t="t"/>
              <a:pathLst>
                <a:path extrusionOk="0" h="1188" w="618">
                  <a:moveTo>
                    <a:pt x="298" y="137"/>
                  </a:moveTo>
                  <a:cubicBezTo>
                    <a:pt x="343" y="137"/>
                    <a:pt x="389" y="160"/>
                    <a:pt x="412" y="183"/>
                  </a:cubicBezTo>
                  <a:cubicBezTo>
                    <a:pt x="457" y="206"/>
                    <a:pt x="480" y="251"/>
                    <a:pt x="480" y="297"/>
                  </a:cubicBezTo>
                  <a:cubicBezTo>
                    <a:pt x="480" y="411"/>
                    <a:pt x="412" y="868"/>
                    <a:pt x="343" y="1027"/>
                  </a:cubicBezTo>
                  <a:cubicBezTo>
                    <a:pt x="252" y="890"/>
                    <a:pt x="138" y="457"/>
                    <a:pt x="138" y="320"/>
                  </a:cubicBezTo>
                  <a:cubicBezTo>
                    <a:pt x="138" y="274"/>
                    <a:pt x="138" y="228"/>
                    <a:pt x="183" y="206"/>
                  </a:cubicBezTo>
                  <a:cubicBezTo>
                    <a:pt x="206" y="160"/>
                    <a:pt x="252" y="137"/>
                    <a:pt x="298" y="137"/>
                  </a:cubicBezTo>
                  <a:close/>
                  <a:moveTo>
                    <a:pt x="275" y="0"/>
                  </a:moveTo>
                  <a:cubicBezTo>
                    <a:pt x="206" y="23"/>
                    <a:pt x="138" y="46"/>
                    <a:pt x="69" y="114"/>
                  </a:cubicBezTo>
                  <a:cubicBezTo>
                    <a:pt x="24" y="183"/>
                    <a:pt x="1" y="251"/>
                    <a:pt x="1" y="343"/>
                  </a:cubicBezTo>
                  <a:cubicBezTo>
                    <a:pt x="1" y="388"/>
                    <a:pt x="138" y="1141"/>
                    <a:pt x="343" y="1187"/>
                  </a:cubicBezTo>
                  <a:lnTo>
                    <a:pt x="389" y="1187"/>
                  </a:lnTo>
                  <a:lnTo>
                    <a:pt x="412" y="1164"/>
                  </a:lnTo>
                  <a:cubicBezTo>
                    <a:pt x="526" y="1073"/>
                    <a:pt x="617" y="388"/>
                    <a:pt x="617" y="297"/>
                  </a:cubicBezTo>
                  <a:cubicBezTo>
                    <a:pt x="594" y="206"/>
                    <a:pt x="572" y="137"/>
                    <a:pt x="503" y="92"/>
                  </a:cubicBezTo>
                  <a:cubicBezTo>
                    <a:pt x="435" y="23"/>
                    <a:pt x="366" y="0"/>
                    <a:pt x="2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65"/>
            <p:cNvSpPr/>
            <p:nvPr/>
          </p:nvSpPr>
          <p:spPr>
            <a:xfrm>
              <a:off x="10220801" y="5406151"/>
              <a:ext cx="70424" cy="39399"/>
            </a:xfrm>
            <a:custGeom>
              <a:rect b="b" l="l" r="r" t="t"/>
              <a:pathLst>
                <a:path extrusionOk="0" h="626" w="1119">
                  <a:moveTo>
                    <a:pt x="366" y="146"/>
                  </a:moveTo>
                  <a:cubicBezTo>
                    <a:pt x="502" y="192"/>
                    <a:pt x="890" y="398"/>
                    <a:pt x="982" y="489"/>
                  </a:cubicBezTo>
                  <a:cubicBezTo>
                    <a:pt x="925" y="498"/>
                    <a:pt x="810" y="504"/>
                    <a:pt x="687" y="504"/>
                  </a:cubicBezTo>
                  <a:cubicBezTo>
                    <a:pt x="514" y="504"/>
                    <a:pt x="328" y="493"/>
                    <a:pt x="274" y="466"/>
                  </a:cubicBezTo>
                  <a:cubicBezTo>
                    <a:pt x="229" y="466"/>
                    <a:pt x="183" y="443"/>
                    <a:pt x="160" y="398"/>
                  </a:cubicBezTo>
                  <a:cubicBezTo>
                    <a:pt x="137" y="352"/>
                    <a:pt x="137" y="306"/>
                    <a:pt x="160" y="261"/>
                  </a:cubicBezTo>
                  <a:cubicBezTo>
                    <a:pt x="160" y="215"/>
                    <a:pt x="183" y="192"/>
                    <a:pt x="229" y="169"/>
                  </a:cubicBezTo>
                  <a:cubicBezTo>
                    <a:pt x="251" y="146"/>
                    <a:pt x="274" y="146"/>
                    <a:pt x="320" y="146"/>
                  </a:cubicBezTo>
                  <a:close/>
                  <a:moveTo>
                    <a:pt x="329" y="1"/>
                  </a:moveTo>
                  <a:cubicBezTo>
                    <a:pt x="273" y="1"/>
                    <a:pt x="210" y="22"/>
                    <a:pt x="160" y="55"/>
                  </a:cubicBezTo>
                  <a:cubicBezTo>
                    <a:pt x="92" y="78"/>
                    <a:pt x="46" y="146"/>
                    <a:pt x="23" y="238"/>
                  </a:cubicBezTo>
                  <a:cubicBezTo>
                    <a:pt x="0" y="306"/>
                    <a:pt x="0" y="398"/>
                    <a:pt x="46" y="466"/>
                  </a:cubicBezTo>
                  <a:cubicBezTo>
                    <a:pt x="92" y="534"/>
                    <a:pt x="160" y="580"/>
                    <a:pt x="229" y="603"/>
                  </a:cubicBezTo>
                  <a:cubicBezTo>
                    <a:pt x="251" y="603"/>
                    <a:pt x="480" y="626"/>
                    <a:pt x="685" y="626"/>
                  </a:cubicBezTo>
                  <a:cubicBezTo>
                    <a:pt x="890" y="626"/>
                    <a:pt x="1096" y="603"/>
                    <a:pt x="1119" y="534"/>
                  </a:cubicBezTo>
                  <a:cubicBezTo>
                    <a:pt x="1119" y="512"/>
                    <a:pt x="1119" y="489"/>
                    <a:pt x="1096" y="443"/>
                  </a:cubicBezTo>
                  <a:cubicBezTo>
                    <a:pt x="1005" y="261"/>
                    <a:pt x="480" y="32"/>
                    <a:pt x="388" y="10"/>
                  </a:cubicBezTo>
                  <a:cubicBezTo>
                    <a:pt x="370" y="3"/>
                    <a:pt x="350" y="1"/>
                    <a:pt x="3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65"/>
            <p:cNvSpPr/>
            <p:nvPr/>
          </p:nvSpPr>
          <p:spPr>
            <a:xfrm>
              <a:off x="10502379" y="4270392"/>
              <a:ext cx="280124" cy="290268"/>
            </a:xfrm>
            <a:custGeom>
              <a:rect b="b" l="l" r="r" t="t"/>
              <a:pathLst>
                <a:path extrusionOk="0" h="4612" w="4451">
                  <a:moveTo>
                    <a:pt x="4337" y="1"/>
                  </a:moveTo>
                  <a:lnTo>
                    <a:pt x="0" y="4520"/>
                  </a:lnTo>
                  <a:lnTo>
                    <a:pt x="91" y="4611"/>
                  </a:lnTo>
                  <a:lnTo>
                    <a:pt x="4451" y="92"/>
                  </a:lnTo>
                  <a:lnTo>
                    <a:pt x="4337" y="1"/>
                  </a:lnTo>
                  <a:close/>
                </a:path>
              </a:pathLst>
            </a:custGeom>
            <a:solidFill>
              <a:srgbClr val="5B70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65"/>
            <p:cNvSpPr/>
            <p:nvPr/>
          </p:nvSpPr>
          <p:spPr>
            <a:xfrm>
              <a:off x="10048419" y="3971630"/>
              <a:ext cx="1173675" cy="1392052"/>
            </a:xfrm>
            <a:custGeom>
              <a:rect b="b" l="l" r="r" t="t"/>
              <a:pathLst>
                <a:path extrusionOk="0" h="22118" w="18649">
                  <a:moveTo>
                    <a:pt x="11139" y="0"/>
                  </a:moveTo>
                  <a:lnTo>
                    <a:pt x="3424" y="2351"/>
                  </a:lnTo>
                  <a:lnTo>
                    <a:pt x="3766" y="4360"/>
                  </a:lnTo>
                  <a:lnTo>
                    <a:pt x="959" y="8879"/>
                  </a:lnTo>
                  <a:cubicBezTo>
                    <a:pt x="183" y="10066"/>
                    <a:pt x="0" y="11550"/>
                    <a:pt x="434" y="12896"/>
                  </a:cubicBezTo>
                  <a:lnTo>
                    <a:pt x="3219" y="22118"/>
                  </a:lnTo>
                  <a:lnTo>
                    <a:pt x="6802" y="21159"/>
                  </a:lnTo>
                  <a:lnTo>
                    <a:pt x="4816" y="12120"/>
                  </a:lnTo>
                  <a:lnTo>
                    <a:pt x="6939" y="9998"/>
                  </a:lnTo>
                  <a:lnTo>
                    <a:pt x="8651" y="14951"/>
                  </a:lnTo>
                  <a:cubicBezTo>
                    <a:pt x="8993" y="15978"/>
                    <a:pt x="9906" y="16708"/>
                    <a:pt x="10979" y="16822"/>
                  </a:cubicBezTo>
                  <a:lnTo>
                    <a:pt x="18306" y="17644"/>
                  </a:lnTo>
                  <a:cubicBezTo>
                    <a:pt x="18318" y="17645"/>
                    <a:pt x="18329" y="17646"/>
                    <a:pt x="18341" y="17646"/>
                  </a:cubicBezTo>
                  <a:cubicBezTo>
                    <a:pt x="18509" y="17646"/>
                    <a:pt x="18649" y="17494"/>
                    <a:pt x="18649" y="17302"/>
                  </a:cubicBezTo>
                  <a:lnTo>
                    <a:pt x="18534" y="14083"/>
                  </a:lnTo>
                  <a:cubicBezTo>
                    <a:pt x="18534" y="13855"/>
                    <a:pt x="18375" y="13650"/>
                    <a:pt x="18146" y="13604"/>
                  </a:cubicBezTo>
                  <a:lnTo>
                    <a:pt x="12828" y="12508"/>
                  </a:lnTo>
                  <a:lnTo>
                    <a:pt x="11459" y="5387"/>
                  </a:lnTo>
                  <a:cubicBezTo>
                    <a:pt x="12326" y="4131"/>
                    <a:pt x="12463" y="2488"/>
                    <a:pt x="11710" y="1096"/>
                  </a:cubicBezTo>
                  <a:lnTo>
                    <a:pt x="11139"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65"/>
            <p:cNvSpPr/>
            <p:nvPr/>
          </p:nvSpPr>
          <p:spPr>
            <a:xfrm>
              <a:off x="10480792" y="4305259"/>
              <a:ext cx="295983" cy="299897"/>
            </a:xfrm>
            <a:custGeom>
              <a:rect b="b" l="l" r="r" t="t"/>
              <a:pathLst>
                <a:path extrusionOk="0" h="4765" w="4703">
                  <a:moveTo>
                    <a:pt x="4611" y="0"/>
                  </a:moveTo>
                  <a:cubicBezTo>
                    <a:pt x="4594" y="0"/>
                    <a:pt x="4577" y="6"/>
                    <a:pt x="4566" y="17"/>
                  </a:cubicBezTo>
                  <a:lnTo>
                    <a:pt x="24" y="4651"/>
                  </a:lnTo>
                  <a:cubicBezTo>
                    <a:pt x="1" y="4674"/>
                    <a:pt x="1" y="4719"/>
                    <a:pt x="24" y="4742"/>
                  </a:cubicBezTo>
                  <a:cubicBezTo>
                    <a:pt x="46" y="4742"/>
                    <a:pt x="46" y="4765"/>
                    <a:pt x="69" y="4765"/>
                  </a:cubicBezTo>
                  <a:cubicBezTo>
                    <a:pt x="92" y="4765"/>
                    <a:pt x="115" y="4742"/>
                    <a:pt x="115" y="4742"/>
                  </a:cubicBezTo>
                  <a:lnTo>
                    <a:pt x="4657" y="109"/>
                  </a:lnTo>
                  <a:cubicBezTo>
                    <a:pt x="4703" y="86"/>
                    <a:pt x="4703" y="40"/>
                    <a:pt x="4657" y="17"/>
                  </a:cubicBezTo>
                  <a:cubicBezTo>
                    <a:pt x="4646" y="6"/>
                    <a:pt x="4629" y="0"/>
                    <a:pt x="46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65"/>
            <p:cNvSpPr/>
            <p:nvPr/>
          </p:nvSpPr>
          <p:spPr>
            <a:xfrm>
              <a:off x="10811208" y="4747328"/>
              <a:ext cx="76214" cy="21650"/>
            </a:xfrm>
            <a:custGeom>
              <a:rect b="b" l="l" r="r" t="t"/>
              <a:pathLst>
                <a:path extrusionOk="0" h="344" w="1211">
                  <a:moveTo>
                    <a:pt x="92" y="1"/>
                  </a:moveTo>
                  <a:cubicBezTo>
                    <a:pt x="46" y="1"/>
                    <a:pt x="23" y="24"/>
                    <a:pt x="23" y="46"/>
                  </a:cubicBezTo>
                  <a:cubicBezTo>
                    <a:pt x="1" y="92"/>
                    <a:pt x="23" y="138"/>
                    <a:pt x="69" y="138"/>
                  </a:cubicBezTo>
                  <a:lnTo>
                    <a:pt x="1119" y="343"/>
                  </a:lnTo>
                  <a:lnTo>
                    <a:pt x="1142" y="343"/>
                  </a:lnTo>
                  <a:cubicBezTo>
                    <a:pt x="1165" y="343"/>
                    <a:pt x="1210" y="320"/>
                    <a:pt x="1210" y="275"/>
                  </a:cubicBezTo>
                  <a:cubicBezTo>
                    <a:pt x="1210" y="252"/>
                    <a:pt x="1187" y="206"/>
                    <a:pt x="1165" y="206"/>
                  </a:cubicBezTo>
                  <a:lnTo>
                    <a:pt x="9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65"/>
            <p:cNvSpPr/>
            <p:nvPr/>
          </p:nvSpPr>
          <p:spPr>
            <a:xfrm>
              <a:off x="9755324" y="2926941"/>
              <a:ext cx="442559" cy="649704"/>
            </a:xfrm>
            <a:custGeom>
              <a:rect b="b" l="l" r="r" t="t"/>
              <a:pathLst>
                <a:path extrusionOk="0" h="10323" w="7032">
                  <a:moveTo>
                    <a:pt x="1886" y="1"/>
                  </a:moveTo>
                  <a:cubicBezTo>
                    <a:pt x="1874" y="1"/>
                    <a:pt x="1862" y="2"/>
                    <a:pt x="1850" y="5"/>
                  </a:cubicBezTo>
                  <a:lnTo>
                    <a:pt x="1804" y="28"/>
                  </a:lnTo>
                  <a:cubicBezTo>
                    <a:pt x="1667" y="74"/>
                    <a:pt x="1576" y="188"/>
                    <a:pt x="1576" y="325"/>
                  </a:cubicBezTo>
                  <a:lnTo>
                    <a:pt x="1576" y="987"/>
                  </a:lnTo>
                  <a:lnTo>
                    <a:pt x="1507" y="1169"/>
                  </a:lnTo>
                  <a:lnTo>
                    <a:pt x="1" y="1420"/>
                  </a:lnTo>
                  <a:lnTo>
                    <a:pt x="1" y="1466"/>
                  </a:lnTo>
                  <a:cubicBezTo>
                    <a:pt x="1" y="1900"/>
                    <a:pt x="115" y="2333"/>
                    <a:pt x="343" y="2698"/>
                  </a:cubicBezTo>
                  <a:lnTo>
                    <a:pt x="1233" y="7104"/>
                  </a:lnTo>
                  <a:cubicBezTo>
                    <a:pt x="1256" y="7286"/>
                    <a:pt x="1302" y="7515"/>
                    <a:pt x="1348" y="7720"/>
                  </a:cubicBezTo>
                  <a:cubicBezTo>
                    <a:pt x="1507" y="8565"/>
                    <a:pt x="2146" y="9227"/>
                    <a:pt x="2968" y="9409"/>
                  </a:cubicBezTo>
                  <a:lnTo>
                    <a:pt x="7031" y="10322"/>
                  </a:lnTo>
                  <a:lnTo>
                    <a:pt x="6072" y="6693"/>
                  </a:lnTo>
                  <a:lnTo>
                    <a:pt x="3881" y="6351"/>
                  </a:lnTo>
                  <a:lnTo>
                    <a:pt x="2124" y="2105"/>
                  </a:lnTo>
                  <a:cubicBezTo>
                    <a:pt x="2261" y="2014"/>
                    <a:pt x="2352" y="1831"/>
                    <a:pt x="2306" y="1649"/>
                  </a:cubicBezTo>
                  <a:lnTo>
                    <a:pt x="2146" y="1032"/>
                  </a:lnTo>
                  <a:lnTo>
                    <a:pt x="2055" y="142"/>
                  </a:lnTo>
                  <a:cubicBezTo>
                    <a:pt x="2035" y="63"/>
                    <a:pt x="1964" y="1"/>
                    <a:pt x="1886"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65"/>
            <p:cNvSpPr/>
            <p:nvPr/>
          </p:nvSpPr>
          <p:spPr>
            <a:xfrm>
              <a:off x="9776911" y="2930151"/>
              <a:ext cx="67592" cy="106427"/>
            </a:xfrm>
            <a:custGeom>
              <a:rect b="b" l="l" r="r" t="t"/>
              <a:pathLst>
                <a:path extrusionOk="0" h="1691" w="1074">
                  <a:moveTo>
                    <a:pt x="332" y="1"/>
                  </a:moveTo>
                  <a:cubicBezTo>
                    <a:pt x="302" y="1"/>
                    <a:pt x="273" y="8"/>
                    <a:pt x="251" y="23"/>
                  </a:cubicBezTo>
                  <a:lnTo>
                    <a:pt x="137" y="91"/>
                  </a:lnTo>
                  <a:cubicBezTo>
                    <a:pt x="46" y="160"/>
                    <a:pt x="0" y="296"/>
                    <a:pt x="46" y="411"/>
                  </a:cubicBezTo>
                  <a:lnTo>
                    <a:pt x="708" y="1643"/>
                  </a:lnTo>
                  <a:cubicBezTo>
                    <a:pt x="722" y="1671"/>
                    <a:pt x="754" y="1691"/>
                    <a:pt x="786" y="1691"/>
                  </a:cubicBezTo>
                  <a:cubicBezTo>
                    <a:pt x="807" y="1691"/>
                    <a:pt x="827" y="1683"/>
                    <a:pt x="845" y="1666"/>
                  </a:cubicBezTo>
                  <a:lnTo>
                    <a:pt x="913" y="1620"/>
                  </a:lnTo>
                  <a:cubicBezTo>
                    <a:pt x="1027" y="1552"/>
                    <a:pt x="1073" y="1392"/>
                    <a:pt x="1005" y="1278"/>
                  </a:cubicBezTo>
                  <a:lnTo>
                    <a:pt x="617" y="365"/>
                  </a:lnTo>
                  <a:lnTo>
                    <a:pt x="502" y="114"/>
                  </a:lnTo>
                  <a:cubicBezTo>
                    <a:pt x="471" y="36"/>
                    <a:pt x="397" y="1"/>
                    <a:pt x="332"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65"/>
            <p:cNvSpPr/>
            <p:nvPr/>
          </p:nvSpPr>
          <p:spPr>
            <a:xfrm>
              <a:off x="9811400" y="2910578"/>
              <a:ext cx="61802" cy="104917"/>
            </a:xfrm>
            <a:custGeom>
              <a:rect b="b" l="l" r="r" t="t"/>
              <a:pathLst>
                <a:path extrusionOk="0" h="1667" w="982">
                  <a:moveTo>
                    <a:pt x="270" y="1"/>
                  </a:moveTo>
                  <a:cubicBezTo>
                    <a:pt x="226" y="1"/>
                    <a:pt x="181" y="12"/>
                    <a:pt x="137" y="37"/>
                  </a:cubicBezTo>
                  <a:cubicBezTo>
                    <a:pt x="46" y="105"/>
                    <a:pt x="0" y="219"/>
                    <a:pt x="46" y="334"/>
                  </a:cubicBezTo>
                  <a:lnTo>
                    <a:pt x="594" y="1612"/>
                  </a:lnTo>
                  <a:cubicBezTo>
                    <a:pt x="610" y="1645"/>
                    <a:pt x="651" y="1666"/>
                    <a:pt x="690" y="1666"/>
                  </a:cubicBezTo>
                  <a:cubicBezTo>
                    <a:pt x="704" y="1666"/>
                    <a:pt x="718" y="1664"/>
                    <a:pt x="731" y="1657"/>
                  </a:cubicBezTo>
                  <a:lnTo>
                    <a:pt x="799" y="1612"/>
                  </a:lnTo>
                  <a:cubicBezTo>
                    <a:pt x="936" y="1543"/>
                    <a:pt x="982" y="1406"/>
                    <a:pt x="936" y="1269"/>
                  </a:cubicBezTo>
                  <a:lnTo>
                    <a:pt x="571" y="288"/>
                  </a:lnTo>
                  <a:lnTo>
                    <a:pt x="548" y="197"/>
                  </a:lnTo>
                  <a:cubicBezTo>
                    <a:pt x="498" y="81"/>
                    <a:pt x="388" y="1"/>
                    <a:pt x="270"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65"/>
            <p:cNvSpPr/>
            <p:nvPr/>
          </p:nvSpPr>
          <p:spPr>
            <a:xfrm>
              <a:off x="9753939" y="2951612"/>
              <a:ext cx="60355" cy="95854"/>
            </a:xfrm>
            <a:custGeom>
              <a:rect b="b" l="l" r="r" t="t"/>
              <a:pathLst>
                <a:path extrusionOk="0" h="1523" w="959">
                  <a:moveTo>
                    <a:pt x="306" y="0"/>
                  </a:moveTo>
                  <a:cubicBezTo>
                    <a:pt x="280" y="0"/>
                    <a:pt x="253" y="8"/>
                    <a:pt x="228" y="24"/>
                  </a:cubicBezTo>
                  <a:lnTo>
                    <a:pt x="114" y="92"/>
                  </a:lnTo>
                  <a:cubicBezTo>
                    <a:pt x="23" y="161"/>
                    <a:pt x="0" y="275"/>
                    <a:pt x="46" y="366"/>
                  </a:cubicBezTo>
                  <a:lnTo>
                    <a:pt x="616" y="1485"/>
                  </a:lnTo>
                  <a:cubicBezTo>
                    <a:pt x="630" y="1512"/>
                    <a:pt x="659" y="1523"/>
                    <a:pt x="685" y="1523"/>
                  </a:cubicBezTo>
                  <a:cubicBezTo>
                    <a:pt x="704" y="1523"/>
                    <a:pt x="721" y="1517"/>
                    <a:pt x="730" y="1508"/>
                  </a:cubicBezTo>
                  <a:lnTo>
                    <a:pt x="799" y="1462"/>
                  </a:lnTo>
                  <a:cubicBezTo>
                    <a:pt x="913" y="1393"/>
                    <a:pt x="959" y="1257"/>
                    <a:pt x="890" y="1142"/>
                  </a:cubicBezTo>
                  <a:lnTo>
                    <a:pt x="571" y="412"/>
                  </a:lnTo>
                  <a:lnTo>
                    <a:pt x="411" y="70"/>
                  </a:lnTo>
                  <a:cubicBezTo>
                    <a:pt x="396" y="25"/>
                    <a:pt x="353" y="0"/>
                    <a:pt x="306"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65"/>
            <p:cNvSpPr/>
            <p:nvPr/>
          </p:nvSpPr>
          <p:spPr>
            <a:xfrm>
              <a:off x="9733800" y="2974647"/>
              <a:ext cx="53243" cy="77161"/>
            </a:xfrm>
            <a:custGeom>
              <a:rect b="b" l="l" r="r" t="t"/>
              <a:pathLst>
                <a:path extrusionOk="0" h="1226" w="846">
                  <a:moveTo>
                    <a:pt x="343" y="0"/>
                  </a:moveTo>
                  <a:lnTo>
                    <a:pt x="115" y="114"/>
                  </a:lnTo>
                  <a:cubicBezTo>
                    <a:pt x="23" y="160"/>
                    <a:pt x="1" y="251"/>
                    <a:pt x="46" y="343"/>
                  </a:cubicBezTo>
                  <a:lnTo>
                    <a:pt x="548" y="1187"/>
                  </a:lnTo>
                  <a:cubicBezTo>
                    <a:pt x="562" y="1214"/>
                    <a:pt x="583" y="1225"/>
                    <a:pt x="607" y="1225"/>
                  </a:cubicBezTo>
                  <a:cubicBezTo>
                    <a:pt x="625" y="1225"/>
                    <a:pt x="644" y="1220"/>
                    <a:pt x="662" y="1210"/>
                  </a:cubicBezTo>
                  <a:lnTo>
                    <a:pt x="708" y="1187"/>
                  </a:lnTo>
                  <a:cubicBezTo>
                    <a:pt x="822" y="1119"/>
                    <a:pt x="845" y="1005"/>
                    <a:pt x="799" y="936"/>
                  </a:cubicBezTo>
                  <a:lnTo>
                    <a:pt x="343" y="0"/>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65"/>
            <p:cNvSpPr/>
            <p:nvPr/>
          </p:nvSpPr>
          <p:spPr>
            <a:xfrm>
              <a:off x="10658965" y="2541075"/>
              <a:ext cx="482711" cy="960867"/>
            </a:xfrm>
            <a:custGeom>
              <a:rect b="b" l="l" r="r" t="t"/>
              <a:pathLst>
                <a:path extrusionOk="0" h="15267" w="7670">
                  <a:moveTo>
                    <a:pt x="3774" y="1"/>
                  </a:moveTo>
                  <a:cubicBezTo>
                    <a:pt x="3721" y="1"/>
                    <a:pt x="3669" y="38"/>
                    <a:pt x="3652" y="87"/>
                  </a:cubicBezTo>
                  <a:cubicBezTo>
                    <a:pt x="3606" y="156"/>
                    <a:pt x="3606" y="293"/>
                    <a:pt x="3606" y="361"/>
                  </a:cubicBezTo>
                  <a:cubicBezTo>
                    <a:pt x="3721" y="909"/>
                    <a:pt x="3835" y="1480"/>
                    <a:pt x="3972" y="2005"/>
                  </a:cubicBezTo>
                  <a:cubicBezTo>
                    <a:pt x="3969" y="2007"/>
                    <a:pt x="3967" y="2008"/>
                    <a:pt x="3963" y="2008"/>
                  </a:cubicBezTo>
                  <a:cubicBezTo>
                    <a:pt x="3868" y="2008"/>
                    <a:pt x="3347" y="1057"/>
                    <a:pt x="3104" y="704"/>
                  </a:cubicBezTo>
                  <a:cubicBezTo>
                    <a:pt x="3071" y="654"/>
                    <a:pt x="2991" y="617"/>
                    <a:pt x="2932" y="617"/>
                  </a:cubicBezTo>
                  <a:cubicBezTo>
                    <a:pt x="2909" y="617"/>
                    <a:pt x="2889" y="622"/>
                    <a:pt x="2876" y="635"/>
                  </a:cubicBezTo>
                  <a:cubicBezTo>
                    <a:pt x="2808" y="658"/>
                    <a:pt x="2785" y="772"/>
                    <a:pt x="2808" y="818"/>
                  </a:cubicBezTo>
                  <a:cubicBezTo>
                    <a:pt x="3059" y="1571"/>
                    <a:pt x="3538" y="2233"/>
                    <a:pt x="3766" y="2986"/>
                  </a:cubicBezTo>
                  <a:cubicBezTo>
                    <a:pt x="3789" y="3032"/>
                    <a:pt x="3812" y="3100"/>
                    <a:pt x="3766" y="3123"/>
                  </a:cubicBezTo>
                  <a:cubicBezTo>
                    <a:pt x="3755" y="3135"/>
                    <a:pt x="3743" y="3140"/>
                    <a:pt x="3729" y="3140"/>
                  </a:cubicBezTo>
                  <a:cubicBezTo>
                    <a:pt x="3715" y="3140"/>
                    <a:pt x="3698" y="3135"/>
                    <a:pt x="3675" y="3123"/>
                  </a:cubicBezTo>
                  <a:cubicBezTo>
                    <a:pt x="3492" y="3100"/>
                    <a:pt x="3424" y="2826"/>
                    <a:pt x="3310" y="2689"/>
                  </a:cubicBezTo>
                  <a:cubicBezTo>
                    <a:pt x="3190" y="2570"/>
                    <a:pt x="3018" y="2503"/>
                    <a:pt x="2855" y="2503"/>
                  </a:cubicBezTo>
                  <a:cubicBezTo>
                    <a:pt x="2831" y="2503"/>
                    <a:pt x="2808" y="2504"/>
                    <a:pt x="2785" y="2507"/>
                  </a:cubicBezTo>
                  <a:cubicBezTo>
                    <a:pt x="2762" y="2507"/>
                    <a:pt x="2716" y="2530"/>
                    <a:pt x="2716" y="2575"/>
                  </a:cubicBezTo>
                  <a:cubicBezTo>
                    <a:pt x="2693" y="2598"/>
                    <a:pt x="2716" y="2621"/>
                    <a:pt x="2716" y="2644"/>
                  </a:cubicBezTo>
                  <a:cubicBezTo>
                    <a:pt x="2922" y="2941"/>
                    <a:pt x="3127" y="3237"/>
                    <a:pt x="3333" y="3511"/>
                  </a:cubicBezTo>
                  <a:cubicBezTo>
                    <a:pt x="3515" y="3808"/>
                    <a:pt x="3721" y="4082"/>
                    <a:pt x="3994" y="4264"/>
                  </a:cubicBezTo>
                  <a:lnTo>
                    <a:pt x="4428" y="8898"/>
                  </a:lnTo>
                  <a:lnTo>
                    <a:pt x="0" y="12824"/>
                  </a:lnTo>
                  <a:lnTo>
                    <a:pt x="2785" y="15266"/>
                  </a:lnTo>
                  <a:lnTo>
                    <a:pt x="6414" y="12116"/>
                  </a:lnTo>
                  <a:cubicBezTo>
                    <a:pt x="7304" y="11180"/>
                    <a:pt x="7669" y="9879"/>
                    <a:pt x="7395" y="8624"/>
                  </a:cubicBezTo>
                  <a:lnTo>
                    <a:pt x="5935" y="3739"/>
                  </a:lnTo>
                  <a:cubicBezTo>
                    <a:pt x="5935" y="3694"/>
                    <a:pt x="5935" y="3694"/>
                    <a:pt x="5935" y="3671"/>
                  </a:cubicBezTo>
                  <a:cubicBezTo>
                    <a:pt x="5912" y="3625"/>
                    <a:pt x="5935" y="3580"/>
                    <a:pt x="5957" y="3534"/>
                  </a:cubicBezTo>
                  <a:cubicBezTo>
                    <a:pt x="6049" y="3260"/>
                    <a:pt x="5980" y="2941"/>
                    <a:pt x="5889" y="2667"/>
                  </a:cubicBezTo>
                  <a:cubicBezTo>
                    <a:pt x="5798" y="2393"/>
                    <a:pt x="5661" y="2119"/>
                    <a:pt x="5638" y="1822"/>
                  </a:cubicBezTo>
                  <a:cubicBezTo>
                    <a:pt x="5592" y="1434"/>
                    <a:pt x="5729" y="1023"/>
                    <a:pt x="5706" y="635"/>
                  </a:cubicBezTo>
                  <a:cubicBezTo>
                    <a:pt x="5684" y="544"/>
                    <a:pt x="5661" y="453"/>
                    <a:pt x="5592" y="407"/>
                  </a:cubicBezTo>
                  <a:cubicBezTo>
                    <a:pt x="5580" y="403"/>
                    <a:pt x="5566" y="401"/>
                    <a:pt x="5553" y="401"/>
                  </a:cubicBezTo>
                  <a:cubicBezTo>
                    <a:pt x="5492" y="401"/>
                    <a:pt x="5424" y="438"/>
                    <a:pt x="5387" y="475"/>
                  </a:cubicBezTo>
                  <a:cubicBezTo>
                    <a:pt x="5341" y="544"/>
                    <a:pt x="5341" y="612"/>
                    <a:pt x="5318" y="704"/>
                  </a:cubicBezTo>
                  <a:cubicBezTo>
                    <a:pt x="5250" y="1092"/>
                    <a:pt x="5159" y="1366"/>
                    <a:pt x="5044" y="1754"/>
                  </a:cubicBezTo>
                  <a:cubicBezTo>
                    <a:pt x="4953" y="1160"/>
                    <a:pt x="4930" y="704"/>
                    <a:pt x="4771" y="110"/>
                  </a:cubicBezTo>
                  <a:cubicBezTo>
                    <a:pt x="4749" y="45"/>
                    <a:pt x="4696" y="16"/>
                    <a:pt x="4641" y="16"/>
                  </a:cubicBezTo>
                  <a:cubicBezTo>
                    <a:pt x="4582" y="16"/>
                    <a:pt x="4520" y="51"/>
                    <a:pt x="4497" y="110"/>
                  </a:cubicBezTo>
                  <a:cubicBezTo>
                    <a:pt x="4474" y="224"/>
                    <a:pt x="4451" y="361"/>
                    <a:pt x="4451" y="475"/>
                  </a:cubicBezTo>
                  <a:cubicBezTo>
                    <a:pt x="4474" y="955"/>
                    <a:pt x="4474" y="1411"/>
                    <a:pt x="4474" y="1868"/>
                  </a:cubicBezTo>
                  <a:cubicBezTo>
                    <a:pt x="4428" y="1685"/>
                    <a:pt x="4017" y="316"/>
                    <a:pt x="3926" y="133"/>
                  </a:cubicBezTo>
                  <a:cubicBezTo>
                    <a:pt x="3926" y="110"/>
                    <a:pt x="3858" y="42"/>
                    <a:pt x="3835" y="19"/>
                  </a:cubicBezTo>
                  <a:cubicBezTo>
                    <a:pt x="3816" y="6"/>
                    <a:pt x="3795" y="1"/>
                    <a:pt x="3774"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65"/>
            <p:cNvSpPr/>
            <p:nvPr/>
          </p:nvSpPr>
          <p:spPr>
            <a:xfrm>
              <a:off x="10890193" y="2731396"/>
              <a:ext cx="38894" cy="32161"/>
            </a:xfrm>
            <a:custGeom>
              <a:rect b="b" l="l" r="r" t="t"/>
              <a:pathLst>
                <a:path extrusionOk="0" h="511" w="618">
                  <a:moveTo>
                    <a:pt x="125" y="1"/>
                  </a:moveTo>
                  <a:cubicBezTo>
                    <a:pt x="82" y="1"/>
                    <a:pt x="53" y="8"/>
                    <a:pt x="47" y="8"/>
                  </a:cubicBezTo>
                  <a:cubicBezTo>
                    <a:pt x="24" y="8"/>
                    <a:pt x="1" y="54"/>
                    <a:pt x="1" y="76"/>
                  </a:cubicBezTo>
                  <a:cubicBezTo>
                    <a:pt x="18" y="110"/>
                    <a:pt x="34" y="131"/>
                    <a:pt x="60" y="131"/>
                  </a:cubicBezTo>
                  <a:cubicBezTo>
                    <a:pt x="69" y="131"/>
                    <a:pt x="80" y="128"/>
                    <a:pt x="92" y="122"/>
                  </a:cubicBezTo>
                  <a:cubicBezTo>
                    <a:pt x="92" y="122"/>
                    <a:pt x="100" y="120"/>
                    <a:pt x="115" y="120"/>
                  </a:cubicBezTo>
                  <a:cubicBezTo>
                    <a:pt x="177" y="120"/>
                    <a:pt x="351" y="150"/>
                    <a:pt x="480" y="464"/>
                  </a:cubicBezTo>
                  <a:cubicBezTo>
                    <a:pt x="480" y="487"/>
                    <a:pt x="526" y="510"/>
                    <a:pt x="549" y="510"/>
                  </a:cubicBezTo>
                  <a:cubicBezTo>
                    <a:pt x="549" y="510"/>
                    <a:pt x="549" y="487"/>
                    <a:pt x="572" y="487"/>
                  </a:cubicBezTo>
                  <a:cubicBezTo>
                    <a:pt x="594" y="487"/>
                    <a:pt x="617" y="442"/>
                    <a:pt x="594" y="396"/>
                  </a:cubicBezTo>
                  <a:cubicBezTo>
                    <a:pt x="446" y="49"/>
                    <a:pt x="237" y="1"/>
                    <a:pt x="12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65"/>
            <p:cNvSpPr/>
            <p:nvPr/>
          </p:nvSpPr>
          <p:spPr>
            <a:xfrm>
              <a:off x="10929025" y="3057976"/>
              <a:ext cx="20139" cy="96294"/>
            </a:xfrm>
            <a:custGeom>
              <a:rect b="b" l="l" r="r" t="t"/>
              <a:pathLst>
                <a:path extrusionOk="0" h="1530" w="320">
                  <a:moveTo>
                    <a:pt x="69" y="0"/>
                  </a:moveTo>
                  <a:cubicBezTo>
                    <a:pt x="23" y="0"/>
                    <a:pt x="0" y="46"/>
                    <a:pt x="0" y="69"/>
                  </a:cubicBezTo>
                  <a:lnTo>
                    <a:pt x="183" y="1484"/>
                  </a:lnTo>
                  <a:cubicBezTo>
                    <a:pt x="206" y="1507"/>
                    <a:pt x="228" y="1529"/>
                    <a:pt x="251" y="1529"/>
                  </a:cubicBezTo>
                  <a:lnTo>
                    <a:pt x="274" y="1529"/>
                  </a:lnTo>
                  <a:cubicBezTo>
                    <a:pt x="297" y="1529"/>
                    <a:pt x="320" y="1484"/>
                    <a:pt x="320" y="1461"/>
                  </a:cubicBezTo>
                  <a:lnTo>
                    <a:pt x="137" y="69"/>
                  </a:lnTo>
                  <a:cubicBezTo>
                    <a:pt x="137" y="23"/>
                    <a:pt x="91" y="0"/>
                    <a:pt x="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65"/>
            <p:cNvSpPr/>
            <p:nvPr/>
          </p:nvSpPr>
          <p:spPr>
            <a:xfrm>
              <a:off x="10068495" y="3219346"/>
              <a:ext cx="867748" cy="926062"/>
            </a:xfrm>
            <a:custGeom>
              <a:rect b="b" l="l" r="r" t="t"/>
              <a:pathLst>
                <a:path extrusionOk="0" h="14714" w="13788">
                  <a:moveTo>
                    <a:pt x="11514" y="0"/>
                  </a:moveTo>
                  <a:cubicBezTo>
                    <a:pt x="11497" y="0"/>
                    <a:pt x="11478" y="6"/>
                    <a:pt x="11459" y="15"/>
                  </a:cubicBezTo>
                  <a:lnTo>
                    <a:pt x="11162" y="130"/>
                  </a:lnTo>
                  <a:cubicBezTo>
                    <a:pt x="9656" y="792"/>
                    <a:pt x="8035" y="1202"/>
                    <a:pt x="6392" y="1408"/>
                  </a:cubicBezTo>
                  <a:lnTo>
                    <a:pt x="4087" y="1682"/>
                  </a:lnTo>
                  <a:cubicBezTo>
                    <a:pt x="4081" y="1683"/>
                    <a:pt x="4071" y="1683"/>
                    <a:pt x="4057" y="1683"/>
                  </a:cubicBezTo>
                  <a:cubicBezTo>
                    <a:pt x="3717" y="1683"/>
                    <a:pt x="959" y="1428"/>
                    <a:pt x="389" y="1362"/>
                  </a:cubicBezTo>
                  <a:cubicBezTo>
                    <a:pt x="343" y="1362"/>
                    <a:pt x="298" y="1408"/>
                    <a:pt x="298" y="1453"/>
                  </a:cubicBezTo>
                  <a:lnTo>
                    <a:pt x="24" y="5630"/>
                  </a:lnTo>
                  <a:cubicBezTo>
                    <a:pt x="1" y="5676"/>
                    <a:pt x="46" y="5722"/>
                    <a:pt x="92" y="5745"/>
                  </a:cubicBezTo>
                  <a:lnTo>
                    <a:pt x="2466" y="6224"/>
                  </a:lnTo>
                  <a:cubicBezTo>
                    <a:pt x="2512" y="6224"/>
                    <a:pt x="2557" y="6270"/>
                    <a:pt x="2557" y="6315"/>
                  </a:cubicBezTo>
                  <a:lnTo>
                    <a:pt x="2557" y="14281"/>
                  </a:lnTo>
                  <a:cubicBezTo>
                    <a:pt x="2538" y="14530"/>
                    <a:pt x="2727" y="14714"/>
                    <a:pt x="2950" y="14714"/>
                  </a:cubicBezTo>
                  <a:cubicBezTo>
                    <a:pt x="2993" y="14714"/>
                    <a:pt x="3038" y="14707"/>
                    <a:pt x="3082" y="14692"/>
                  </a:cubicBezTo>
                  <a:lnTo>
                    <a:pt x="11322" y="12250"/>
                  </a:lnTo>
                  <a:cubicBezTo>
                    <a:pt x="11642" y="12158"/>
                    <a:pt x="11847" y="11839"/>
                    <a:pt x="11802" y="11519"/>
                  </a:cubicBezTo>
                  <a:lnTo>
                    <a:pt x="11071" y="5539"/>
                  </a:lnTo>
                  <a:cubicBezTo>
                    <a:pt x="11071" y="5494"/>
                    <a:pt x="11071" y="5471"/>
                    <a:pt x="11117" y="5448"/>
                  </a:cubicBezTo>
                  <a:lnTo>
                    <a:pt x="13719" y="3531"/>
                  </a:lnTo>
                  <a:cubicBezTo>
                    <a:pt x="13764" y="3485"/>
                    <a:pt x="13787" y="3439"/>
                    <a:pt x="13764" y="3394"/>
                  </a:cubicBezTo>
                  <a:lnTo>
                    <a:pt x="11573" y="38"/>
                  </a:lnTo>
                  <a:cubicBezTo>
                    <a:pt x="11560" y="12"/>
                    <a:pt x="11539" y="0"/>
                    <a:pt x="11514" y="0"/>
                  </a:cubicBez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65"/>
            <p:cNvSpPr/>
            <p:nvPr/>
          </p:nvSpPr>
          <p:spPr>
            <a:xfrm>
              <a:off x="10225081" y="3524842"/>
              <a:ext cx="11580" cy="162379"/>
            </a:xfrm>
            <a:custGeom>
              <a:rect b="b" l="l" r="r" t="t"/>
              <a:pathLst>
                <a:path extrusionOk="0" h="2580" w="184">
                  <a:moveTo>
                    <a:pt x="115" y="0"/>
                  </a:moveTo>
                  <a:cubicBezTo>
                    <a:pt x="92" y="0"/>
                    <a:pt x="69" y="23"/>
                    <a:pt x="69" y="46"/>
                  </a:cubicBezTo>
                  <a:lnTo>
                    <a:pt x="1" y="2511"/>
                  </a:lnTo>
                  <a:cubicBezTo>
                    <a:pt x="1" y="2534"/>
                    <a:pt x="24" y="2580"/>
                    <a:pt x="69" y="2580"/>
                  </a:cubicBezTo>
                  <a:cubicBezTo>
                    <a:pt x="92" y="2580"/>
                    <a:pt x="138" y="2534"/>
                    <a:pt x="138" y="2511"/>
                  </a:cubicBezTo>
                  <a:lnTo>
                    <a:pt x="183" y="69"/>
                  </a:lnTo>
                  <a:cubicBezTo>
                    <a:pt x="183" y="23"/>
                    <a:pt x="161" y="0"/>
                    <a:pt x="11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65"/>
            <p:cNvSpPr/>
            <p:nvPr/>
          </p:nvSpPr>
          <p:spPr>
            <a:xfrm>
              <a:off x="10745125" y="3450135"/>
              <a:ext cx="31656" cy="182519"/>
            </a:xfrm>
            <a:custGeom>
              <a:rect b="b" l="l" r="r" t="t"/>
              <a:pathLst>
                <a:path extrusionOk="0" h="2900" w="503">
                  <a:moveTo>
                    <a:pt x="46" y="0"/>
                  </a:moveTo>
                  <a:cubicBezTo>
                    <a:pt x="23" y="23"/>
                    <a:pt x="1" y="46"/>
                    <a:pt x="1" y="92"/>
                  </a:cubicBezTo>
                  <a:lnTo>
                    <a:pt x="366" y="2854"/>
                  </a:lnTo>
                  <a:cubicBezTo>
                    <a:pt x="389" y="2876"/>
                    <a:pt x="411" y="2899"/>
                    <a:pt x="434" y="2899"/>
                  </a:cubicBezTo>
                  <a:lnTo>
                    <a:pt x="457" y="2899"/>
                  </a:lnTo>
                  <a:cubicBezTo>
                    <a:pt x="480" y="2899"/>
                    <a:pt x="503" y="2854"/>
                    <a:pt x="503" y="2831"/>
                  </a:cubicBezTo>
                  <a:lnTo>
                    <a:pt x="137" y="69"/>
                  </a:lnTo>
                  <a:cubicBezTo>
                    <a:pt x="115" y="23"/>
                    <a:pt x="92" y="0"/>
                    <a:pt x="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65"/>
            <p:cNvSpPr/>
            <p:nvPr/>
          </p:nvSpPr>
          <p:spPr>
            <a:xfrm>
              <a:off x="10252396" y="2813718"/>
              <a:ext cx="387931" cy="369254"/>
            </a:xfrm>
            <a:custGeom>
              <a:rect b="b" l="l" r="r" t="t"/>
              <a:pathLst>
                <a:path extrusionOk="0" h="5867" w="6164">
                  <a:moveTo>
                    <a:pt x="1324" y="1"/>
                  </a:moveTo>
                  <a:cubicBezTo>
                    <a:pt x="640" y="1"/>
                    <a:pt x="69" y="572"/>
                    <a:pt x="69" y="1256"/>
                  </a:cubicBezTo>
                  <a:cubicBezTo>
                    <a:pt x="69" y="1530"/>
                    <a:pt x="160" y="1781"/>
                    <a:pt x="297" y="1987"/>
                  </a:cubicBezTo>
                  <a:cubicBezTo>
                    <a:pt x="115" y="2169"/>
                    <a:pt x="0" y="2420"/>
                    <a:pt x="0" y="2694"/>
                  </a:cubicBezTo>
                  <a:cubicBezTo>
                    <a:pt x="0" y="3265"/>
                    <a:pt x="457" y="3721"/>
                    <a:pt x="1028" y="3721"/>
                  </a:cubicBezTo>
                  <a:cubicBezTo>
                    <a:pt x="1461" y="3721"/>
                    <a:pt x="1826" y="3448"/>
                    <a:pt x="1986" y="3082"/>
                  </a:cubicBezTo>
                  <a:cubicBezTo>
                    <a:pt x="2055" y="3813"/>
                    <a:pt x="2648" y="4406"/>
                    <a:pt x="3356" y="4406"/>
                  </a:cubicBezTo>
                  <a:lnTo>
                    <a:pt x="3379" y="4406"/>
                  </a:lnTo>
                  <a:cubicBezTo>
                    <a:pt x="3356" y="4475"/>
                    <a:pt x="3356" y="4520"/>
                    <a:pt x="3356" y="4589"/>
                  </a:cubicBezTo>
                  <a:cubicBezTo>
                    <a:pt x="3356" y="5296"/>
                    <a:pt x="3904" y="5867"/>
                    <a:pt x="4611" y="5867"/>
                  </a:cubicBezTo>
                  <a:cubicBezTo>
                    <a:pt x="5296" y="5867"/>
                    <a:pt x="5867" y="5296"/>
                    <a:pt x="5867" y="4589"/>
                  </a:cubicBezTo>
                  <a:cubicBezTo>
                    <a:pt x="5867" y="4292"/>
                    <a:pt x="5752" y="3995"/>
                    <a:pt x="5547" y="3767"/>
                  </a:cubicBezTo>
                  <a:cubicBezTo>
                    <a:pt x="5912" y="3562"/>
                    <a:pt x="6163" y="3151"/>
                    <a:pt x="6163" y="2694"/>
                  </a:cubicBezTo>
                  <a:cubicBezTo>
                    <a:pt x="6163" y="2010"/>
                    <a:pt x="5593" y="1439"/>
                    <a:pt x="4908" y="1439"/>
                  </a:cubicBezTo>
                  <a:cubicBezTo>
                    <a:pt x="4748" y="1439"/>
                    <a:pt x="4611" y="1462"/>
                    <a:pt x="4497" y="1507"/>
                  </a:cubicBezTo>
                  <a:cubicBezTo>
                    <a:pt x="4497" y="1439"/>
                    <a:pt x="4520" y="1348"/>
                    <a:pt x="4520" y="1256"/>
                  </a:cubicBezTo>
                  <a:cubicBezTo>
                    <a:pt x="4520" y="572"/>
                    <a:pt x="3949" y="1"/>
                    <a:pt x="3264" y="1"/>
                  </a:cubicBezTo>
                  <a:cubicBezTo>
                    <a:pt x="2876" y="1"/>
                    <a:pt x="2511" y="184"/>
                    <a:pt x="2283" y="457"/>
                  </a:cubicBezTo>
                  <a:cubicBezTo>
                    <a:pt x="2055" y="184"/>
                    <a:pt x="1712" y="1"/>
                    <a:pt x="132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65"/>
            <p:cNvSpPr/>
            <p:nvPr/>
          </p:nvSpPr>
          <p:spPr>
            <a:xfrm>
              <a:off x="10250948" y="2927382"/>
              <a:ext cx="350548" cy="470961"/>
            </a:xfrm>
            <a:custGeom>
              <a:rect b="b" l="l" r="r" t="t"/>
              <a:pathLst>
                <a:path extrusionOk="0" h="7483" w="5570">
                  <a:moveTo>
                    <a:pt x="1408" y="1"/>
                  </a:moveTo>
                  <a:cubicBezTo>
                    <a:pt x="1220" y="1"/>
                    <a:pt x="1012" y="42"/>
                    <a:pt x="845" y="181"/>
                  </a:cubicBezTo>
                  <a:cubicBezTo>
                    <a:pt x="845" y="226"/>
                    <a:pt x="822" y="272"/>
                    <a:pt x="822" y="295"/>
                  </a:cubicBezTo>
                  <a:lnTo>
                    <a:pt x="229" y="2897"/>
                  </a:lnTo>
                  <a:cubicBezTo>
                    <a:pt x="1" y="3924"/>
                    <a:pt x="617" y="4928"/>
                    <a:pt x="1598" y="5134"/>
                  </a:cubicBezTo>
                  <a:lnTo>
                    <a:pt x="1758" y="5179"/>
                  </a:lnTo>
                  <a:lnTo>
                    <a:pt x="1918" y="6252"/>
                  </a:lnTo>
                  <a:cubicBezTo>
                    <a:pt x="2041" y="6969"/>
                    <a:pt x="2659" y="7483"/>
                    <a:pt x="3361" y="7483"/>
                  </a:cubicBezTo>
                  <a:cubicBezTo>
                    <a:pt x="3442" y="7483"/>
                    <a:pt x="3524" y="7476"/>
                    <a:pt x="3607" y="7462"/>
                  </a:cubicBezTo>
                  <a:lnTo>
                    <a:pt x="3630" y="7462"/>
                  </a:lnTo>
                  <a:cubicBezTo>
                    <a:pt x="4429" y="7348"/>
                    <a:pt x="5136" y="6777"/>
                    <a:pt x="5022" y="5978"/>
                  </a:cubicBezTo>
                  <a:lnTo>
                    <a:pt x="4520" y="3353"/>
                  </a:lnTo>
                  <a:lnTo>
                    <a:pt x="4703" y="3376"/>
                  </a:lnTo>
                  <a:cubicBezTo>
                    <a:pt x="4730" y="3379"/>
                    <a:pt x="4758" y="3381"/>
                    <a:pt x="4785" y="3381"/>
                  </a:cubicBezTo>
                  <a:cubicBezTo>
                    <a:pt x="5184" y="3381"/>
                    <a:pt x="5526" y="3075"/>
                    <a:pt x="5547" y="2669"/>
                  </a:cubicBezTo>
                  <a:lnTo>
                    <a:pt x="5547" y="2577"/>
                  </a:lnTo>
                  <a:cubicBezTo>
                    <a:pt x="5570" y="2395"/>
                    <a:pt x="5524" y="2212"/>
                    <a:pt x="5410" y="2075"/>
                  </a:cubicBezTo>
                  <a:cubicBezTo>
                    <a:pt x="5296" y="1893"/>
                    <a:pt x="5091" y="1756"/>
                    <a:pt x="4840" y="1756"/>
                  </a:cubicBezTo>
                  <a:lnTo>
                    <a:pt x="4611" y="1733"/>
                  </a:lnTo>
                  <a:lnTo>
                    <a:pt x="3493" y="1642"/>
                  </a:lnTo>
                  <a:lnTo>
                    <a:pt x="3561" y="295"/>
                  </a:lnTo>
                  <a:lnTo>
                    <a:pt x="3561" y="295"/>
                  </a:lnTo>
                  <a:cubicBezTo>
                    <a:pt x="3561" y="295"/>
                    <a:pt x="3314" y="391"/>
                    <a:pt x="2954" y="391"/>
                  </a:cubicBezTo>
                  <a:cubicBezTo>
                    <a:pt x="2659" y="391"/>
                    <a:pt x="2289" y="326"/>
                    <a:pt x="1918" y="89"/>
                  </a:cubicBezTo>
                  <a:cubicBezTo>
                    <a:pt x="1918" y="89"/>
                    <a:pt x="1684" y="1"/>
                    <a:pt x="1408"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65"/>
            <p:cNvSpPr/>
            <p:nvPr/>
          </p:nvSpPr>
          <p:spPr>
            <a:xfrm>
              <a:off x="10535420" y="3068360"/>
              <a:ext cx="30209" cy="38518"/>
            </a:xfrm>
            <a:custGeom>
              <a:rect b="b" l="l" r="r" t="t"/>
              <a:pathLst>
                <a:path extrusionOk="0" h="612" w="480">
                  <a:moveTo>
                    <a:pt x="411" y="1"/>
                  </a:moveTo>
                  <a:cubicBezTo>
                    <a:pt x="394" y="1"/>
                    <a:pt x="377" y="6"/>
                    <a:pt x="365" y="18"/>
                  </a:cubicBezTo>
                  <a:lnTo>
                    <a:pt x="0" y="383"/>
                  </a:lnTo>
                  <a:lnTo>
                    <a:pt x="320" y="611"/>
                  </a:lnTo>
                  <a:lnTo>
                    <a:pt x="365" y="611"/>
                  </a:lnTo>
                  <a:cubicBezTo>
                    <a:pt x="388" y="611"/>
                    <a:pt x="411" y="611"/>
                    <a:pt x="411" y="588"/>
                  </a:cubicBezTo>
                  <a:cubicBezTo>
                    <a:pt x="434" y="566"/>
                    <a:pt x="434" y="520"/>
                    <a:pt x="411" y="497"/>
                  </a:cubicBezTo>
                  <a:lnTo>
                    <a:pt x="205" y="360"/>
                  </a:lnTo>
                  <a:lnTo>
                    <a:pt x="457" y="109"/>
                  </a:lnTo>
                  <a:cubicBezTo>
                    <a:pt x="479" y="86"/>
                    <a:pt x="479" y="41"/>
                    <a:pt x="457" y="18"/>
                  </a:cubicBezTo>
                  <a:cubicBezTo>
                    <a:pt x="445" y="6"/>
                    <a:pt x="428" y="1"/>
                    <a:pt x="4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65"/>
            <p:cNvSpPr/>
            <p:nvPr/>
          </p:nvSpPr>
          <p:spPr>
            <a:xfrm>
              <a:off x="10292612" y="3033241"/>
              <a:ext cx="24482" cy="22280"/>
            </a:xfrm>
            <a:custGeom>
              <a:rect b="b" l="l" r="r" t="t"/>
              <a:pathLst>
                <a:path extrusionOk="0" h="354" w="389">
                  <a:moveTo>
                    <a:pt x="215" y="1"/>
                  </a:moveTo>
                  <a:cubicBezTo>
                    <a:pt x="132" y="1"/>
                    <a:pt x="43" y="63"/>
                    <a:pt x="23" y="142"/>
                  </a:cubicBezTo>
                  <a:cubicBezTo>
                    <a:pt x="1" y="233"/>
                    <a:pt x="69" y="325"/>
                    <a:pt x="160" y="348"/>
                  </a:cubicBezTo>
                  <a:cubicBezTo>
                    <a:pt x="176" y="351"/>
                    <a:pt x="192" y="353"/>
                    <a:pt x="207" y="353"/>
                  </a:cubicBezTo>
                  <a:cubicBezTo>
                    <a:pt x="281" y="353"/>
                    <a:pt x="347" y="309"/>
                    <a:pt x="366" y="233"/>
                  </a:cubicBezTo>
                  <a:cubicBezTo>
                    <a:pt x="389" y="142"/>
                    <a:pt x="343" y="28"/>
                    <a:pt x="252" y="5"/>
                  </a:cubicBezTo>
                  <a:cubicBezTo>
                    <a:pt x="240" y="2"/>
                    <a:pt x="227" y="1"/>
                    <a:pt x="215" y="1"/>
                  </a:cubicBez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65"/>
            <p:cNvSpPr/>
            <p:nvPr/>
          </p:nvSpPr>
          <p:spPr>
            <a:xfrm>
              <a:off x="10375940" y="3041927"/>
              <a:ext cx="25929" cy="23539"/>
            </a:xfrm>
            <a:custGeom>
              <a:rect b="b" l="l" r="r" t="t"/>
              <a:pathLst>
                <a:path extrusionOk="0" h="374" w="412">
                  <a:moveTo>
                    <a:pt x="199" y="1"/>
                  </a:moveTo>
                  <a:cubicBezTo>
                    <a:pt x="115" y="1"/>
                    <a:pt x="23" y="82"/>
                    <a:pt x="23" y="164"/>
                  </a:cubicBezTo>
                  <a:cubicBezTo>
                    <a:pt x="0" y="278"/>
                    <a:pt x="92" y="369"/>
                    <a:pt x="183" y="369"/>
                  </a:cubicBezTo>
                  <a:cubicBezTo>
                    <a:pt x="198" y="372"/>
                    <a:pt x="212" y="374"/>
                    <a:pt x="226" y="374"/>
                  </a:cubicBezTo>
                  <a:cubicBezTo>
                    <a:pt x="319" y="374"/>
                    <a:pt x="388" y="309"/>
                    <a:pt x="388" y="210"/>
                  </a:cubicBezTo>
                  <a:cubicBezTo>
                    <a:pt x="411" y="118"/>
                    <a:pt x="343" y="27"/>
                    <a:pt x="229" y="4"/>
                  </a:cubicBezTo>
                  <a:cubicBezTo>
                    <a:pt x="219" y="2"/>
                    <a:pt x="209" y="1"/>
                    <a:pt x="1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65"/>
            <p:cNvSpPr/>
            <p:nvPr/>
          </p:nvSpPr>
          <p:spPr>
            <a:xfrm>
              <a:off x="10312752" y="3169185"/>
              <a:ext cx="27314" cy="10951"/>
            </a:xfrm>
            <a:custGeom>
              <a:rect b="b" l="l" r="r" t="t"/>
              <a:pathLst>
                <a:path extrusionOk="0" h="174" w="434">
                  <a:moveTo>
                    <a:pt x="146" y="1"/>
                  </a:moveTo>
                  <a:cubicBezTo>
                    <a:pt x="88" y="1"/>
                    <a:pt x="46" y="14"/>
                    <a:pt x="46" y="14"/>
                  </a:cubicBezTo>
                  <a:cubicBezTo>
                    <a:pt x="23" y="36"/>
                    <a:pt x="0" y="36"/>
                    <a:pt x="23" y="59"/>
                  </a:cubicBezTo>
                  <a:cubicBezTo>
                    <a:pt x="23" y="82"/>
                    <a:pt x="23" y="82"/>
                    <a:pt x="46" y="82"/>
                  </a:cubicBezTo>
                  <a:lnTo>
                    <a:pt x="69" y="82"/>
                  </a:lnTo>
                  <a:cubicBezTo>
                    <a:pt x="69" y="82"/>
                    <a:pt x="107" y="67"/>
                    <a:pt x="161" y="67"/>
                  </a:cubicBezTo>
                  <a:cubicBezTo>
                    <a:pt x="223" y="67"/>
                    <a:pt x="304" y="87"/>
                    <a:pt x="365" y="173"/>
                  </a:cubicBezTo>
                  <a:lnTo>
                    <a:pt x="411" y="173"/>
                  </a:lnTo>
                  <a:cubicBezTo>
                    <a:pt x="411" y="151"/>
                    <a:pt x="434" y="128"/>
                    <a:pt x="411" y="128"/>
                  </a:cubicBezTo>
                  <a:cubicBezTo>
                    <a:pt x="333" y="23"/>
                    <a:pt x="225" y="1"/>
                    <a:pt x="1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65"/>
            <p:cNvSpPr/>
            <p:nvPr/>
          </p:nvSpPr>
          <p:spPr>
            <a:xfrm>
              <a:off x="10371597" y="3059801"/>
              <a:ext cx="28824" cy="12588"/>
            </a:xfrm>
            <a:custGeom>
              <a:rect b="b" l="l" r="r" t="t"/>
              <a:pathLst>
                <a:path extrusionOk="0" h="200" w="458">
                  <a:moveTo>
                    <a:pt x="193" y="1"/>
                  </a:moveTo>
                  <a:cubicBezTo>
                    <a:pt x="146" y="1"/>
                    <a:pt x="96" y="11"/>
                    <a:pt x="47" y="40"/>
                  </a:cubicBezTo>
                  <a:cubicBezTo>
                    <a:pt x="24" y="63"/>
                    <a:pt x="1" y="108"/>
                    <a:pt x="24" y="131"/>
                  </a:cubicBezTo>
                  <a:cubicBezTo>
                    <a:pt x="40" y="147"/>
                    <a:pt x="67" y="163"/>
                    <a:pt x="90" y="163"/>
                  </a:cubicBezTo>
                  <a:cubicBezTo>
                    <a:pt x="100" y="163"/>
                    <a:pt x="108" y="160"/>
                    <a:pt x="115" y="154"/>
                  </a:cubicBezTo>
                  <a:cubicBezTo>
                    <a:pt x="146" y="135"/>
                    <a:pt x="176" y="128"/>
                    <a:pt x="202" y="128"/>
                  </a:cubicBezTo>
                  <a:cubicBezTo>
                    <a:pt x="274" y="128"/>
                    <a:pt x="327" y="177"/>
                    <a:pt x="343" y="177"/>
                  </a:cubicBezTo>
                  <a:cubicBezTo>
                    <a:pt x="343" y="199"/>
                    <a:pt x="366" y="199"/>
                    <a:pt x="389" y="199"/>
                  </a:cubicBezTo>
                  <a:cubicBezTo>
                    <a:pt x="389" y="199"/>
                    <a:pt x="412" y="199"/>
                    <a:pt x="435" y="177"/>
                  </a:cubicBezTo>
                  <a:cubicBezTo>
                    <a:pt x="457" y="154"/>
                    <a:pt x="457" y="108"/>
                    <a:pt x="435" y="85"/>
                  </a:cubicBezTo>
                  <a:cubicBezTo>
                    <a:pt x="387" y="54"/>
                    <a:pt x="297" y="1"/>
                    <a:pt x="19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65"/>
            <p:cNvSpPr/>
            <p:nvPr/>
          </p:nvSpPr>
          <p:spPr>
            <a:xfrm>
              <a:off x="10288332" y="3049731"/>
              <a:ext cx="27314" cy="12588"/>
            </a:xfrm>
            <a:custGeom>
              <a:rect b="b" l="l" r="r" t="t"/>
              <a:pathLst>
                <a:path extrusionOk="0" h="200" w="434">
                  <a:moveTo>
                    <a:pt x="191" y="1"/>
                  </a:moveTo>
                  <a:cubicBezTo>
                    <a:pt x="145" y="1"/>
                    <a:pt x="95" y="12"/>
                    <a:pt x="46" y="40"/>
                  </a:cubicBezTo>
                  <a:cubicBezTo>
                    <a:pt x="23" y="63"/>
                    <a:pt x="0" y="108"/>
                    <a:pt x="23" y="131"/>
                  </a:cubicBezTo>
                  <a:cubicBezTo>
                    <a:pt x="39" y="147"/>
                    <a:pt x="67" y="163"/>
                    <a:pt x="89" y="163"/>
                  </a:cubicBezTo>
                  <a:cubicBezTo>
                    <a:pt x="99" y="163"/>
                    <a:pt x="108" y="161"/>
                    <a:pt x="114" y="154"/>
                  </a:cubicBezTo>
                  <a:cubicBezTo>
                    <a:pt x="150" y="132"/>
                    <a:pt x="182" y="124"/>
                    <a:pt x="209" y="124"/>
                  </a:cubicBezTo>
                  <a:cubicBezTo>
                    <a:pt x="267" y="124"/>
                    <a:pt x="304" y="161"/>
                    <a:pt x="320" y="177"/>
                  </a:cubicBezTo>
                  <a:cubicBezTo>
                    <a:pt x="320" y="200"/>
                    <a:pt x="342" y="200"/>
                    <a:pt x="365" y="200"/>
                  </a:cubicBezTo>
                  <a:cubicBezTo>
                    <a:pt x="388" y="200"/>
                    <a:pt x="388" y="200"/>
                    <a:pt x="411" y="177"/>
                  </a:cubicBezTo>
                  <a:cubicBezTo>
                    <a:pt x="434" y="154"/>
                    <a:pt x="434" y="131"/>
                    <a:pt x="411" y="86"/>
                  </a:cubicBezTo>
                  <a:cubicBezTo>
                    <a:pt x="379" y="54"/>
                    <a:pt x="294" y="1"/>
                    <a:pt x="19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65"/>
            <p:cNvSpPr/>
            <p:nvPr/>
          </p:nvSpPr>
          <p:spPr>
            <a:xfrm>
              <a:off x="10347241" y="3097752"/>
              <a:ext cx="74074" cy="44812"/>
            </a:xfrm>
            <a:custGeom>
              <a:rect b="b" l="l" r="r" t="t"/>
              <a:pathLst>
                <a:path extrusionOk="0" h="712" w="1177">
                  <a:moveTo>
                    <a:pt x="948" y="0"/>
                  </a:moveTo>
                  <a:cubicBezTo>
                    <a:pt x="917" y="0"/>
                    <a:pt x="882" y="10"/>
                    <a:pt x="844" y="30"/>
                  </a:cubicBezTo>
                  <a:cubicBezTo>
                    <a:pt x="571" y="190"/>
                    <a:pt x="205" y="258"/>
                    <a:pt x="205" y="258"/>
                  </a:cubicBezTo>
                  <a:cubicBezTo>
                    <a:pt x="0" y="333"/>
                    <a:pt x="237" y="712"/>
                    <a:pt x="566" y="712"/>
                  </a:cubicBezTo>
                  <a:cubicBezTo>
                    <a:pt x="640" y="712"/>
                    <a:pt x="719" y="693"/>
                    <a:pt x="799" y="646"/>
                  </a:cubicBezTo>
                  <a:cubicBezTo>
                    <a:pt x="1177" y="428"/>
                    <a:pt x="1156" y="0"/>
                    <a:pt x="94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65"/>
            <p:cNvSpPr/>
            <p:nvPr/>
          </p:nvSpPr>
          <p:spPr>
            <a:xfrm>
              <a:off x="10312752" y="3024934"/>
              <a:ext cx="47453" cy="77602"/>
            </a:xfrm>
            <a:custGeom>
              <a:rect b="b" l="l" r="r" t="t"/>
              <a:pathLst>
                <a:path extrusionOk="0" h="1233" w="754">
                  <a:moveTo>
                    <a:pt x="685" y="0"/>
                  </a:moveTo>
                  <a:cubicBezTo>
                    <a:pt x="662" y="0"/>
                    <a:pt x="616" y="23"/>
                    <a:pt x="616" y="69"/>
                  </a:cubicBezTo>
                  <a:lnTo>
                    <a:pt x="502" y="571"/>
                  </a:lnTo>
                  <a:lnTo>
                    <a:pt x="274" y="525"/>
                  </a:lnTo>
                  <a:cubicBezTo>
                    <a:pt x="206" y="525"/>
                    <a:pt x="160" y="525"/>
                    <a:pt x="114" y="571"/>
                  </a:cubicBezTo>
                  <a:cubicBezTo>
                    <a:pt x="69" y="594"/>
                    <a:pt x="46" y="639"/>
                    <a:pt x="23" y="708"/>
                  </a:cubicBezTo>
                  <a:lnTo>
                    <a:pt x="23" y="753"/>
                  </a:lnTo>
                  <a:cubicBezTo>
                    <a:pt x="0" y="845"/>
                    <a:pt x="23" y="959"/>
                    <a:pt x="69" y="1027"/>
                  </a:cubicBezTo>
                  <a:cubicBezTo>
                    <a:pt x="114" y="1096"/>
                    <a:pt x="206" y="1164"/>
                    <a:pt x="297" y="1164"/>
                  </a:cubicBezTo>
                  <a:lnTo>
                    <a:pt x="571" y="1233"/>
                  </a:lnTo>
                  <a:cubicBezTo>
                    <a:pt x="616" y="1233"/>
                    <a:pt x="639" y="1210"/>
                    <a:pt x="639" y="1164"/>
                  </a:cubicBezTo>
                  <a:cubicBezTo>
                    <a:pt x="639" y="1141"/>
                    <a:pt x="616" y="1096"/>
                    <a:pt x="594" y="1096"/>
                  </a:cubicBezTo>
                  <a:lnTo>
                    <a:pt x="320" y="1050"/>
                  </a:lnTo>
                  <a:cubicBezTo>
                    <a:pt x="251" y="1027"/>
                    <a:pt x="206" y="1005"/>
                    <a:pt x="183" y="959"/>
                  </a:cubicBezTo>
                  <a:cubicBezTo>
                    <a:pt x="137" y="913"/>
                    <a:pt x="137" y="845"/>
                    <a:pt x="137" y="799"/>
                  </a:cubicBezTo>
                  <a:lnTo>
                    <a:pt x="160" y="731"/>
                  </a:lnTo>
                  <a:cubicBezTo>
                    <a:pt x="160" y="708"/>
                    <a:pt x="160" y="685"/>
                    <a:pt x="183" y="685"/>
                  </a:cubicBezTo>
                  <a:cubicBezTo>
                    <a:pt x="206" y="662"/>
                    <a:pt x="228" y="662"/>
                    <a:pt x="251" y="662"/>
                  </a:cubicBezTo>
                  <a:lnTo>
                    <a:pt x="616" y="731"/>
                  </a:lnTo>
                  <a:lnTo>
                    <a:pt x="731" y="92"/>
                  </a:lnTo>
                  <a:cubicBezTo>
                    <a:pt x="753" y="46"/>
                    <a:pt x="731" y="23"/>
                    <a:pt x="6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65"/>
            <p:cNvSpPr/>
            <p:nvPr/>
          </p:nvSpPr>
          <p:spPr>
            <a:xfrm>
              <a:off x="10278262" y="2983521"/>
              <a:ext cx="53180" cy="24231"/>
            </a:xfrm>
            <a:custGeom>
              <a:rect b="b" l="l" r="r" t="t"/>
              <a:pathLst>
                <a:path extrusionOk="0" h="385" w="845">
                  <a:moveTo>
                    <a:pt x="534" y="1"/>
                  </a:moveTo>
                  <a:cubicBezTo>
                    <a:pt x="489" y="1"/>
                    <a:pt x="439" y="6"/>
                    <a:pt x="388" y="19"/>
                  </a:cubicBezTo>
                  <a:cubicBezTo>
                    <a:pt x="206" y="42"/>
                    <a:pt x="69" y="156"/>
                    <a:pt x="46" y="225"/>
                  </a:cubicBezTo>
                  <a:cubicBezTo>
                    <a:pt x="0" y="316"/>
                    <a:pt x="23" y="361"/>
                    <a:pt x="69" y="384"/>
                  </a:cubicBezTo>
                  <a:cubicBezTo>
                    <a:pt x="137" y="384"/>
                    <a:pt x="388" y="339"/>
                    <a:pt x="434" y="316"/>
                  </a:cubicBezTo>
                  <a:cubicBezTo>
                    <a:pt x="502" y="316"/>
                    <a:pt x="548" y="293"/>
                    <a:pt x="617" y="293"/>
                  </a:cubicBezTo>
                  <a:cubicBezTo>
                    <a:pt x="685" y="270"/>
                    <a:pt x="754" y="270"/>
                    <a:pt x="799" y="247"/>
                  </a:cubicBezTo>
                  <a:cubicBezTo>
                    <a:pt x="845" y="225"/>
                    <a:pt x="845" y="156"/>
                    <a:pt x="776" y="88"/>
                  </a:cubicBezTo>
                  <a:cubicBezTo>
                    <a:pt x="743" y="38"/>
                    <a:pt x="651" y="1"/>
                    <a:pt x="5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65"/>
            <p:cNvSpPr/>
            <p:nvPr/>
          </p:nvSpPr>
          <p:spPr>
            <a:xfrm>
              <a:off x="10380219" y="2991514"/>
              <a:ext cx="53243" cy="36315"/>
            </a:xfrm>
            <a:custGeom>
              <a:rect b="b" l="l" r="r" t="t"/>
              <a:pathLst>
                <a:path extrusionOk="0" h="577" w="846">
                  <a:moveTo>
                    <a:pt x="234" y="1"/>
                  </a:moveTo>
                  <a:cubicBezTo>
                    <a:pt x="177" y="1"/>
                    <a:pt x="128" y="11"/>
                    <a:pt x="92" y="29"/>
                  </a:cubicBezTo>
                  <a:cubicBezTo>
                    <a:pt x="1" y="52"/>
                    <a:pt x="1" y="120"/>
                    <a:pt x="47" y="166"/>
                  </a:cubicBezTo>
                  <a:cubicBezTo>
                    <a:pt x="69" y="212"/>
                    <a:pt x="138" y="257"/>
                    <a:pt x="206" y="280"/>
                  </a:cubicBezTo>
                  <a:cubicBezTo>
                    <a:pt x="275" y="303"/>
                    <a:pt x="320" y="349"/>
                    <a:pt x="389" y="371"/>
                  </a:cubicBezTo>
                  <a:cubicBezTo>
                    <a:pt x="435" y="417"/>
                    <a:pt x="503" y="440"/>
                    <a:pt x="549" y="486"/>
                  </a:cubicBezTo>
                  <a:cubicBezTo>
                    <a:pt x="617" y="508"/>
                    <a:pt x="686" y="554"/>
                    <a:pt x="731" y="577"/>
                  </a:cubicBezTo>
                  <a:cubicBezTo>
                    <a:pt x="800" y="577"/>
                    <a:pt x="845" y="531"/>
                    <a:pt x="823" y="440"/>
                  </a:cubicBezTo>
                  <a:cubicBezTo>
                    <a:pt x="823" y="326"/>
                    <a:pt x="708" y="189"/>
                    <a:pt x="549" y="98"/>
                  </a:cubicBezTo>
                  <a:cubicBezTo>
                    <a:pt x="437" y="28"/>
                    <a:pt x="325" y="1"/>
                    <a:pt x="2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6" name="Shape 3356"/>
        <p:cNvGrpSpPr/>
        <p:nvPr/>
      </p:nvGrpSpPr>
      <p:grpSpPr>
        <a:xfrm>
          <a:off x="0" y="0"/>
          <a:ext cx="0" cy="0"/>
          <a:chOff x="0" y="0"/>
          <a:chExt cx="0" cy="0"/>
        </a:xfrm>
      </p:grpSpPr>
      <p:sp>
        <p:nvSpPr>
          <p:cNvPr id="3357" name="Google Shape;3357;p66"/>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sp>
        <p:nvSpPr>
          <p:cNvPr id="3358" name="Google Shape;3358;p66"/>
          <p:cNvSpPr/>
          <p:nvPr/>
        </p:nvSpPr>
        <p:spPr>
          <a:xfrm>
            <a:off x="3564238" y="1864300"/>
            <a:ext cx="1807500" cy="18075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59" name="Google Shape;3359;p66"/>
          <p:cNvGrpSpPr/>
          <p:nvPr/>
        </p:nvGrpSpPr>
        <p:grpSpPr>
          <a:xfrm>
            <a:off x="3635937" y="1484875"/>
            <a:ext cx="4507175" cy="525600"/>
            <a:chOff x="3635937" y="1484875"/>
            <a:chExt cx="4507175" cy="525600"/>
          </a:xfrm>
        </p:grpSpPr>
        <p:sp>
          <p:nvSpPr>
            <p:cNvPr id="3360" name="Google Shape;3360;p66"/>
            <p:cNvSpPr/>
            <p:nvPr/>
          </p:nvSpPr>
          <p:spPr>
            <a:xfrm>
              <a:off x="3635937" y="1510975"/>
              <a:ext cx="1664100" cy="473400"/>
            </a:xfrm>
            <a:prstGeom prst="roundRect">
              <a:avLst>
                <a:gd fmla="val 1432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361" name="Google Shape;3361;p66"/>
            <p:cNvSpPr txBox="1"/>
            <p:nvPr/>
          </p:nvSpPr>
          <p:spPr>
            <a:xfrm>
              <a:off x="3748737" y="1566625"/>
              <a:ext cx="1438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Staatliches"/>
                  <a:ea typeface="Staatliches"/>
                  <a:cs typeface="Staatliches"/>
                  <a:sym typeface="Staatliches"/>
                </a:rPr>
                <a:t>Venus</a:t>
              </a:r>
              <a:endParaRPr sz="2000">
                <a:solidFill>
                  <a:schemeClr val="dk2"/>
                </a:solidFill>
                <a:latin typeface="Staatliches"/>
                <a:ea typeface="Staatliches"/>
                <a:cs typeface="Staatliches"/>
                <a:sym typeface="Staatliches"/>
              </a:endParaRPr>
            </a:p>
          </p:txBody>
        </p:sp>
        <p:sp>
          <p:nvSpPr>
            <p:cNvPr id="3362" name="Google Shape;3362;p66"/>
            <p:cNvSpPr txBox="1"/>
            <p:nvPr/>
          </p:nvSpPr>
          <p:spPr>
            <a:xfrm>
              <a:off x="6272013" y="1484875"/>
              <a:ext cx="18711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Venus is extremely hot, even more than Mercury</a:t>
              </a:r>
              <a:endParaRPr sz="1200">
                <a:solidFill>
                  <a:srgbClr val="242424"/>
                </a:solidFill>
                <a:latin typeface="Cairo"/>
                <a:ea typeface="Cairo"/>
                <a:cs typeface="Cairo"/>
                <a:sym typeface="Cairo"/>
              </a:endParaRPr>
            </a:p>
            <a:p>
              <a:pPr indent="0" lvl="0" marL="0" rtl="0" algn="ctr">
                <a:spcBef>
                  <a:spcPts val="0"/>
                </a:spcBef>
                <a:spcAft>
                  <a:spcPts val="0"/>
                </a:spcAft>
                <a:buNone/>
              </a:pPr>
              <a:r>
                <a:t/>
              </a:r>
              <a:endParaRPr>
                <a:solidFill>
                  <a:schemeClr val="dk1"/>
                </a:solidFill>
                <a:latin typeface="Anaheim"/>
                <a:ea typeface="Anaheim"/>
                <a:cs typeface="Anaheim"/>
                <a:sym typeface="Anaheim"/>
              </a:endParaRPr>
            </a:p>
          </p:txBody>
        </p:sp>
        <p:cxnSp>
          <p:nvCxnSpPr>
            <p:cNvPr id="3363" name="Google Shape;3363;p66"/>
            <p:cNvCxnSpPr>
              <a:stCxn id="3360" idx="3"/>
              <a:endCxn id="3362" idx="1"/>
            </p:cNvCxnSpPr>
            <p:nvPr/>
          </p:nvCxnSpPr>
          <p:spPr>
            <a:xfrm>
              <a:off x="5300037" y="1747675"/>
              <a:ext cx="972000" cy="0"/>
            </a:xfrm>
            <a:prstGeom prst="straightConnector1">
              <a:avLst/>
            </a:prstGeom>
            <a:noFill/>
            <a:ln cap="flat" cmpd="sng" w="9525">
              <a:solidFill>
                <a:schemeClr val="dk1"/>
              </a:solidFill>
              <a:prstDash val="solid"/>
              <a:round/>
              <a:headEnd len="med" w="med" type="none"/>
              <a:tailEnd len="med" w="med" type="triangle"/>
            </a:ln>
          </p:spPr>
        </p:cxnSp>
      </p:grpSp>
      <p:cxnSp>
        <p:nvCxnSpPr>
          <p:cNvPr id="3364" name="Google Shape;3364;p66"/>
          <p:cNvCxnSpPr>
            <a:endCxn id="3365" idx="3"/>
          </p:cNvCxnSpPr>
          <p:nvPr/>
        </p:nvCxnSpPr>
        <p:spPr>
          <a:xfrm rot="10800000">
            <a:off x="2871988" y="3788425"/>
            <a:ext cx="763800" cy="0"/>
          </a:xfrm>
          <a:prstGeom prst="straightConnector1">
            <a:avLst/>
          </a:prstGeom>
          <a:noFill/>
          <a:ln cap="flat" cmpd="sng" w="9525">
            <a:solidFill>
              <a:schemeClr val="dk1"/>
            </a:solidFill>
            <a:prstDash val="solid"/>
            <a:round/>
            <a:headEnd len="med" w="med" type="none"/>
            <a:tailEnd len="med" w="med" type="triangle"/>
          </a:ln>
        </p:spPr>
      </p:cxnSp>
      <p:grpSp>
        <p:nvGrpSpPr>
          <p:cNvPr id="3366" name="Google Shape;3366;p66"/>
          <p:cNvGrpSpPr/>
          <p:nvPr/>
        </p:nvGrpSpPr>
        <p:grpSpPr>
          <a:xfrm>
            <a:off x="1000888" y="3525625"/>
            <a:ext cx="4299150" cy="525600"/>
            <a:chOff x="1000888" y="3525625"/>
            <a:chExt cx="4299150" cy="525600"/>
          </a:xfrm>
        </p:grpSpPr>
        <p:sp>
          <p:nvSpPr>
            <p:cNvPr id="3367" name="Google Shape;3367;p66"/>
            <p:cNvSpPr/>
            <p:nvPr/>
          </p:nvSpPr>
          <p:spPr>
            <a:xfrm>
              <a:off x="3635937" y="3551725"/>
              <a:ext cx="1664100" cy="473400"/>
            </a:xfrm>
            <a:prstGeom prst="roundRect">
              <a:avLst>
                <a:gd fmla="val 1432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368" name="Google Shape;3368;p66"/>
            <p:cNvSpPr txBox="1"/>
            <p:nvPr/>
          </p:nvSpPr>
          <p:spPr>
            <a:xfrm>
              <a:off x="3748737" y="3607375"/>
              <a:ext cx="1438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Staatliches"/>
                  <a:ea typeface="Staatliches"/>
                  <a:cs typeface="Staatliches"/>
                  <a:sym typeface="Staatliches"/>
                </a:rPr>
                <a:t>Earth</a:t>
              </a:r>
              <a:endParaRPr sz="2000">
                <a:solidFill>
                  <a:schemeClr val="dk2"/>
                </a:solidFill>
                <a:latin typeface="Staatliches"/>
                <a:ea typeface="Staatliches"/>
                <a:cs typeface="Staatliches"/>
                <a:sym typeface="Staatliches"/>
              </a:endParaRPr>
            </a:p>
          </p:txBody>
        </p:sp>
        <p:sp>
          <p:nvSpPr>
            <p:cNvPr id="3365" name="Google Shape;3365;p66"/>
            <p:cNvSpPr txBox="1"/>
            <p:nvPr/>
          </p:nvSpPr>
          <p:spPr>
            <a:xfrm>
              <a:off x="1000888" y="3525625"/>
              <a:ext cx="18711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 is the only planet known to harbor life</a:t>
              </a:r>
              <a:endParaRPr sz="1200">
                <a:solidFill>
                  <a:srgbClr val="242424"/>
                </a:solidFill>
                <a:latin typeface="Cairo"/>
                <a:ea typeface="Cairo"/>
                <a:cs typeface="Cairo"/>
                <a:sym typeface="Cairo"/>
              </a:endParaRPr>
            </a:p>
            <a:p>
              <a:pPr indent="0" lvl="0" marL="0" rtl="0" algn="ctr">
                <a:spcBef>
                  <a:spcPts val="0"/>
                </a:spcBef>
                <a:spcAft>
                  <a:spcPts val="0"/>
                </a:spcAft>
                <a:buNone/>
              </a:pPr>
              <a:r>
                <a:t/>
              </a:r>
              <a:endParaRPr>
                <a:solidFill>
                  <a:schemeClr val="dk1"/>
                </a:solidFill>
                <a:latin typeface="Anaheim"/>
                <a:ea typeface="Anaheim"/>
                <a:cs typeface="Anaheim"/>
                <a:sym typeface="Anaheim"/>
              </a:endParaRPr>
            </a:p>
          </p:txBody>
        </p:sp>
      </p:grpSp>
      <p:grpSp>
        <p:nvGrpSpPr>
          <p:cNvPr id="3369" name="Google Shape;3369;p66"/>
          <p:cNvGrpSpPr/>
          <p:nvPr/>
        </p:nvGrpSpPr>
        <p:grpSpPr>
          <a:xfrm>
            <a:off x="5023087" y="2531350"/>
            <a:ext cx="3120025" cy="1519875"/>
            <a:chOff x="5023087" y="2531350"/>
            <a:chExt cx="3120025" cy="1519875"/>
          </a:xfrm>
        </p:grpSpPr>
        <p:sp>
          <p:nvSpPr>
            <p:cNvPr id="3370" name="Google Shape;3370;p66"/>
            <p:cNvSpPr/>
            <p:nvPr/>
          </p:nvSpPr>
          <p:spPr>
            <a:xfrm>
              <a:off x="5023087" y="2531350"/>
              <a:ext cx="1664100" cy="473400"/>
            </a:xfrm>
            <a:prstGeom prst="roundRect">
              <a:avLst>
                <a:gd fmla="val 1432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371" name="Google Shape;3371;p66"/>
            <p:cNvSpPr txBox="1"/>
            <p:nvPr/>
          </p:nvSpPr>
          <p:spPr>
            <a:xfrm>
              <a:off x="5135887" y="2587000"/>
              <a:ext cx="1438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Staatliches"/>
                  <a:ea typeface="Staatliches"/>
                  <a:cs typeface="Staatliches"/>
                  <a:sym typeface="Staatliches"/>
                </a:rPr>
                <a:t>Mars</a:t>
              </a:r>
              <a:endParaRPr sz="2000">
                <a:solidFill>
                  <a:schemeClr val="dk2"/>
                </a:solidFill>
                <a:latin typeface="Staatliches"/>
                <a:ea typeface="Staatliches"/>
                <a:cs typeface="Staatliches"/>
                <a:sym typeface="Staatliches"/>
              </a:endParaRPr>
            </a:p>
          </p:txBody>
        </p:sp>
        <p:sp>
          <p:nvSpPr>
            <p:cNvPr id="3372" name="Google Shape;3372;p66"/>
            <p:cNvSpPr txBox="1"/>
            <p:nvPr/>
          </p:nvSpPr>
          <p:spPr>
            <a:xfrm>
              <a:off x="6272013" y="3525625"/>
              <a:ext cx="18711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 cold place</a:t>
              </a:r>
              <a:endParaRPr sz="1200">
                <a:solidFill>
                  <a:srgbClr val="242424"/>
                </a:solidFill>
                <a:latin typeface="Cairo"/>
                <a:ea typeface="Cairo"/>
                <a:cs typeface="Cairo"/>
                <a:sym typeface="Cairo"/>
              </a:endParaRPr>
            </a:p>
            <a:p>
              <a:pPr indent="0" lvl="0" marL="0" rtl="0" algn="ctr">
                <a:spcBef>
                  <a:spcPts val="0"/>
                </a:spcBef>
                <a:spcAft>
                  <a:spcPts val="0"/>
                </a:spcAft>
                <a:buNone/>
              </a:pPr>
              <a:r>
                <a:t/>
              </a:r>
              <a:endParaRPr>
                <a:solidFill>
                  <a:schemeClr val="dk1"/>
                </a:solidFill>
                <a:latin typeface="Anaheim"/>
                <a:ea typeface="Anaheim"/>
                <a:cs typeface="Anaheim"/>
                <a:sym typeface="Anaheim"/>
              </a:endParaRPr>
            </a:p>
          </p:txBody>
        </p:sp>
        <p:cxnSp>
          <p:nvCxnSpPr>
            <p:cNvPr id="3373" name="Google Shape;3373;p66"/>
            <p:cNvCxnSpPr>
              <a:stCxn id="3370" idx="3"/>
              <a:endCxn id="3372" idx="0"/>
            </p:cNvCxnSpPr>
            <p:nvPr/>
          </p:nvCxnSpPr>
          <p:spPr>
            <a:xfrm>
              <a:off x="6687187" y="2768050"/>
              <a:ext cx="520500" cy="757500"/>
            </a:xfrm>
            <a:prstGeom prst="bentConnector2">
              <a:avLst/>
            </a:prstGeom>
            <a:noFill/>
            <a:ln cap="flat" cmpd="sng" w="9525">
              <a:solidFill>
                <a:schemeClr val="dk1"/>
              </a:solidFill>
              <a:prstDash val="solid"/>
              <a:round/>
              <a:headEnd len="med" w="med" type="none"/>
              <a:tailEnd len="med" w="med" type="triangle"/>
            </a:ln>
          </p:spPr>
        </p:cxnSp>
      </p:grpSp>
      <p:grpSp>
        <p:nvGrpSpPr>
          <p:cNvPr id="3374" name="Google Shape;3374;p66"/>
          <p:cNvGrpSpPr/>
          <p:nvPr/>
        </p:nvGrpSpPr>
        <p:grpSpPr>
          <a:xfrm>
            <a:off x="1000888" y="1484875"/>
            <a:ext cx="3000800" cy="1519875"/>
            <a:chOff x="1000888" y="1484875"/>
            <a:chExt cx="3000800" cy="1519875"/>
          </a:xfrm>
        </p:grpSpPr>
        <p:sp>
          <p:nvSpPr>
            <p:cNvPr id="3375" name="Google Shape;3375;p66"/>
            <p:cNvSpPr/>
            <p:nvPr/>
          </p:nvSpPr>
          <p:spPr>
            <a:xfrm>
              <a:off x="2337587" y="2531350"/>
              <a:ext cx="1664100" cy="473400"/>
            </a:xfrm>
            <a:prstGeom prst="roundRect">
              <a:avLst>
                <a:gd fmla="val 1432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sp>
          <p:nvSpPr>
            <p:cNvPr id="3376" name="Google Shape;3376;p66"/>
            <p:cNvSpPr txBox="1"/>
            <p:nvPr/>
          </p:nvSpPr>
          <p:spPr>
            <a:xfrm>
              <a:off x="2450387" y="2587000"/>
              <a:ext cx="1438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Staatliches"/>
                  <a:ea typeface="Staatliches"/>
                  <a:cs typeface="Staatliches"/>
                  <a:sym typeface="Staatliches"/>
                </a:rPr>
                <a:t>Mercury</a:t>
              </a:r>
              <a:endParaRPr sz="2000">
                <a:solidFill>
                  <a:schemeClr val="dk2"/>
                </a:solidFill>
                <a:latin typeface="Staatliches"/>
                <a:ea typeface="Staatliches"/>
                <a:cs typeface="Staatliches"/>
                <a:sym typeface="Staatliches"/>
              </a:endParaRPr>
            </a:p>
          </p:txBody>
        </p:sp>
        <p:sp>
          <p:nvSpPr>
            <p:cNvPr id="3377" name="Google Shape;3377;p66"/>
            <p:cNvSpPr txBox="1"/>
            <p:nvPr/>
          </p:nvSpPr>
          <p:spPr>
            <a:xfrm>
              <a:off x="1000888" y="1484875"/>
              <a:ext cx="18711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a:p>
              <a:pPr indent="0" lvl="0" marL="0" rtl="0" algn="ctr">
                <a:spcBef>
                  <a:spcPts val="0"/>
                </a:spcBef>
                <a:spcAft>
                  <a:spcPts val="0"/>
                </a:spcAft>
                <a:buNone/>
              </a:pPr>
              <a:r>
                <a:t/>
              </a:r>
              <a:endParaRPr>
                <a:solidFill>
                  <a:schemeClr val="dk1"/>
                </a:solidFill>
                <a:latin typeface="Anaheim"/>
                <a:ea typeface="Anaheim"/>
                <a:cs typeface="Anaheim"/>
                <a:sym typeface="Anaheim"/>
              </a:endParaRPr>
            </a:p>
          </p:txBody>
        </p:sp>
        <p:cxnSp>
          <p:nvCxnSpPr>
            <p:cNvPr id="3378" name="Google Shape;3378;p66"/>
            <p:cNvCxnSpPr>
              <a:stCxn id="3375" idx="1"/>
              <a:endCxn id="3377" idx="2"/>
            </p:cNvCxnSpPr>
            <p:nvPr/>
          </p:nvCxnSpPr>
          <p:spPr>
            <a:xfrm rot="10800000">
              <a:off x="1936487" y="2010550"/>
              <a:ext cx="401100" cy="757500"/>
            </a:xfrm>
            <a:prstGeom prst="bentConnector2">
              <a:avLst/>
            </a:prstGeom>
            <a:noFill/>
            <a:ln cap="flat" cmpd="sng" w="9525">
              <a:solidFill>
                <a:schemeClr val="dk1"/>
              </a:solidFill>
              <a:prstDash val="solid"/>
              <a:round/>
              <a:headEnd len="med" w="med" type="none"/>
              <a:tailEnd len="med" w="med" type="triangle"/>
            </a:ln>
          </p:spPr>
        </p:cxnSp>
      </p:grpSp>
      <p:grpSp>
        <p:nvGrpSpPr>
          <p:cNvPr id="3379" name="Google Shape;3379;p66"/>
          <p:cNvGrpSpPr/>
          <p:nvPr/>
        </p:nvGrpSpPr>
        <p:grpSpPr>
          <a:xfrm>
            <a:off x="4294196" y="2567059"/>
            <a:ext cx="347567" cy="346334"/>
            <a:chOff x="3547471" y="2442334"/>
            <a:chExt cx="347567" cy="346334"/>
          </a:xfrm>
        </p:grpSpPr>
        <p:sp>
          <p:nvSpPr>
            <p:cNvPr id="3380" name="Google Shape;3380;p66"/>
            <p:cNvSpPr/>
            <p:nvPr/>
          </p:nvSpPr>
          <p:spPr>
            <a:xfrm>
              <a:off x="3552507" y="2645518"/>
              <a:ext cx="60979" cy="138088"/>
            </a:xfrm>
            <a:custGeom>
              <a:rect b="b" l="l" r="r" t="t"/>
              <a:pathLst>
                <a:path extrusionOk="0" h="5265" w="2325">
                  <a:moveTo>
                    <a:pt x="2001" y="1"/>
                  </a:moveTo>
                  <a:cubicBezTo>
                    <a:pt x="1999" y="1"/>
                    <a:pt x="1996" y="1"/>
                    <a:pt x="1993" y="1"/>
                  </a:cubicBezTo>
                  <a:lnTo>
                    <a:pt x="333" y="1"/>
                  </a:lnTo>
                  <a:cubicBezTo>
                    <a:pt x="150" y="1"/>
                    <a:pt x="1" y="145"/>
                    <a:pt x="1" y="333"/>
                  </a:cubicBezTo>
                  <a:lnTo>
                    <a:pt x="1" y="5265"/>
                  </a:lnTo>
                  <a:lnTo>
                    <a:pt x="2325" y="5265"/>
                  </a:lnTo>
                  <a:lnTo>
                    <a:pt x="2325" y="333"/>
                  </a:lnTo>
                  <a:cubicBezTo>
                    <a:pt x="2325" y="148"/>
                    <a:pt x="2180" y="1"/>
                    <a:pt x="20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66"/>
            <p:cNvSpPr/>
            <p:nvPr/>
          </p:nvSpPr>
          <p:spPr>
            <a:xfrm>
              <a:off x="3552507" y="2645518"/>
              <a:ext cx="29060" cy="138088"/>
            </a:xfrm>
            <a:custGeom>
              <a:rect b="b" l="l" r="r" t="t"/>
              <a:pathLst>
                <a:path extrusionOk="0" h="5265" w="1108">
                  <a:moveTo>
                    <a:pt x="333" y="1"/>
                  </a:moveTo>
                  <a:cubicBezTo>
                    <a:pt x="150" y="1"/>
                    <a:pt x="1" y="145"/>
                    <a:pt x="1" y="333"/>
                  </a:cubicBezTo>
                  <a:lnTo>
                    <a:pt x="1" y="5265"/>
                  </a:lnTo>
                  <a:lnTo>
                    <a:pt x="776" y="5265"/>
                  </a:lnTo>
                  <a:lnTo>
                    <a:pt x="776" y="333"/>
                  </a:lnTo>
                  <a:cubicBezTo>
                    <a:pt x="776" y="150"/>
                    <a:pt x="925" y="1"/>
                    <a:pt x="1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66"/>
            <p:cNvSpPr/>
            <p:nvPr/>
          </p:nvSpPr>
          <p:spPr>
            <a:xfrm>
              <a:off x="3644644" y="2611212"/>
              <a:ext cx="60979" cy="172393"/>
            </a:xfrm>
            <a:custGeom>
              <a:rect b="b" l="l" r="r" t="t"/>
              <a:pathLst>
                <a:path extrusionOk="0" h="6573" w="2325">
                  <a:moveTo>
                    <a:pt x="332" y="0"/>
                  </a:moveTo>
                  <a:cubicBezTo>
                    <a:pt x="150" y="0"/>
                    <a:pt x="0" y="149"/>
                    <a:pt x="0" y="332"/>
                  </a:cubicBezTo>
                  <a:lnTo>
                    <a:pt x="0" y="6573"/>
                  </a:lnTo>
                  <a:lnTo>
                    <a:pt x="2324" y="6573"/>
                  </a:lnTo>
                  <a:lnTo>
                    <a:pt x="2324" y="337"/>
                  </a:lnTo>
                  <a:cubicBezTo>
                    <a:pt x="2324" y="149"/>
                    <a:pt x="2175" y="0"/>
                    <a:pt x="19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66"/>
            <p:cNvSpPr/>
            <p:nvPr/>
          </p:nvSpPr>
          <p:spPr>
            <a:xfrm>
              <a:off x="3644644" y="2611212"/>
              <a:ext cx="29060" cy="172393"/>
            </a:xfrm>
            <a:custGeom>
              <a:rect b="b" l="l" r="r" t="t"/>
              <a:pathLst>
                <a:path extrusionOk="0" h="6573" w="1108">
                  <a:moveTo>
                    <a:pt x="332" y="0"/>
                  </a:moveTo>
                  <a:cubicBezTo>
                    <a:pt x="150" y="0"/>
                    <a:pt x="0" y="149"/>
                    <a:pt x="0" y="332"/>
                  </a:cubicBezTo>
                  <a:lnTo>
                    <a:pt x="0" y="6573"/>
                  </a:lnTo>
                  <a:lnTo>
                    <a:pt x="775" y="6573"/>
                  </a:lnTo>
                  <a:lnTo>
                    <a:pt x="775" y="337"/>
                  </a:lnTo>
                  <a:cubicBezTo>
                    <a:pt x="775" y="149"/>
                    <a:pt x="924" y="0"/>
                    <a:pt x="1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66"/>
            <p:cNvSpPr/>
            <p:nvPr/>
          </p:nvSpPr>
          <p:spPr>
            <a:xfrm>
              <a:off x="3736755" y="2577143"/>
              <a:ext cx="61005" cy="206463"/>
            </a:xfrm>
            <a:custGeom>
              <a:rect b="b" l="l" r="r" t="t"/>
              <a:pathLst>
                <a:path extrusionOk="0" h="7872" w="2326">
                  <a:moveTo>
                    <a:pt x="333" y="0"/>
                  </a:moveTo>
                  <a:cubicBezTo>
                    <a:pt x="150" y="0"/>
                    <a:pt x="1" y="149"/>
                    <a:pt x="1" y="332"/>
                  </a:cubicBezTo>
                  <a:lnTo>
                    <a:pt x="1" y="7872"/>
                  </a:lnTo>
                  <a:lnTo>
                    <a:pt x="2325" y="7872"/>
                  </a:lnTo>
                  <a:lnTo>
                    <a:pt x="2325" y="332"/>
                  </a:lnTo>
                  <a:cubicBezTo>
                    <a:pt x="2325" y="149"/>
                    <a:pt x="2176"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66"/>
            <p:cNvSpPr/>
            <p:nvPr/>
          </p:nvSpPr>
          <p:spPr>
            <a:xfrm>
              <a:off x="3736755" y="2577143"/>
              <a:ext cx="29060" cy="206463"/>
            </a:xfrm>
            <a:custGeom>
              <a:rect b="b" l="l" r="r" t="t"/>
              <a:pathLst>
                <a:path extrusionOk="0" h="7872" w="1108">
                  <a:moveTo>
                    <a:pt x="333" y="0"/>
                  </a:moveTo>
                  <a:cubicBezTo>
                    <a:pt x="150" y="0"/>
                    <a:pt x="1" y="149"/>
                    <a:pt x="1" y="332"/>
                  </a:cubicBezTo>
                  <a:lnTo>
                    <a:pt x="1" y="7872"/>
                  </a:lnTo>
                  <a:lnTo>
                    <a:pt x="776" y="7872"/>
                  </a:lnTo>
                  <a:lnTo>
                    <a:pt x="776" y="332"/>
                  </a:lnTo>
                  <a:cubicBezTo>
                    <a:pt x="776" y="149"/>
                    <a:pt x="925" y="0"/>
                    <a:pt x="11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66"/>
            <p:cNvSpPr/>
            <p:nvPr/>
          </p:nvSpPr>
          <p:spPr>
            <a:xfrm>
              <a:off x="3828892" y="2542942"/>
              <a:ext cx="60979" cy="240664"/>
            </a:xfrm>
            <a:custGeom>
              <a:rect b="b" l="l" r="r" t="t"/>
              <a:pathLst>
                <a:path extrusionOk="0" h="9176" w="2325">
                  <a:moveTo>
                    <a:pt x="333" y="0"/>
                  </a:moveTo>
                  <a:cubicBezTo>
                    <a:pt x="150" y="0"/>
                    <a:pt x="1" y="149"/>
                    <a:pt x="1" y="332"/>
                  </a:cubicBezTo>
                  <a:lnTo>
                    <a:pt x="1" y="9176"/>
                  </a:lnTo>
                  <a:lnTo>
                    <a:pt x="2325" y="9176"/>
                  </a:lnTo>
                  <a:lnTo>
                    <a:pt x="2325" y="332"/>
                  </a:lnTo>
                  <a:cubicBezTo>
                    <a:pt x="2325" y="149"/>
                    <a:pt x="2175"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66"/>
            <p:cNvSpPr/>
            <p:nvPr/>
          </p:nvSpPr>
          <p:spPr>
            <a:xfrm>
              <a:off x="3828892" y="2542942"/>
              <a:ext cx="29191" cy="240664"/>
            </a:xfrm>
            <a:custGeom>
              <a:rect b="b" l="l" r="r" t="t"/>
              <a:pathLst>
                <a:path extrusionOk="0" h="9176" w="1113">
                  <a:moveTo>
                    <a:pt x="333" y="0"/>
                  </a:moveTo>
                  <a:cubicBezTo>
                    <a:pt x="150" y="0"/>
                    <a:pt x="1" y="149"/>
                    <a:pt x="1" y="332"/>
                  </a:cubicBezTo>
                  <a:lnTo>
                    <a:pt x="1" y="9176"/>
                  </a:lnTo>
                  <a:lnTo>
                    <a:pt x="775" y="9176"/>
                  </a:lnTo>
                  <a:lnTo>
                    <a:pt x="775" y="332"/>
                  </a:lnTo>
                  <a:cubicBezTo>
                    <a:pt x="775" y="149"/>
                    <a:pt x="924" y="0"/>
                    <a:pt x="11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66"/>
            <p:cNvSpPr/>
            <p:nvPr/>
          </p:nvSpPr>
          <p:spPr>
            <a:xfrm>
              <a:off x="3567142" y="2447527"/>
              <a:ext cx="313130" cy="126338"/>
            </a:xfrm>
            <a:custGeom>
              <a:rect b="b" l="l" r="r" t="t"/>
              <a:pathLst>
                <a:path extrusionOk="0" h="4817" w="11939">
                  <a:moveTo>
                    <a:pt x="9603" y="0"/>
                  </a:moveTo>
                  <a:cubicBezTo>
                    <a:pt x="9429" y="0"/>
                    <a:pt x="9327" y="190"/>
                    <a:pt x="9427" y="332"/>
                  </a:cubicBezTo>
                  <a:lnTo>
                    <a:pt x="9764" y="818"/>
                  </a:lnTo>
                  <a:cubicBezTo>
                    <a:pt x="8624" y="1502"/>
                    <a:pt x="4976" y="3426"/>
                    <a:pt x="1" y="3426"/>
                  </a:cubicBezTo>
                  <a:lnTo>
                    <a:pt x="1" y="4817"/>
                  </a:lnTo>
                  <a:cubicBezTo>
                    <a:pt x="2705" y="4812"/>
                    <a:pt x="5385" y="4288"/>
                    <a:pt x="7897" y="3282"/>
                  </a:cubicBezTo>
                  <a:cubicBezTo>
                    <a:pt x="8816" y="2916"/>
                    <a:pt x="9711" y="2478"/>
                    <a:pt x="10563" y="1968"/>
                  </a:cubicBezTo>
                  <a:lnTo>
                    <a:pt x="10861" y="2401"/>
                  </a:lnTo>
                  <a:cubicBezTo>
                    <a:pt x="10905" y="2462"/>
                    <a:pt x="10970" y="2491"/>
                    <a:pt x="11035" y="2491"/>
                  </a:cubicBezTo>
                  <a:cubicBezTo>
                    <a:pt x="11120" y="2491"/>
                    <a:pt x="11204" y="2441"/>
                    <a:pt x="11236" y="2348"/>
                  </a:cubicBezTo>
                  <a:lnTo>
                    <a:pt x="11896" y="352"/>
                  </a:lnTo>
                  <a:cubicBezTo>
                    <a:pt x="11939" y="222"/>
                    <a:pt x="11847" y="82"/>
                    <a:pt x="11708" y="73"/>
                  </a:cubicBezTo>
                  <a:lnTo>
                    <a:pt x="9610" y="0"/>
                  </a:lnTo>
                  <a:cubicBezTo>
                    <a:pt x="9608" y="0"/>
                    <a:pt x="9606" y="0"/>
                    <a:pt x="960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66"/>
            <p:cNvSpPr/>
            <p:nvPr/>
          </p:nvSpPr>
          <p:spPr>
            <a:xfrm>
              <a:off x="3547471" y="2640351"/>
              <a:ext cx="71077" cy="148317"/>
            </a:xfrm>
            <a:custGeom>
              <a:rect b="b" l="l" r="r" t="t"/>
              <a:pathLst>
                <a:path extrusionOk="0" h="5655" w="2710">
                  <a:moveTo>
                    <a:pt x="2185" y="386"/>
                  </a:moveTo>
                  <a:cubicBezTo>
                    <a:pt x="2262" y="386"/>
                    <a:pt x="2320" y="448"/>
                    <a:pt x="2320" y="525"/>
                  </a:cubicBezTo>
                  <a:lnTo>
                    <a:pt x="2320" y="5265"/>
                  </a:lnTo>
                  <a:lnTo>
                    <a:pt x="385" y="5265"/>
                  </a:lnTo>
                  <a:lnTo>
                    <a:pt x="385" y="525"/>
                  </a:lnTo>
                  <a:cubicBezTo>
                    <a:pt x="385" y="448"/>
                    <a:pt x="448" y="386"/>
                    <a:pt x="525" y="386"/>
                  </a:cubicBezTo>
                  <a:close/>
                  <a:moveTo>
                    <a:pt x="525" y="1"/>
                  </a:moveTo>
                  <a:cubicBezTo>
                    <a:pt x="236" y="1"/>
                    <a:pt x="0" y="236"/>
                    <a:pt x="0" y="530"/>
                  </a:cubicBezTo>
                  <a:lnTo>
                    <a:pt x="0" y="5462"/>
                  </a:lnTo>
                  <a:cubicBezTo>
                    <a:pt x="0" y="5568"/>
                    <a:pt x="87" y="5654"/>
                    <a:pt x="193" y="5654"/>
                  </a:cubicBezTo>
                  <a:lnTo>
                    <a:pt x="2517" y="5654"/>
                  </a:lnTo>
                  <a:cubicBezTo>
                    <a:pt x="2623" y="5654"/>
                    <a:pt x="2709" y="5568"/>
                    <a:pt x="2709" y="5462"/>
                  </a:cubicBezTo>
                  <a:lnTo>
                    <a:pt x="2709" y="530"/>
                  </a:lnTo>
                  <a:cubicBezTo>
                    <a:pt x="2709" y="236"/>
                    <a:pt x="2474"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66"/>
            <p:cNvSpPr/>
            <p:nvPr/>
          </p:nvSpPr>
          <p:spPr>
            <a:xfrm>
              <a:off x="3639477" y="2606151"/>
              <a:ext cx="71181" cy="182517"/>
            </a:xfrm>
            <a:custGeom>
              <a:rect b="b" l="l" r="r" t="t"/>
              <a:pathLst>
                <a:path extrusionOk="0" h="6959" w="2714">
                  <a:moveTo>
                    <a:pt x="2189" y="390"/>
                  </a:moveTo>
                  <a:cubicBezTo>
                    <a:pt x="2266" y="390"/>
                    <a:pt x="2329" y="453"/>
                    <a:pt x="2329" y="530"/>
                  </a:cubicBezTo>
                  <a:lnTo>
                    <a:pt x="2329" y="6569"/>
                  </a:lnTo>
                  <a:lnTo>
                    <a:pt x="390" y="6569"/>
                  </a:lnTo>
                  <a:lnTo>
                    <a:pt x="390" y="530"/>
                  </a:lnTo>
                  <a:cubicBezTo>
                    <a:pt x="390" y="453"/>
                    <a:pt x="452" y="390"/>
                    <a:pt x="529" y="390"/>
                  </a:cubicBezTo>
                  <a:close/>
                  <a:moveTo>
                    <a:pt x="529" y="1"/>
                  </a:moveTo>
                  <a:cubicBezTo>
                    <a:pt x="236" y="1"/>
                    <a:pt x="0" y="236"/>
                    <a:pt x="0" y="530"/>
                  </a:cubicBezTo>
                  <a:lnTo>
                    <a:pt x="0" y="6766"/>
                  </a:lnTo>
                  <a:cubicBezTo>
                    <a:pt x="0" y="6872"/>
                    <a:pt x="87" y="6958"/>
                    <a:pt x="197" y="6958"/>
                  </a:cubicBezTo>
                  <a:lnTo>
                    <a:pt x="2521" y="6958"/>
                  </a:lnTo>
                  <a:cubicBezTo>
                    <a:pt x="2627" y="6958"/>
                    <a:pt x="2714" y="6872"/>
                    <a:pt x="2714" y="6766"/>
                  </a:cubicBezTo>
                  <a:lnTo>
                    <a:pt x="2714" y="530"/>
                  </a:lnTo>
                  <a:cubicBezTo>
                    <a:pt x="2714" y="236"/>
                    <a:pt x="2478" y="1"/>
                    <a:pt x="21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66"/>
            <p:cNvSpPr/>
            <p:nvPr/>
          </p:nvSpPr>
          <p:spPr>
            <a:xfrm>
              <a:off x="3731588" y="2572081"/>
              <a:ext cx="71208" cy="216587"/>
            </a:xfrm>
            <a:custGeom>
              <a:rect b="b" l="l" r="r" t="t"/>
              <a:pathLst>
                <a:path extrusionOk="0" h="8258" w="2715">
                  <a:moveTo>
                    <a:pt x="2190" y="385"/>
                  </a:moveTo>
                  <a:cubicBezTo>
                    <a:pt x="2267" y="385"/>
                    <a:pt x="2330" y="448"/>
                    <a:pt x="2330" y="525"/>
                  </a:cubicBezTo>
                  <a:lnTo>
                    <a:pt x="2330" y="7868"/>
                  </a:lnTo>
                  <a:lnTo>
                    <a:pt x="390" y="7868"/>
                  </a:lnTo>
                  <a:lnTo>
                    <a:pt x="390" y="525"/>
                  </a:lnTo>
                  <a:cubicBezTo>
                    <a:pt x="390" y="448"/>
                    <a:pt x="453" y="385"/>
                    <a:pt x="530" y="385"/>
                  </a:cubicBezTo>
                  <a:close/>
                  <a:moveTo>
                    <a:pt x="530" y="1"/>
                  </a:moveTo>
                  <a:cubicBezTo>
                    <a:pt x="236" y="1"/>
                    <a:pt x="1" y="236"/>
                    <a:pt x="1" y="525"/>
                  </a:cubicBezTo>
                  <a:lnTo>
                    <a:pt x="1" y="8065"/>
                  </a:lnTo>
                  <a:cubicBezTo>
                    <a:pt x="1" y="8171"/>
                    <a:pt x="87" y="8257"/>
                    <a:pt x="198" y="8257"/>
                  </a:cubicBezTo>
                  <a:lnTo>
                    <a:pt x="2522" y="8257"/>
                  </a:lnTo>
                  <a:cubicBezTo>
                    <a:pt x="2628" y="8257"/>
                    <a:pt x="2715" y="8171"/>
                    <a:pt x="2715" y="8065"/>
                  </a:cubicBezTo>
                  <a:lnTo>
                    <a:pt x="2715" y="525"/>
                  </a:lnTo>
                  <a:cubicBezTo>
                    <a:pt x="2715" y="236"/>
                    <a:pt x="2479" y="1"/>
                    <a:pt x="21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66"/>
            <p:cNvSpPr/>
            <p:nvPr/>
          </p:nvSpPr>
          <p:spPr>
            <a:xfrm>
              <a:off x="3823857" y="2537880"/>
              <a:ext cx="71181" cy="250787"/>
            </a:xfrm>
            <a:custGeom>
              <a:rect b="b" l="l" r="r" t="t"/>
              <a:pathLst>
                <a:path extrusionOk="0" h="9562" w="2714">
                  <a:moveTo>
                    <a:pt x="2185" y="390"/>
                  </a:moveTo>
                  <a:cubicBezTo>
                    <a:pt x="2262" y="390"/>
                    <a:pt x="2324" y="448"/>
                    <a:pt x="2324" y="525"/>
                  </a:cubicBezTo>
                  <a:lnTo>
                    <a:pt x="2324" y="9172"/>
                  </a:lnTo>
                  <a:lnTo>
                    <a:pt x="385" y="9172"/>
                  </a:lnTo>
                  <a:lnTo>
                    <a:pt x="390" y="525"/>
                  </a:lnTo>
                  <a:cubicBezTo>
                    <a:pt x="390" y="448"/>
                    <a:pt x="448" y="390"/>
                    <a:pt x="525" y="390"/>
                  </a:cubicBezTo>
                  <a:close/>
                  <a:moveTo>
                    <a:pt x="525" y="1"/>
                  </a:moveTo>
                  <a:cubicBezTo>
                    <a:pt x="236" y="1"/>
                    <a:pt x="0" y="236"/>
                    <a:pt x="0" y="525"/>
                  </a:cubicBezTo>
                  <a:lnTo>
                    <a:pt x="0" y="9369"/>
                  </a:lnTo>
                  <a:cubicBezTo>
                    <a:pt x="0" y="9475"/>
                    <a:pt x="87" y="9561"/>
                    <a:pt x="193" y="9561"/>
                  </a:cubicBezTo>
                  <a:lnTo>
                    <a:pt x="2517" y="9561"/>
                  </a:lnTo>
                  <a:cubicBezTo>
                    <a:pt x="2627" y="9561"/>
                    <a:pt x="2714" y="9475"/>
                    <a:pt x="2714" y="9369"/>
                  </a:cubicBezTo>
                  <a:lnTo>
                    <a:pt x="2714" y="525"/>
                  </a:lnTo>
                  <a:cubicBezTo>
                    <a:pt x="2714" y="236"/>
                    <a:pt x="2478"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66"/>
            <p:cNvSpPr/>
            <p:nvPr/>
          </p:nvSpPr>
          <p:spPr>
            <a:xfrm>
              <a:off x="3613984" y="2442334"/>
              <a:ext cx="272346" cy="97225"/>
            </a:xfrm>
            <a:custGeom>
              <a:rect b="b" l="l" r="r" t="t"/>
              <a:pathLst>
                <a:path extrusionOk="0" h="3707" w="10384">
                  <a:moveTo>
                    <a:pt x="7816" y="1"/>
                  </a:moveTo>
                  <a:cubicBezTo>
                    <a:pt x="7487" y="1"/>
                    <a:pt x="7292" y="370"/>
                    <a:pt x="7478" y="641"/>
                  </a:cubicBezTo>
                  <a:lnTo>
                    <a:pt x="7699" y="954"/>
                  </a:lnTo>
                  <a:cubicBezTo>
                    <a:pt x="6563" y="1608"/>
                    <a:pt x="3888" y="2931"/>
                    <a:pt x="246" y="3316"/>
                  </a:cubicBezTo>
                  <a:cubicBezTo>
                    <a:pt x="0" y="3345"/>
                    <a:pt x="19" y="3706"/>
                    <a:pt x="265" y="3706"/>
                  </a:cubicBezTo>
                  <a:lnTo>
                    <a:pt x="284" y="3706"/>
                  </a:lnTo>
                  <a:cubicBezTo>
                    <a:pt x="4215" y="3288"/>
                    <a:pt x="7045" y="1801"/>
                    <a:pt x="8079" y="1185"/>
                  </a:cubicBezTo>
                  <a:cubicBezTo>
                    <a:pt x="8170" y="1127"/>
                    <a:pt x="8199" y="997"/>
                    <a:pt x="8137" y="906"/>
                  </a:cubicBezTo>
                  <a:lnTo>
                    <a:pt x="7800" y="420"/>
                  </a:lnTo>
                  <a:cubicBezTo>
                    <a:pt x="7790" y="405"/>
                    <a:pt x="7800" y="391"/>
                    <a:pt x="7814" y="391"/>
                  </a:cubicBezTo>
                  <a:lnTo>
                    <a:pt x="9912" y="468"/>
                  </a:lnTo>
                  <a:cubicBezTo>
                    <a:pt x="9927" y="468"/>
                    <a:pt x="9932" y="477"/>
                    <a:pt x="9927" y="487"/>
                  </a:cubicBezTo>
                  <a:lnTo>
                    <a:pt x="9268" y="2484"/>
                  </a:lnTo>
                  <a:cubicBezTo>
                    <a:pt x="9265" y="2490"/>
                    <a:pt x="9256" y="2494"/>
                    <a:pt x="9249" y="2494"/>
                  </a:cubicBezTo>
                  <a:cubicBezTo>
                    <a:pt x="9244" y="2494"/>
                    <a:pt x="9241" y="2492"/>
                    <a:pt x="9239" y="2489"/>
                  </a:cubicBezTo>
                  <a:lnTo>
                    <a:pt x="8936" y="2056"/>
                  </a:lnTo>
                  <a:cubicBezTo>
                    <a:pt x="8898" y="2000"/>
                    <a:pt x="8837" y="1970"/>
                    <a:pt x="8775" y="1970"/>
                  </a:cubicBezTo>
                  <a:cubicBezTo>
                    <a:pt x="8741" y="1970"/>
                    <a:pt x="8707" y="1979"/>
                    <a:pt x="8676" y="1998"/>
                  </a:cubicBezTo>
                  <a:cubicBezTo>
                    <a:pt x="7954" y="2436"/>
                    <a:pt x="7203" y="2816"/>
                    <a:pt x="6429" y="3143"/>
                  </a:cubicBezTo>
                  <a:cubicBezTo>
                    <a:pt x="6229" y="3237"/>
                    <a:pt x="6318" y="3515"/>
                    <a:pt x="6505" y="3515"/>
                  </a:cubicBezTo>
                  <a:cubicBezTo>
                    <a:pt x="6529" y="3515"/>
                    <a:pt x="6555" y="3510"/>
                    <a:pt x="6583" y="3499"/>
                  </a:cubicBezTo>
                  <a:cubicBezTo>
                    <a:pt x="7319" y="3186"/>
                    <a:pt x="8031" y="2830"/>
                    <a:pt x="8719" y="2426"/>
                  </a:cubicBezTo>
                  <a:lnTo>
                    <a:pt x="8916" y="2710"/>
                  </a:lnTo>
                  <a:cubicBezTo>
                    <a:pt x="8999" y="2826"/>
                    <a:pt x="9124" y="2882"/>
                    <a:pt x="9248" y="2882"/>
                  </a:cubicBezTo>
                  <a:cubicBezTo>
                    <a:pt x="9411" y="2882"/>
                    <a:pt x="9573" y="2785"/>
                    <a:pt x="9633" y="2604"/>
                  </a:cubicBezTo>
                  <a:lnTo>
                    <a:pt x="10297" y="612"/>
                  </a:lnTo>
                  <a:cubicBezTo>
                    <a:pt x="10384" y="352"/>
                    <a:pt x="10196" y="88"/>
                    <a:pt x="9927" y="78"/>
                  </a:cubicBezTo>
                  <a:lnTo>
                    <a:pt x="7829" y="1"/>
                  </a:lnTo>
                  <a:cubicBezTo>
                    <a:pt x="7825" y="1"/>
                    <a:pt x="7820" y="1"/>
                    <a:pt x="78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66"/>
            <p:cNvSpPr/>
            <p:nvPr/>
          </p:nvSpPr>
          <p:spPr>
            <a:xfrm>
              <a:off x="3561975" y="2531166"/>
              <a:ext cx="210292" cy="47891"/>
            </a:xfrm>
            <a:custGeom>
              <a:rect b="b" l="l" r="r" t="t"/>
              <a:pathLst>
                <a:path extrusionOk="0" h="1826" w="8018">
                  <a:moveTo>
                    <a:pt x="1485" y="0"/>
                  </a:moveTo>
                  <a:cubicBezTo>
                    <a:pt x="1477" y="0"/>
                    <a:pt x="1468" y="1"/>
                    <a:pt x="1459" y="2"/>
                  </a:cubicBezTo>
                  <a:cubicBezTo>
                    <a:pt x="1040" y="30"/>
                    <a:pt x="612" y="45"/>
                    <a:pt x="198" y="45"/>
                  </a:cubicBezTo>
                  <a:cubicBezTo>
                    <a:pt x="87" y="45"/>
                    <a:pt x="1" y="131"/>
                    <a:pt x="1" y="237"/>
                  </a:cubicBezTo>
                  <a:lnTo>
                    <a:pt x="1" y="1633"/>
                  </a:lnTo>
                  <a:cubicBezTo>
                    <a:pt x="1" y="1739"/>
                    <a:pt x="87" y="1825"/>
                    <a:pt x="198" y="1825"/>
                  </a:cubicBezTo>
                  <a:cubicBezTo>
                    <a:pt x="2787" y="1816"/>
                    <a:pt x="5351" y="1344"/>
                    <a:pt x="7776" y="430"/>
                  </a:cubicBezTo>
                  <a:cubicBezTo>
                    <a:pt x="8018" y="367"/>
                    <a:pt x="7932" y="43"/>
                    <a:pt x="7736" y="43"/>
                  </a:cubicBezTo>
                  <a:cubicBezTo>
                    <a:pt x="7706" y="43"/>
                    <a:pt x="7672" y="51"/>
                    <a:pt x="7637" y="69"/>
                  </a:cubicBezTo>
                  <a:cubicBezTo>
                    <a:pt x="5322" y="940"/>
                    <a:pt x="2868" y="1402"/>
                    <a:pt x="395" y="1435"/>
                  </a:cubicBezTo>
                  <a:lnTo>
                    <a:pt x="395" y="430"/>
                  </a:lnTo>
                  <a:cubicBezTo>
                    <a:pt x="756" y="425"/>
                    <a:pt x="1122" y="411"/>
                    <a:pt x="1488" y="391"/>
                  </a:cubicBezTo>
                  <a:cubicBezTo>
                    <a:pt x="1748" y="382"/>
                    <a:pt x="1730" y="0"/>
                    <a:pt x="14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8" name="Shape 3398"/>
        <p:cNvGrpSpPr/>
        <p:nvPr/>
      </p:nvGrpSpPr>
      <p:grpSpPr>
        <a:xfrm>
          <a:off x="0" y="0"/>
          <a:ext cx="0" cy="0"/>
          <a:chOff x="0" y="0"/>
          <a:chExt cx="0" cy="0"/>
        </a:xfrm>
      </p:grpSpPr>
      <p:sp>
        <p:nvSpPr>
          <p:cNvPr id="3399" name="Google Shape;3399;p67"/>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a:t>
            </a:r>
            <a:endParaRPr/>
          </a:p>
        </p:txBody>
      </p:sp>
      <p:grpSp>
        <p:nvGrpSpPr>
          <p:cNvPr id="3400" name="Google Shape;3400;p67"/>
          <p:cNvGrpSpPr/>
          <p:nvPr/>
        </p:nvGrpSpPr>
        <p:grpSpPr>
          <a:xfrm>
            <a:off x="4253034" y="1604196"/>
            <a:ext cx="4170964" cy="2425997"/>
            <a:chOff x="2896884" y="1957071"/>
            <a:chExt cx="3373202" cy="1961987"/>
          </a:xfrm>
        </p:grpSpPr>
        <p:sp>
          <p:nvSpPr>
            <p:cNvPr id="3401" name="Google Shape;3401;p67"/>
            <p:cNvSpPr/>
            <p:nvPr/>
          </p:nvSpPr>
          <p:spPr>
            <a:xfrm>
              <a:off x="4895255" y="2918009"/>
              <a:ext cx="763112" cy="170332"/>
            </a:xfrm>
            <a:custGeom>
              <a:rect b="b" l="l" r="r" t="t"/>
              <a:pathLst>
                <a:path extrusionOk="0" h="13204" w="59156">
                  <a:moveTo>
                    <a:pt x="1" y="0"/>
                  </a:moveTo>
                  <a:lnTo>
                    <a:pt x="1" y="0"/>
                  </a:lnTo>
                  <a:close/>
                  <a:moveTo>
                    <a:pt x="59155" y="13203"/>
                  </a:move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67"/>
            <p:cNvSpPr/>
            <p:nvPr/>
          </p:nvSpPr>
          <p:spPr>
            <a:xfrm>
              <a:off x="4111426" y="2024013"/>
              <a:ext cx="2125223" cy="1604360"/>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67"/>
            <p:cNvSpPr/>
            <p:nvPr/>
          </p:nvSpPr>
          <p:spPr>
            <a:xfrm>
              <a:off x="5661696" y="3286626"/>
              <a:ext cx="572283" cy="419960"/>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67"/>
            <p:cNvSpPr/>
            <p:nvPr/>
          </p:nvSpPr>
          <p:spPr>
            <a:xfrm>
              <a:off x="5934338" y="3139902"/>
              <a:ext cx="294958" cy="160889"/>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67"/>
            <p:cNvSpPr/>
            <p:nvPr/>
          </p:nvSpPr>
          <p:spPr>
            <a:xfrm>
              <a:off x="5653892" y="3031813"/>
              <a:ext cx="145589" cy="16432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67"/>
            <p:cNvSpPr/>
            <p:nvPr/>
          </p:nvSpPr>
          <p:spPr>
            <a:xfrm>
              <a:off x="5471086" y="3050389"/>
              <a:ext cx="279569" cy="222241"/>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67"/>
            <p:cNvSpPr/>
            <p:nvPr/>
          </p:nvSpPr>
          <p:spPr>
            <a:xfrm>
              <a:off x="4874744" y="3290522"/>
              <a:ext cx="117274" cy="204039"/>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67"/>
            <p:cNvSpPr/>
            <p:nvPr/>
          </p:nvSpPr>
          <p:spPr>
            <a:xfrm>
              <a:off x="5932338" y="2445959"/>
              <a:ext cx="138004" cy="215830"/>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67"/>
            <p:cNvSpPr/>
            <p:nvPr/>
          </p:nvSpPr>
          <p:spPr>
            <a:xfrm>
              <a:off x="5864123" y="2838622"/>
              <a:ext cx="120164" cy="198879"/>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67"/>
            <p:cNvSpPr/>
            <p:nvPr/>
          </p:nvSpPr>
          <p:spPr>
            <a:xfrm>
              <a:off x="5778286" y="3108864"/>
              <a:ext cx="95654" cy="117351"/>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67"/>
            <p:cNvSpPr/>
            <p:nvPr/>
          </p:nvSpPr>
          <p:spPr>
            <a:xfrm>
              <a:off x="4839295" y="2025613"/>
              <a:ext cx="134225" cy="84108"/>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67"/>
            <p:cNvSpPr/>
            <p:nvPr/>
          </p:nvSpPr>
          <p:spPr>
            <a:xfrm>
              <a:off x="4241393" y="2300925"/>
              <a:ext cx="59766" cy="59766"/>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67"/>
            <p:cNvSpPr/>
            <p:nvPr/>
          </p:nvSpPr>
          <p:spPr>
            <a:xfrm>
              <a:off x="5748926" y="3253241"/>
              <a:ext cx="111121" cy="42506"/>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67"/>
            <p:cNvSpPr/>
            <p:nvPr/>
          </p:nvSpPr>
          <p:spPr>
            <a:xfrm>
              <a:off x="5565217" y="2038319"/>
              <a:ext cx="135282" cy="28290"/>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67"/>
            <p:cNvSpPr/>
            <p:nvPr/>
          </p:nvSpPr>
          <p:spPr>
            <a:xfrm>
              <a:off x="5362971" y="2968383"/>
              <a:ext cx="42364" cy="66074"/>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67"/>
            <p:cNvSpPr/>
            <p:nvPr/>
          </p:nvSpPr>
          <p:spPr>
            <a:xfrm>
              <a:off x="5122644" y="1983468"/>
              <a:ext cx="82947" cy="34133"/>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67"/>
            <p:cNvSpPr/>
            <p:nvPr/>
          </p:nvSpPr>
          <p:spPr>
            <a:xfrm>
              <a:off x="5832466" y="3255731"/>
              <a:ext cx="65996" cy="39551"/>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67"/>
            <p:cNvSpPr/>
            <p:nvPr/>
          </p:nvSpPr>
          <p:spPr>
            <a:xfrm>
              <a:off x="5854125" y="2740324"/>
              <a:ext cx="34972" cy="48427"/>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67"/>
            <p:cNvSpPr/>
            <p:nvPr/>
          </p:nvSpPr>
          <p:spPr>
            <a:xfrm>
              <a:off x="5850294" y="2945202"/>
              <a:ext cx="39022" cy="50194"/>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67"/>
            <p:cNvSpPr/>
            <p:nvPr/>
          </p:nvSpPr>
          <p:spPr>
            <a:xfrm>
              <a:off x="4749008" y="1982140"/>
              <a:ext cx="57534" cy="24420"/>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67"/>
            <p:cNvSpPr/>
            <p:nvPr/>
          </p:nvSpPr>
          <p:spPr>
            <a:xfrm>
              <a:off x="5985860" y="3077801"/>
              <a:ext cx="34095" cy="41177"/>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67"/>
            <p:cNvSpPr/>
            <p:nvPr/>
          </p:nvSpPr>
          <p:spPr>
            <a:xfrm>
              <a:off x="4817675" y="1978128"/>
              <a:ext cx="45008" cy="25877"/>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67"/>
            <p:cNvSpPr/>
            <p:nvPr/>
          </p:nvSpPr>
          <p:spPr>
            <a:xfrm>
              <a:off x="6013531" y="2090048"/>
              <a:ext cx="41835" cy="21569"/>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67"/>
            <p:cNvSpPr/>
            <p:nvPr/>
          </p:nvSpPr>
          <p:spPr>
            <a:xfrm>
              <a:off x="5210996" y="2002599"/>
              <a:ext cx="42080" cy="24239"/>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67"/>
            <p:cNvSpPr/>
            <p:nvPr/>
          </p:nvSpPr>
          <p:spPr>
            <a:xfrm>
              <a:off x="5902745" y="3172810"/>
              <a:ext cx="40145" cy="20756"/>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67"/>
            <p:cNvSpPr/>
            <p:nvPr/>
          </p:nvSpPr>
          <p:spPr>
            <a:xfrm>
              <a:off x="4872745" y="1983030"/>
              <a:ext cx="32005" cy="20524"/>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67"/>
            <p:cNvSpPr/>
            <p:nvPr/>
          </p:nvSpPr>
          <p:spPr>
            <a:xfrm>
              <a:off x="3860398" y="1985580"/>
              <a:ext cx="268423" cy="49046"/>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67"/>
            <p:cNvSpPr/>
            <p:nvPr/>
          </p:nvSpPr>
          <p:spPr>
            <a:xfrm>
              <a:off x="2896884" y="1957071"/>
              <a:ext cx="1667996" cy="1961987"/>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67"/>
            <p:cNvSpPr/>
            <p:nvPr/>
          </p:nvSpPr>
          <p:spPr>
            <a:xfrm>
              <a:off x="3592439" y="2009638"/>
              <a:ext cx="146028" cy="47304"/>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67"/>
            <p:cNvSpPr/>
            <p:nvPr/>
          </p:nvSpPr>
          <p:spPr>
            <a:xfrm>
              <a:off x="3526223" y="2761902"/>
              <a:ext cx="136005" cy="5836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67"/>
            <p:cNvSpPr/>
            <p:nvPr/>
          </p:nvSpPr>
          <p:spPr>
            <a:xfrm>
              <a:off x="3746929" y="1993758"/>
              <a:ext cx="83605" cy="5780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67"/>
            <p:cNvSpPr/>
            <p:nvPr/>
          </p:nvSpPr>
          <p:spPr>
            <a:xfrm>
              <a:off x="3647948" y="2810638"/>
              <a:ext cx="85166" cy="38158"/>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67"/>
            <p:cNvSpPr/>
            <p:nvPr/>
          </p:nvSpPr>
          <p:spPr>
            <a:xfrm>
              <a:off x="3768330" y="2161239"/>
              <a:ext cx="66886" cy="3329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67"/>
            <p:cNvSpPr/>
            <p:nvPr/>
          </p:nvSpPr>
          <p:spPr>
            <a:xfrm>
              <a:off x="3698993" y="1999021"/>
              <a:ext cx="48633" cy="23130"/>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67"/>
            <p:cNvSpPr/>
            <p:nvPr/>
          </p:nvSpPr>
          <p:spPr>
            <a:xfrm>
              <a:off x="3741576" y="2829124"/>
              <a:ext cx="30560" cy="22872"/>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67"/>
            <p:cNvSpPr/>
            <p:nvPr/>
          </p:nvSpPr>
          <p:spPr>
            <a:xfrm>
              <a:off x="3945112" y="3856402"/>
              <a:ext cx="32340" cy="20240"/>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67"/>
            <p:cNvSpPr/>
            <p:nvPr/>
          </p:nvSpPr>
          <p:spPr>
            <a:xfrm>
              <a:off x="3604255" y="2832258"/>
              <a:ext cx="28986" cy="19750"/>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67"/>
            <p:cNvSpPr/>
            <p:nvPr/>
          </p:nvSpPr>
          <p:spPr>
            <a:xfrm>
              <a:off x="6245640" y="3215006"/>
              <a:ext cx="24446" cy="27632"/>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67"/>
            <p:cNvSpPr/>
            <p:nvPr/>
          </p:nvSpPr>
          <p:spPr>
            <a:xfrm>
              <a:off x="4824589" y="2113939"/>
              <a:ext cx="28328" cy="19556"/>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67"/>
            <p:cNvSpPr/>
            <p:nvPr/>
          </p:nvSpPr>
          <p:spPr>
            <a:xfrm>
              <a:off x="5873037" y="3179208"/>
              <a:ext cx="25864" cy="19260"/>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67"/>
            <p:cNvSpPr/>
            <p:nvPr/>
          </p:nvSpPr>
          <p:spPr>
            <a:xfrm>
              <a:off x="6057171" y="2444360"/>
              <a:ext cx="23775" cy="21775"/>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67"/>
            <p:cNvSpPr/>
            <p:nvPr/>
          </p:nvSpPr>
          <p:spPr>
            <a:xfrm>
              <a:off x="4442478" y="2477719"/>
              <a:ext cx="27658" cy="65106"/>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67"/>
            <p:cNvSpPr/>
            <p:nvPr/>
          </p:nvSpPr>
          <p:spPr>
            <a:xfrm>
              <a:off x="4627735" y="2584054"/>
              <a:ext cx="48388" cy="23426"/>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67"/>
            <p:cNvSpPr/>
            <p:nvPr/>
          </p:nvSpPr>
          <p:spPr>
            <a:xfrm>
              <a:off x="4738985" y="2590452"/>
              <a:ext cx="26097" cy="19402"/>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67"/>
            <p:cNvSpPr/>
            <p:nvPr/>
          </p:nvSpPr>
          <p:spPr>
            <a:xfrm>
              <a:off x="4372715" y="2520508"/>
              <a:ext cx="23181" cy="19698"/>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6" name="Google Shape;3446;p67"/>
          <p:cNvSpPr/>
          <p:nvPr/>
        </p:nvSpPr>
        <p:spPr>
          <a:xfrm>
            <a:off x="4697188" y="2087400"/>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67"/>
          <p:cNvSpPr/>
          <p:nvPr/>
        </p:nvSpPr>
        <p:spPr>
          <a:xfrm>
            <a:off x="5418463" y="3147850"/>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67"/>
          <p:cNvSpPr/>
          <p:nvPr/>
        </p:nvSpPr>
        <p:spPr>
          <a:xfrm>
            <a:off x="6295113" y="3313125"/>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67"/>
          <p:cNvSpPr/>
          <p:nvPr/>
        </p:nvSpPr>
        <p:spPr>
          <a:xfrm>
            <a:off x="7449238" y="1849500"/>
            <a:ext cx="237900" cy="237900"/>
          </a:xfrm>
          <a:prstGeom prst="ellipse">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50" name="Google Shape;3450;p67"/>
          <p:cNvGrpSpPr/>
          <p:nvPr/>
        </p:nvGrpSpPr>
        <p:grpSpPr>
          <a:xfrm>
            <a:off x="720000" y="1604200"/>
            <a:ext cx="1399557" cy="1048225"/>
            <a:chOff x="1468208" y="1631150"/>
            <a:chExt cx="1875579" cy="1048225"/>
          </a:xfrm>
        </p:grpSpPr>
        <p:sp>
          <p:nvSpPr>
            <p:cNvPr id="3451" name="Google Shape;3451;p67"/>
            <p:cNvSpPr txBox="1"/>
            <p:nvPr/>
          </p:nvSpPr>
          <p:spPr>
            <a:xfrm>
              <a:off x="1472688" y="1631150"/>
              <a:ext cx="18711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3452" name="Google Shape;3452;p67"/>
            <p:cNvSpPr txBox="1"/>
            <p:nvPr/>
          </p:nvSpPr>
          <p:spPr>
            <a:xfrm>
              <a:off x="1468208" y="1943475"/>
              <a:ext cx="18711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Venus is extremely hot, even more than Mercury</a:t>
              </a:r>
              <a:endParaRPr sz="1200">
                <a:solidFill>
                  <a:srgbClr val="242424"/>
                </a:solidFill>
                <a:latin typeface="Cairo"/>
                <a:ea typeface="Cairo"/>
                <a:cs typeface="Cairo"/>
                <a:sym typeface="Cairo"/>
              </a:endParaRPr>
            </a:p>
            <a:p>
              <a:pPr indent="0" lvl="0" marL="0" rtl="0" algn="ctr">
                <a:spcBef>
                  <a:spcPts val="0"/>
                </a:spcBef>
                <a:spcAft>
                  <a:spcPts val="0"/>
                </a:spcAft>
                <a:buNone/>
              </a:pPr>
              <a:r>
                <a:t/>
              </a:r>
              <a:endParaRPr>
                <a:solidFill>
                  <a:schemeClr val="dk1"/>
                </a:solidFill>
                <a:latin typeface="Anaheim"/>
                <a:ea typeface="Anaheim"/>
                <a:cs typeface="Anaheim"/>
                <a:sym typeface="Anaheim"/>
              </a:endParaRPr>
            </a:p>
          </p:txBody>
        </p:sp>
      </p:grpSp>
      <p:grpSp>
        <p:nvGrpSpPr>
          <p:cNvPr id="3453" name="Google Shape;3453;p67"/>
          <p:cNvGrpSpPr/>
          <p:nvPr/>
        </p:nvGrpSpPr>
        <p:grpSpPr>
          <a:xfrm>
            <a:off x="2451125" y="1604200"/>
            <a:ext cx="1399557" cy="1048225"/>
            <a:chOff x="1468208" y="1631150"/>
            <a:chExt cx="1875579" cy="1048225"/>
          </a:xfrm>
        </p:grpSpPr>
        <p:sp>
          <p:nvSpPr>
            <p:cNvPr id="3454" name="Google Shape;3454;p67"/>
            <p:cNvSpPr txBox="1"/>
            <p:nvPr/>
          </p:nvSpPr>
          <p:spPr>
            <a:xfrm>
              <a:off x="1472688" y="1631150"/>
              <a:ext cx="18711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Saturn</a:t>
              </a:r>
              <a:endParaRPr sz="2000">
                <a:solidFill>
                  <a:srgbClr val="20DD20"/>
                </a:solidFill>
                <a:latin typeface="Staatliches"/>
                <a:ea typeface="Staatliches"/>
                <a:cs typeface="Staatliches"/>
                <a:sym typeface="Staatliches"/>
              </a:endParaRPr>
            </a:p>
          </p:txBody>
        </p:sp>
        <p:sp>
          <p:nvSpPr>
            <p:cNvPr id="3455" name="Google Shape;3455;p67"/>
            <p:cNvSpPr txBox="1"/>
            <p:nvPr/>
          </p:nvSpPr>
          <p:spPr>
            <a:xfrm>
              <a:off x="1468208" y="1943475"/>
              <a:ext cx="18711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Saturn is a gas giant and has several rings</a:t>
              </a:r>
              <a:endParaRPr sz="1200">
                <a:solidFill>
                  <a:srgbClr val="242424"/>
                </a:solidFill>
                <a:latin typeface="Cairo"/>
                <a:ea typeface="Cairo"/>
                <a:cs typeface="Cairo"/>
                <a:sym typeface="Cairo"/>
              </a:endParaRPr>
            </a:p>
            <a:p>
              <a:pPr indent="0" lvl="0" marL="0" rtl="0" algn="ctr">
                <a:spcBef>
                  <a:spcPts val="0"/>
                </a:spcBef>
                <a:spcAft>
                  <a:spcPts val="0"/>
                </a:spcAft>
                <a:buNone/>
              </a:pPr>
              <a:r>
                <a:t/>
              </a:r>
              <a:endParaRPr>
                <a:solidFill>
                  <a:schemeClr val="dk1"/>
                </a:solidFill>
                <a:latin typeface="Anaheim"/>
                <a:ea typeface="Anaheim"/>
                <a:cs typeface="Anaheim"/>
                <a:sym typeface="Anaheim"/>
              </a:endParaRPr>
            </a:p>
          </p:txBody>
        </p:sp>
      </p:grpSp>
      <p:grpSp>
        <p:nvGrpSpPr>
          <p:cNvPr id="3456" name="Google Shape;3456;p67"/>
          <p:cNvGrpSpPr/>
          <p:nvPr/>
        </p:nvGrpSpPr>
        <p:grpSpPr>
          <a:xfrm>
            <a:off x="720000" y="3216700"/>
            <a:ext cx="1399557" cy="1048225"/>
            <a:chOff x="1468208" y="1631150"/>
            <a:chExt cx="1875579" cy="1048225"/>
          </a:xfrm>
        </p:grpSpPr>
        <p:sp>
          <p:nvSpPr>
            <p:cNvPr id="3457" name="Google Shape;3457;p67"/>
            <p:cNvSpPr txBox="1"/>
            <p:nvPr/>
          </p:nvSpPr>
          <p:spPr>
            <a:xfrm>
              <a:off x="1472688" y="1631150"/>
              <a:ext cx="18711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3458" name="Google Shape;3458;p67"/>
            <p:cNvSpPr txBox="1"/>
            <p:nvPr/>
          </p:nvSpPr>
          <p:spPr>
            <a:xfrm>
              <a:off x="1468208" y="1943475"/>
              <a:ext cx="18711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a:p>
              <a:pPr indent="0" lvl="0" marL="0" rtl="0" algn="ctr">
                <a:spcBef>
                  <a:spcPts val="0"/>
                </a:spcBef>
                <a:spcAft>
                  <a:spcPts val="0"/>
                </a:spcAft>
                <a:buNone/>
              </a:pPr>
              <a:r>
                <a:t/>
              </a:r>
              <a:endParaRPr>
                <a:solidFill>
                  <a:schemeClr val="dk1"/>
                </a:solidFill>
                <a:latin typeface="Anaheim"/>
                <a:ea typeface="Anaheim"/>
                <a:cs typeface="Anaheim"/>
                <a:sym typeface="Anaheim"/>
              </a:endParaRPr>
            </a:p>
          </p:txBody>
        </p:sp>
      </p:grpSp>
      <p:grpSp>
        <p:nvGrpSpPr>
          <p:cNvPr id="3459" name="Google Shape;3459;p67"/>
          <p:cNvGrpSpPr/>
          <p:nvPr/>
        </p:nvGrpSpPr>
        <p:grpSpPr>
          <a:xfrm>
            <a:off x="2451125" y="3216700"/>
            <a:ext cx="1399557" cy="1048225"/>
            <a:chOff x="1468208" y="1631150"/>
            <a:chExt cx="1875579" cy="1048225"/>
          </a:xfrm>
        </p:grpSpPr>
        <p:sp>
          <p:nvSpPr>
            <p:cNvPr id="3460" name="Google Shape;3460;p67"/>
            <p:cNvSpPr txBox="1"/>
            <p:nvPr/>
          </p:nvSpPr>
          <p:spPr>
            <a:xfrm>
              <a:off x="1472688" y="1631150"/>
              <a:ext cx="18711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Neptune</a:t>
              </a:r>
              <a:endParaRPr sz="2000">
                <a:solidFill>
                  <a:srgbClr val="20DD20"/>
                </a:solidFill>
                <a:latin typeface="Staatliches"/>
                <a:ea typeface="Staatliches"/>
                <a:cs typeface="Staatliches"/>
                <a:sym typeface="Staatliches"/>
              </a:endParaRPr>
            </a:p>
          </p:txBody>
        </p:sp>
        <p:sp>
          <p:nvSpPr>
            <p:cNvPr id="3461" name="Google Shape;3461;p67"/>
            <p:cNvSpPr txBox="1"/>
            <p:nvPr/>
          </p:nvSpPr>
          <p:spPr>
            <a:xfrm>
              <a:off x="1468208" y="1943475"/>
              <a:ext cx="18711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It’s the fourth largest planet in the Solar System</a:t>
              </a:r>
              <a:endParaRPr sz="1200">
                <a:solidFill>
                  <a:srgbClr val="242424"/>
                </a:solidFill>
                <a:latin typeface="Cairo"/>
                <a:ea typeface="Cairo"/>
                <a:cs typeface="Cairo"/>
                <a:sym typeface="Cairo"/>
              </a:endParaRPr>
            </a:p>
            <a:p>
              <a:pPr indent="0" lvl="0" marL="0" rtl="0" algn="ctr">
                <a:spcBef>
                  <a:spcPts val="0"/>
                </a:spcBef>
                <a:spcAft>
                  <a:spcPts val="0"/>
                </a:spcAft>
                <a:buNone/>
              </a:pPr>
              <a:r>
                <a:t/>
              </a:r>
              <a:endParaRPr>
                <a:solidFill>
                  <a:schemeClr val="dk1"/>
                </a:solidFill>
                <a:latin typeface="Anaheim"/>
                <a:ea typeface="Anaheim"/>
                <a:cs typeface="Anaheim"/>
                <a:sym typeface="Anaheim"/>
              </a:endParaRPr>
            </a:p>
          </p:txBody>
        </p:sp>
      </p:grpSp>
      <p:cxnSp>
        <p:nvCxnSpPr>
          <p:cNvPr id="3462" name="Google Shape;3462;p67"/>
          <p:cNvCxnSpPr>
            <a:stCxn id="3451" idx="0"/>
            <a:endCxn id="3449" idx="0"/>
          </p:cNvCxnSpPr>
          <p:nvPr/>
        </p:nvCxnSpPr>
        <p:spPr>
          <a:xfrm flipH="1" rot="-5400000">
            <a:off x="4372100" y="-1346450"/>
            <a:ext cx="245400" cy="6146700"/>
          </a:xfrm>
          <a:prstGeom prst="bentConnector3">
            <a:avLst>
              <a:gd fmla="val -97035" name="adj1"/>
            </a:avLst>
          </a:prstGeom>
          <a:noFill/>
          <a:ln cap="flat" cmpd="sng" w="9525">
            <a:solidFill>
              <a:schemeClr val="dk1"/>
            </a:solidFill>
            <a:prstDash val="solid"/>
            <a:round/>
            <a:headEnd len="med" w="med" type="none"/>
            <a:tailEnd len="med" w="med" type="none"/>
          </a:ln>
        </p:spPr>
      </p:cxnSp>
      <p:cxnSp>
        <p:nvCxnSpPr>
          <p:cNvPr id="3463" name="Google Shape;3463;p67"/>
          <p:cNvCxnSpPr>
            <a:stCxn id="3454" idx="3"/>
            <a:endCxn id="3446" idx="2"/>
          </p:cNvCxnSpPr>
          <p:nvPr/>
        </p:nvCxnSpPr>
        <p:spPr>
          <a:xfrm>
            <a:off x="3850682" y="1785250"/>
            <a:ext cx="846600" cy="421200"/>
          </a:xfrm>
          <a:prstGeom prst="bentConnector3">
            <a:avLst>
              <a:gd fmla="val 23594" name="adj1"/>
            </a:avLst>
          </a:prstGeom>
          <a:noFill/>
          <a:ln cap="flat" cmpd="sng" w="9525">
            <a:solidFill>
              <a:schemeClr val="dk1"/>
            </a:solidFill>
            <a:prstDash val="solid"/>
            <a:round/>
            <a:headEnd len="med" w="med" type="none"/>
            <a:tailEnd len="med" w="med" type="none"/>
          </a:ln>
        </p:spPr>
      </p:cxnSp>
      <p:cxnSp>
        <p:nvCxnSpPr>
          <p:cNvPr id="3464" name="Google Shape;3464;p67"/>
          <p:cNvCxnSpPr>
            <a:stCxn id="3457" idx="0"/>
            <a:endCxn id="3447" idx="0"/>
          </p:cNvCxnSpPr>
          <p:nvPr/>
        </p:nvCxnSpPr>
        <p:spPr>
          <a:xfrm rot="-5400000">
            <a:off x="3444950" y="1124200"/>
            <a:ext cx="69000" cy="4116000"/>
          </a:xfrm>
          <a:prstGeom prst="bentConnector3">
            <a:avLst>
              <a:gd fmla="val 444891" name="adj1"/>
            </a:avLst>
          </a:prstGeom>
          <a:noFill/>
          <a:ln cap="flat" cmpd="sng" w="9525">
            <a:solidFill>
              <a:schemeClr val="dk1"/>
            </a:solidFill>
            <a:prstDash val="solid"/>
            <a:round/>
            <a:headEnd len="med" w="med" type="none"/>
            <a:tailEnd len="med" w="med" type="none"/>
          </a:ln>
        </p:spPr>
      </p:cxnSp>
      <p:cxnSp>
        <p:nvCxnSpPr>
          <p:cNvPr id="3465" name="Google Shape;3465;p67"/>
          <p:cNvCxnSpPr>
            <a:stCxn id="3460" idx="3"/>
            <a:endCxn id="3448" idx="4"/>
          </p:cNvCxnSpPr>
          <p:nvPr/>
        </p:nvCxnSpPr>
        <p:spPr>
          <a:xfrm>
            <a:off x="3850682" y="3397750"/>
            <a:ext cx="2563500" cy="153300"/>
          </a:xfrm>
          <a:prstGeom prst="bentConnector4">
            <a:avLst>
              <a:gd fmla="val 25108" name="adj1"/>
              <a:gd fmla="val 527104" name="adj2"/>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469" name="Shape 3469"/>
        <p:cNvGrpSpPr/>
        <p:nvPr/>
      </p:nvGrpSpPr>
      <p:grpSpPr>
        <a:xfrm>
          <a:off x="0" y="0"/>
          <a:ext cx="0" cy="0"/>
          <a:chOff x="0" y="0"/>
          <a:chExt cx="0" cy="0"/>
        </a:xfrm>
      </p:grpSpPr>
      <p:sp>
        <p:nvSpPr>
          <p:cNvPr id="3470" name="Google Shape;3470;p68"/>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a:t>
            </a:r>
            <a:endParaRPr sz="2400">
              <a:solidFill>
                <a:srgbClr val="FFFFFF"/>
              </a:solidFill>
            </a:endParaRPr>
          </a:p>
        </p:txBody>
      </p:sp>
      <p:sp>
        <p:nvSpPr>
          <p:cNvPr id="3471" name="Google Shape;3471;p68"/>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3">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val="tx"/>
                    </a:ext>
                  </a:extLst>
                </a:hlinkClick>
              </a:rPr>
              <a:t>https://slidesgo.com/slidesgo-school</a:t>
            </a:r>
            <a:endParaRPr sz="1000" u="sng">
              <a:solidFill>
                <a:srgbClr val="869FB2"/>
              </a:solidFill>
            </a:endParaRPr>
          </a:p>
        </p:txBody>
      </p:sp>
      <p:sp>
        <p:nvSpPr>
          <p:cNvPr id="3472" name="Google Shape;3472;p68"/>
          <p:cNvSpPr txBox="1"/>
          <p:nvPr/>
        </p:nvSpPr>
        <p:spPr>
          <a:xfrm>
            <a:off x="1048350" y="902900"/>
            <a:ext cx="7047300" cy="26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rgbClr val="000000"/>
              </a:buClr>
              <a:buSzPts val="1100"/>
              <a:buFont typeface="Arial"/>
              <a:buNone/>
            </a:pPr>
            <a:r>
              <a:rPr lang="en" sz="1000">
                <a:solidFill>
                  <a:srgbClr val="FFFFFF"/>
                </a:solidFill>
              </a:rPr>
              <a:t>If you have a free account, in order to use this template, you must credit </a:t>
            </a:r>
            <a:r>
              <a:rPr b="1" lang="en" sz="1000" u="sng">
                <a:solidFill>
                  <a:srgbClr val="869FB2"/>
                </a:solidFill>
                <a:hlinkClick r:id="rId5">
                  <a:extLst>
                    <a:ext uri="{A12FA001-AC4F-418D-AE19-62706E023703}">
                      <ahyp:hlinkClr val="tx"/>
                    </a:ext>
                  </a:extLst>
                </a:hlinkClick>
              </a:rPr>
              <a:t>Slidesgo</a:t>
            </a:r>
            <a:r>
              <a:rPr lang="en" sz="1000">
                <a:solidFill>
                  <a:srgbClr val="435D74"/>
                </a:solidFill>
              </a:rPr>
              <a:t> </a:t>
            </a:r>
            <a:r>
              <a:rPr lang="en" sz="1000">
                <a:solidFill>
                  <a:srgbClr val="FFFFFF"/>
                </a:solidFill>
              </a:rPr>
              <a:t>in your final presentation. Please refer to the next slide to read the instructions for premium users.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As a Free user, you are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Modify this template.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Use it for both personal and commercial projects.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You are not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Sublicense, sell or rent any of Slidesgo Content (or a modified version of Slidesgo Content).</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Distribute Slidesgo Content unless it has been expressly authorized by Slidesgo.</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Include Slidesgo Content in an online or offline database or file.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Offer Slidesgo templates (or modified versions of Slidesgo templates) for download.</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Acquire the copyright of Slidesgo Content.</a:t>
            </a:r>
            <a:endParaRPr sz="10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476" name="Shape 3476"/>
        <p:cNvGrpSpPr/>
        <p:nvPr/>
      </p:nvGrpSpPr>
      <p:grpSpPr>
        <a:xfrm>
          <a:off x="0" y="0"/>
          <a:ext cx="0" cy="0"/>
          <a:chOff x="0" y="0"/>
          <a:chExt cx="0" cy="0"/>
        </a:xfrm>
      </p:grpSpPr>
      <p:sp>
        <p:nvSpPr>
          <p:cNvPr id="3477" name="Google Shape;3477;p69"/>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3478" name="Google Shape;3478;p69"/>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1000">
                <a:solidFill>
                  <a:schemeClr val="hlink"/>
                </a:solidFill>
                <a:uFill>
                  <a:noFill/>
                </a:uFill>
                <a:hlinkClick r:id="rId3"/>
              </a:rPr>
              <a:t>Slidesgo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3479" name="Google Shape;3479;p69"/>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483" name="Shape 3483"/>
        <p:cNvGrpSpPr/>
        <p:nvPr/>
      </p:nvGrpSpPr>
      <p:grpSpPr>
        <a:xfrm>
          <a:off x="0" y="0"/>
          <a:ext cx="0" cy="0"/>
          <a:chOff x="0" y="0"/>
          <a:chExt cx="0" cy="0"/>
        </a:xfrm>
      </p:grpSpPr>
      <p:sp>
        <p:nvSpPr>
          <p:cNvPr id="3484" name="Google Shape;3484;p70"/>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3485" name="Google Shape;3485;p70"/>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3486" name="Google Shape;3486;p70"/>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our blog</a:t>
            </a:r>
            <a:r>
              <a:rPr lang="en" sz="1100">
                <a:solidFill>
                  <a:srgbClr val="FFFFFF"/>
                </a:solidFill>
              </a:rPr>
              <a:t>.</a:t>
            </a:r>
            <a:endParaRPr sz="1100"/>
          </a:p>
        </p:txBody>
      </p:sp>
      <p:grpSp>
        <p:nvGrpSpPr>
          <p:cNvPr id="3487" name="Google Shape;3487;p70"/>
          <p:cNvGrpSpPr/>
          <p:nvPr/>
        </p:nvGrpSpPr>
        <p:grpSpPr>
          <a:xfrm>
            <a:off x="6874322" y="1571957"/>
            <a:ext cx="1446116" cy="2863897"/>
            <a:chOff x="6529419" y="1724307"/>
            <a:chExt cx="1480463" cy="2931917"/>
          </a:xfrm>
        </p:grpSpPr>
        <p:grpSp>
          <p:nvGrpSpPr>
            <p:cNvPr id="3488" name="Google Shape;3488;p70"/>
            <p:cNvGrpSpPr/>
            <p:nvPr/>
          </p:nvGrpSpPr>
          <p:grpSpPr>
            <a:xfrm>
              <a:off x="6556827" y="1724307"/>
              <a:ext cx="956596" cy="944294"/>
              <a:chOff x="3800349" y="1238762"/>
              <a:chExt cx="1098904" cy="1084772"/>
            </a:xfrm>
          </p:grpSpPr>
          <p:grpSp>
            <p:nvGrpSpPr>
              <p:cNvPr id="3489" name="Google Shape;3489;p70"/>
              <p:cNvGrpSpPr/>
              <p:nvPr/>
            </p:nvGrpSpPr>
            <p:grpSpPr>
              <a:xfrm>
                <a:off x="3800349" y="1238762"/>
                <a:ext cx="1098904" cy="1084772"/>
                <a:chOff x="3800349" y="1238762"/>
                <a:chExt cx="1098904" cy="1084772"/>
              </a:xfrm>
            </p:grpSpPr>
            <p:sp>
              <p:nvSpPr>
                <p:cNvPr id="3490" name="Google Shape;3490;p70"/>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70"/>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2" name="Google Shape;3492;p70"/>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3" name="Google Shape;3493;p70"/>
            <p:cNvGrpSpPr/>
            <p:nvPr/>
          </p:nvGrpSpPr>
          <p:grpSpPr>
            <a:xfrm>
              <a:off x="7053286" y="2227254"/>
              <a:ext cx="956596" cy="944252"/>
              <a:chOff x="4370663" y="1816530"/>
              <a:chExt cx="1098904" cy="1084724"/>
            </a:xfrm>
          </p:grpSpPr>
          <p:grpSp>
            <p:nvGrpSpPr>
              <p:cNvPr id="3494" name="Google Shape;3494;p70"/>
              <p:cNvGrpSpPr/>
              <p:nvPr/>
            </p:nvGrpSpPr>
            <p:grpSpPr>
              <a:xfrm>
                <a:off x="4370663" y="1816530"/>
                <a:ext cx="1098904" cy="1084724"/>
                <a:chOff x="4370663" y="1816530"/>
                <a:chExt cx="1098904" cy="1084724"/>
              </a:xfrm>
            </p:grpSpPr>
            <p:sp>
              <p:nvSpPr>
                <p:cNvPr id="3495" name="Google Shape;3495;p70"/>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70"/>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7" name="Google Shape;3497;p70"/>
              <p:cNvGrpSpPr/>
              <p:nvPr/>
            </p:nvGrpSpPr>
            <p:grpSpPr>
              <a:xfrm>
                <a:off x="4732628" y="2171596"/>
                <a:ext cx="374986" cy="374572"/>
                <a:chOff x="3303268" y="3817349"/>
                <a:chExt cx="346056" cy="345674"/>
              </a:xfrm>
            </p:grpSpPr>
            <p:sp>
              <p:nvSpPr>
                <p:cNvPr id="3498" name="Google Shape;3498;p70"/>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70"/>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70"/>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70"/>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02" name="Google Shape;3502;p70"/>
            <p:cNvGrpSpPr/>
            <p:nvPr/>
          </p:nvGrpSpPr>
          <p:grpSpPr>
            <a:xfrm>
              <a:off x="6547098" y="2715744"/>
              <a:ext cx="956596" cy="944315"/>
              <a:chOff x="3789173" y="2377690"/>
              <a:chExt cx="1098904" cy="1084796"/>
            </a:xfrm>
          </p:grpSpPr>
          <p:grpSp>
            <p:nvGrpSpPr>
              <p:cNvPr id="3503" name="Google Shape;3503;p70"/>
              <p:cNvGrpSpPr/>
              <p:nvPr/>
            </p:nvGrpSpPr>
            <p:grpSpPr>
              <a:xfrm>
                <a:off x="3789173" y="2377690"/>
                <a:ext cx="1098904" cy="1084796"/>
                <a:chOff x="3789173" y="2377690"/>
                <a:chExt cx="1098904" cy="1084796"/>
              </a:xfrm>
            </p:grpSpPr>
            <p:sp>
              <p:nvSpPr>
                <p:cNvPr id="3504" name="Google Shape;3504;p70"/>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70"/>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6" name="Google Shape;3506;p70"/>
              <p:cNvGrpSpPr/>
              <p:nvPr/>
            </p:nvGrpSpPr>
            <p:grpSpPr>
              <a:xfrm>
                <a:off x="4151137" y="2732796"/>
                <a:ext cx="374986" cy="374572"/>
                <a:chOff x="3752358" y="3817349"/>
                <a:chExt cx="346056" cy="345674"/>
              </a:xfrm>
            </p:grpSpPr>
            <p:sp>
              <p:nvSpPr>
                <p:cNvPr id="3507" name="Google Shape;3507;p70"/>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70"/>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70"/>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70"/>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11" name="Google Shape;3511;p70"/>
            <p:cNvGrpSpPr/>
            <p:nvPr/>
          </p:nvGrpSpPr>
          <p:grpSpPr>
            <a:xfrm>
              <a:off x="7034853" y="3222917"/>
              <a:ext cx="956596" cy="944252"/>
              <a:chOff x="4349489" y="2960313"/>
              <a:chExt cx="1098904" cy="1084724"/>
            </a:xfrm>
          </p:grpSpPr>
          <p:grpSp>
            <p:nvGrpSpPr>
              <p:cNvPr id="3512" name="Google Shape;3512;p70"/>
              <p:cNvGrpSpPr/>
              <p:nvPr/>
            </p:nvGrpSpPr>
            <p:grpSpPr>
              <a:xfrm>
                <a:off x="4349489" y="2960313"/>
                <a:ext cx="1098904" cy="1084724"/>
                <a:chOff x="4349489" y="2960313"/>
                <a:chExt cx="1098904" cy="1084724"/>
              </a:xfrm>
            </p:grpSpPr>
            <p:sp>
              <p:nvSpPr>
                <p:cNvPr id="3513" name="Google Shape;3513;p70"/>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70"/>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5" name="Google Shape;3515;p70"/>
              <p:cNvGrpSpPr/>
              <p:nvPr/>
            </p:nvGrpSpPr>
            <p:grpSpPr>
              <a:xfrm>
                <a:off x="4732657" y="3315384"/>
                <a:ext cx="374952" cy="374572"/>
                <a:chOff x="4201447" y="3817349"/>
                <a:chExt cx="346024" cy="345674"/>
              </a:xfrm>
            </p:grpSpPr>
            <p:sp>
              <p:nvSpPr>
                <p:cNvPr id="3516" name="Google Shape;3516;p70"/>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70"/>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18" name="Google Shape;3518;p70"/>
            <p:cNvGrpSpPr/>
            <p:nvPr/>
          </p:nvGrpSpPr>
          <p:grpSpPr>
            <a:xfrm>
              <a:off x="6529419" y="3711909"/>
              <a:ext cx="956596" cy="944315"/>
              <a:chOff x="3768864" y="3522050"/>
              <a:chExt cx="1098904" cy="1084796"/>
            </a:xfrm>
          </p:grpSpPr>
          <p:grpSp>
            <p:nvGrpSpPr>
              <p:cNvPr id="3519" name="Google Shape;3519;p70"/>
              <p:cNvGrpSpPr/>
              <p:nvPr/>
            </p:nvGrpSpPr>
            <p:grpSpPr>
              <a:xfrm>
                <a:off x="3768864" y="3522050"/>
                <a:ext cx="1098904" cy="1084796"/>
                <a:chOff x="3768864" y="3522050"/>
                <a:chExt cx="1098904" cy="1084796"/>
              </a:xfrm>
            </p:grpSpPr>
            <p:sp>
              <p:nvSpPr>
                <p:cNvPr id="3520" name="Google Shape;3520;p70"/>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70"/>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2" name="Google Shape;3522;p70"/>
              <p:cNvGrpSpPr/>
              <p:nvPr/>
            </p:nvGrpSpPr>
            <p:grpSpPr>
              <a:xfrm>
                <a:off x="4139616" y="3871555"/>
                <a:ext cx="357419" cy="357005"/>
                <a:chOff x="7482229" y="3351230"/>
                <a:chExt cx="357419" cy="357005"/>
              </a:xfrm>
            </p:grpSpPr>
            <p:sp>
              <p:nvSpPr>
                <p:cNvPr id="3523" name="Google Shape;3523;p70"/>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70"/>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70"/>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70"/>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70"/>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39"/>
          <p:cNvSpPr/>
          <p:nvPr/>
        </p:nvSpPr>
        <p:spPr>
          <a:xfrm>
            <a:off x="1027625" y="1241550"/>
            <a:ext cx="3716700" cy="3225000"/>
          </a:xfrm>
          <a:prstGeom prst="roundRect">
            <a:avLst>
              <a:gd fmla="val 5851"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9"/>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Cool Startup Business Plan Infographics </a:t>
            </a:r>
            <a:endParaRPr/>
          </a:p>
        </p:txBody>
      </p:sp>
      <p:sp>
        <p:nvSpPr>
          <p:cNvPr id="738" name="Google Shape;738;p39"/>
          <p:cNvSpPr txBox="1"/>
          <p:nvPr/>
        </p:nvSpPr>
        <p:spPr>
          <a:xfrm>
            <a:off x="1737125" y="1627550"/>
            <a:ext cx="2297700" cy="3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20DD20"/>
                </a:solidFill>
                <a:latin typeface="Staatliches"/>
                <a:ea typeface="Staatliches"/>
                <a:cs typeface="Staatliches"/>
                <a:sym typeface="Staatliches"/>
              </a:rPr>
              <a:t>PROBLEMS</a:t>
            </a:r>
            <a:endParaRPr sz="2500">
              <a:solidFill>
                <a:srgbClr val="20DD20"/>
              </a:solidFill>
              <a:latin typeface="Staatliches"/>
              <a:ea typeface="Staatliches"/>
              <a:cs typeface="Staatliches"/>
              <a:sym typeface="Staatliches"/>
            </a:endParaRPr>
          </a:p>
        </p:txBody>
      </p:sp>
      <p:cxnSp>
        <p:nvCxnSpPr>
          <p:cNvPr id="739" name="Google Shape;739;p39"/>
          <p:cNvCxnSpPr>
            <a:stCxn id="738" idx="2"/>
            <a:endCxn id="740" idx="0"/>
          </p:cNvCxnSpPr>
          <p:nvPr/>
        </p:nvCxnSpPr>
        <p:spPr>
          <a:xfrm rot="5400000">
            <a:off x="2181725" y="1763000"/>
            <a:ext cx="456600" cy="951900"/>
          </a:xfrm>
          <a:prstGeom prst="bentConnector3">
            <a:avLst>
              <a:gd fmla="val 50004" name="adj1"/>
            </a:avLst>
          </a:prstGeom>
          <a:noFill/>
          <a:ln cap="flat" cmpd="sng" w="9525">
            <a:solidFill>
              <a:schemeClr val="dk1"/>
            </a:solidFill>
            <a:prstDash val="solid"/>
            <a:round/>
            <a:headEnd len="med" w="med" type="none"/>
            <a:tailEnd len="med" w="med" type="none"/>
          </a:ln>
        </p:spPr>
      </p:cxnSp>
      <p:cxnSp>
        <p:nvCxnSpPr>
          <p:cNvPr id="741" name="Google Shape;741;p39"/>
          <p:cNvCxnSpPr>
            <a:stCxn id="738" idx="2"/>
            <a:endCxn id="742" idx="0"/>
          </p:cNvCxnSpPr>
          <p:nvPr/>
        </p:nvCxnSpPr>
        <p:spPr>
          <a:xfrm flipH="1" rot="-5400000">
            <a:off x="3133625" y="1763000"/>
            <a:ext cx="456600" cy="951900"/>
          </a:xfrm>
          <a:prstGeom prst="bentConnector3">
            <a:avLst>
              <a:gd fmla="val 50004" name="adj1"/>
            </a:avLst>
          </a:prstGeom>
          <a:noFill/>
          <a:ln cap="flat" cmpd="sng" w="9525">
            <a:solidFill>
              <a:schemeClr val="dk1"/>
            </a:solidFill>
            <a:prstDash val="solid"/>
            <a:round/>
            <a:headEnd len="med" w="med" type="none"/>
            <a:tailEnd len="med" w="med" type="none"/>
          </a:ln>
        </p:spPr>
      </p:cxnSp>
      <p:sp>
        <p:nvSpPr>
          <p:cNvPr id="743" name="Google Shape;743;p39"/>
          <p:cNvSpPr txBox="1"/>
          <p:nvPr/>
        </p:nvSpPr>
        <p:spPr>
          <a:xfrm>
            <a:off x="5648200" y="2493800"/>
            <a:ext cx="2297700" cy="45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20DD20"/>
                </a:solidFill>
                <a:latin typeface="Staatliches"/>
                <a:ea typeface="Staatliches"/>
                <a:cs typeface="Staatliches"/>
                <a:sym typeface="Staatliches"/>
              </a:rPr>
              <a:t>solutions</a:t>
            </a:r>
            <a:endParaRPr sz="2500">
              <a:solidFill>
                <a:srgbClr val="20DD20"/>
              </a:solidFill>
              <a:latin typeface="Staatliches"/>
              <a:ea typeface="Staatliches"/>
              <a:cs typeface="Staatliches"/>
              <a:sym typeface="Staatliches"/>
            </a:endParaRPr>
          </a:p>
        </p:txBody>
      </p:sp>
      <p:sp>
        <p:nvSpPr>
          <p:cNvPr id="744" name="Google Shape;744;p39"/>
          <p:cNvSpPr/>
          <p:nvPr/>
        </p:nvSpPr>
        <p:spPr>
          <a:xfrm>
            <a:off x="5670400" y="1416213"/>
            <a:ext cx="2253300" cy="572700"/>
          </a:xfrm>
          <a:prstGeom prst="roundRect">
            <a:avLst>
              <a:gd fmla="val 1432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500">
              <a:solidFill>
                <a:schemeClr val="dk1"/>
              </a:solidFill>
              <a:latin typeface="Staatliches"/>
              <a:ea typeface="Staatliches"/>
              <a:cs typeface="Staatliches"/>
              <a:sym typeface="Staatliches"/>
            </a:endParaRPr>
          </a:p>
        </p:txBody>
      </p:sp>
      <p:grpSp>
        <p:nvGrpSpPr>
          <p:cNvPr id="745" name="Google Shape;745;p39"/>
          <p:cNvGrpSpPr/>
          <p:nvPr/>
        </p:nvGrpSpPr>
        <p:grpSpPr>
          <a:xfrm>
            <a:off x="1199750" y="2467288"/>
            <a:ext cx="1468800" cy="1484513"/>
            <a:chOff x="1199750" y="2531663"/>
            <a:chExt cx="1468800" cy="1484513"/>
          </a:xfrm>
        </p:grpSpPr>
        <p:sp>
          <p:nvSpPr>
            <p:cNvPr id="740" name="Google Shape;740;p39"/>
            <p:cNvSpPr/>
            <p:nvPr/>
          </p:nvSpPr>
          <p:spPr>
            <a:xfrm>
              <a:off x="1600825" y="2531663"/>
              <a:ext cx="666600" cy="666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500">
                  <a:solidFill>
                    <a:schemeClr val="dk1"/>
                  </a:solidFill>
                  <a:latin typeface="Staatliches"/>
                  <a:ea typeface="Staatliches"/>
                  <a:cs typeface="Staatliches"/>
                  <a:sym typeface="Staatliches"/>
                </a:rPr>
                <a:t>1.</a:t>
              </a:r>
              <a:endParaRPr sz="2500">
                <a:solidFill>
                  <a:schemeClr val="dk1"/>
                </a:solidFill>
                <a:latin typeface="Staatliches"/>
                <a:ea typeface="Staatliches"/>
                <a:cs typeface="Staatliches"/>
                <a:sym typeface="Staatliches"/>
              </a:endParaRPr>
            </a:p>
          </p:txBody>
        </p:sp>
        <p:sp>
          <p:nvSpPr>
            <p:cNvPr id="746" name="Google Shape;746;p39"/>
            <p:cNvSpPr txBox="1"/>
            <p:nvPr/>
          </p:nvSpPr>
          <p:spPr>
            <a:xfrm>
              <a:off x="1199750" y="3349575"/>
              <a:ext cx="1468800" cy="6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cxnSp>
          <p:nvCxnSpPr>
            <p:cNvPr id="747" name="Google Shape;747;p39"/>
            <p:cNvCxnSpPr>
              <a:stCxn id="740" idx="4"/>
              <a:endCxn id="746" idx="0"/>
            </p:cNvCxnSpPr>
            <p:nvPr/>
          </p:nvCxnSpPr>
          <p:spPr>
            <a:xfrm>
              <a:off x="1934125" y="3198263"/>
              <a:ext cx="0" cy="151200"/>
            </a:xfrm>
            <a:prstGeom prst="straightConnector1">
              <a:avLst/>
            </a:prstGeom>
            <a:noFill/>
            <a:ln cap="flat" cmpd="sng" w="9525">
              <a:solidFill>
                <a:schemeClr val="dk1"/>
              </a:solidFill>
              <a:prstDash val="solid"/>
              <a:round/>
              <a:headEnd len="med" w="med" type="none"/>
              <a:tailEnd len="med" w="med" type="none"/>
            </a:ln>
          </p:spPr>
        </p:cxnSp>
      </p:grpSp>
      <p:grpSp>
        <p:nvGrpSpPr>
          <p:cNvPr id="748" name="Google Shape;748;p39"/>
          <p:cNvGrpSpPr/>
          <p:nvPr/>
        </p:nvGrpSpPr>
        <p:grpSpPr>
          <a:xfrm>
            <a:off x="3103425" y="2467288"/>
            <a:ext cx="1468800" cy="1484513"/>
            <a:chOff x="3103425" y="2531663"/>
            <a:chExt cx="1468800" cy="1484513"/>
          </a:xfrm>
        </p:grpSpPr>
        <p:sp>
          <p:nvSpPr>
            <p:cNvPr id="742" name="Google Shape;742;p39"/>
            <p:cNvSpPr/>
            <p:nvPr/>
          </p:nvSpPr>
          <p:spPr>
            <a:xfrm>
              <a:off x="3504500" y="2531663"/>
              <a:ext cx="666600" cy="666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500">
                  <a:solidFill>
                    <a:schemeClr val="dk1"/>
                  </a:solidFill>
                  <a:latin typeface="Staatliches"/>
                  <a:ea typeface="Staatliches"/>
                  <a:cs typeface="Staatliches"/>
                  <a:sym typeface="Staatliches"/>
                </a:rPr>
                <a:t>2</a:t>
              </a:r>
              <a:r>
                <a:rPr lang="en" sz="2500">
                  <a:solidFill>
                    <a:schemeClr val="dk1"/>
                  </a:solidFill>
                  <a:latin typeface="Staatliches"/>
                  <a:ea typeface="Staatliches"/>
                  <a:cs typeface="Staatliches"/>
                  <a:sym typeface="Staatliches"/>
                </a:rPr>
                <a:t>.</a:t>
              </a:r>
              <a:endParaRPr sz="2500">
                <a:solidFill>
                  <a:schemeClr val="dk1"/>
                </a:solidFill>
                <a:latin typeface="Staatliches"/>
                <a:ea typeface="Staatliches"/>
                <a:cs typeface="Staatliches"/>
                <a:sym typeface="Staatliches"/>
              </a:endParaRPr>
            </a:p>
          </p:txBody>
        </p:sp>
        <p:sp>
          <p:nvSpPr>
            <p:cNvPr id="749" name="Google Shape;749;p39"/>
            <p:cNvSpPr txBox="1"/>
            <p:nvPr/>
          </p:nvSpPr>
          <p:spPr>
            <a:xfrm>
              <a:off x="3103425" y="3349575"/>
              <a:ext cx="1468800" cy="6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Venus has a beautiful name, but it’s hot</a:t>
              </a:r>
              <a:endParaRPr sz="1200">
                <a:solidFill>
                  <a:srgbClr val="242424"/>
                </a:solidFill>
                <a:latin typeface="Cairo"/>
                <a:ea typeface="Cairo"/>
                <a:cs typeface="Cairo"/>
                <a:sym typeface="Cairo"/>
              </a:endParaRPr>
            </a:p>
          </p:txBody>
        </p:sp>
        <p:cxnSp>
          <p:nvCxnSpPr>
            <p:cNvPr id="750" name="Google Shape;750;p39"/>
            <p:cNvCxnSpPr>
              <a:stCxn id="742" idx="4"/>
              <a:endCxn id="749" idx="0"/>
            </p:cNvCxnSpPr>
            <p:nvPr/>
          </p:nvCxnSpPr>
          <p:spPr>
            <a:xfrm>
              <a:off x="3837800" y="3198263"/>
              <a:ext cx="0" cy="151200"/>
            </a:xfrm>
            <a:prstGeom prst="straightConnector1">
              <a:avLst/>
            </a:prstGeom>
            <a:noFill/>
            <a:ln cap="flat" cmpd="sng" w="9525">
              <a:solidFill>
                <a:schemeClr val="dk1"/>
              </a:solidFill>
              <a:prstDash val="solid"/>
              <a:round/>
              <a:headEnd len="med" w="med" type="none"/>
              <a:tailEnd len="med" w="med" type="none"/>
            </a:ln>
          </p:spPr>
        </p:cxnSp>
      </p:grpSp>
      <p:cxnSp>
        <p:nvCxnSpPr>
          <p:cNvPr id="751" name="Google Shape;751;p39"/>
          <p:cNvCxnSpPr>
            <a:stCxn id="744" idx="2"/>
            <a:endCxn id="743" idx="0"/>
          </p:cNvCxnSpPr>
          <p:nvPr/>
        </p:nvCxnSpPr>
        <p:spPr>
          <a:xfrm>
            <a:off x="6797050" y="1988913"/>
            <a:ext cx="0" cy="504900"/>
          </a:xfrm>
          <a:prstGeom prst="straightConnector1">
            <a:avLst/>
          </a:prstGeom>
          <a:noFill/>
          <a:ln cap="flat" cmpd="sng" w="9525">
            <a:solidFill>
              <a:schemeClr val="dk1"/>
            </a:solidFill>
            <a:prstDash val="solid"/>
            <a:round/>
            <a:headEnd len="med" w="med" type="none"/>
            <a:tailEnd len="med" w="med" type="triangle"/>
          </a:ln>
        </p:spPr>
      </p:cxnSp>
      <p:cxnSp>
        <p:nvCxnSpPr>
          <p:cNvPr id="752" name="Google Shape;752;p39"/>
          <p:cNvCxnSpPr>
            <a:stCxn id="744" idx="1"/>
          </p:cNvCxnSpPr>
          <p:nvPr/>
        </p:nvCxnSpPr>
        <p:spPr>
          <a:xfrm rot="10800000">
            <a:off x="4742800" y="1702563"/>
            <a:ext cx="927600" cy="0"/>
          </a:xfrm>
          <a:prstGeom prst="straightConnector1">
            <a:avLst/>
          </a:prstGeom>
          <a:noFill/>
          <a:ln cap="flat" cmpd="sng" w="9525">
            <a:solidFill>
              <a:schemeClr val="dk1"/>
            </a:solidFill>
            <a:prstDash val="solid"/>
            <a:round/>
            <a:headEnd len="med" w="med" type="triangle"/>
            <a:tailEnd len="med" w="med" type="none"/>
          </a:ln>
        </p:spPr>
      </p:cxnSp>
      <p:grpSp>
        <p:nvGrpSpPr>
          <p:cNvPr id="753" name="Google Shape;753;p39"/>
          <p:cNvGrpSpPr/>
          <p:nvPr/>
        </p:nvGrpSpPr>
        <p:grpSpPr>
          <a:xfrm>
            <a:off x="5171025" y="3007738"/>
            <a:ext cx="2955300" cy="666600"/>
            <a:chOff x="5171025" y="3007738"/>
            <a:chExt cx="2955300" cy="666600"/>
          </a:xfrm>
        </p:grpSpPr>
        <p:sp>
          <p:nvSpPr>
            <p:cNvPr id="754" name="Google Shape;754;p39"/>
            <p:cNvSpPr/>
            <p:nvPr/>
          </p:nvSpPr>
          <p:spPr>
            <a:xfrm>
              <a:off x="5171025" y="3007738"/>
              <a:ext cx="666600" cy="666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500">
                  <a:solidFill>
                    <a:schemeClr val="dk1"/>
                  </a:solidFill>
                  <a:latin typeface="Staatliches"/>
                  <a:ea typeface="Staatliches"/>
                  <a:cs typeface="Staatliches"/>
                  <a:sym typeface="Staatliches"/>
                </a:rPr>
                <a:t>1.</a:t>
              </a:r>
              <a:endParaRPr sz="2500">
                <a:solidFill>
                  <a:schemeClr val="dk1"/>
                </a:solidFill>
                <a:latin typeface="Staatliches"/>
                <a:ea typeface="Staatliches"/>
                <a:cs typeface="Staatliches"/>
                <a:sym typeface="Staatliches"/>
              </a:endParaRPr>
            </a:p>
          </p:txBody>
        </p:sp>
        <p:sp>
          <p:nvSpPr>
            <p:cNvPr id="755" name="Google Shape;755;p39"/>
            <p:cNvSpPr txBox="1"/>
            <p:nvPr/>
          </p:nvSpPr>
          <p:spPr>
            <a:xfrm>
              <a:off x="5944725" y="3089800"/>
              <a:ext cx="21816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200">
                  <a:solidFill>
                    <a:srgbClr val="242424"/>
                  </a:solidFill>
                  <a:latin typeface="Cairo"/>
                  <a:ea typeface="Cairo"/>
                  <a:cs typeface="Cairo"/>
                  <a:sym typeface="Cairo"/>
                </a:rPr>
                <a:t>Neptune is the farthest planet from the Sun</a:t>
              </a:r>
              <a:endParaRPr sz="1200">
                <a:solidFill>
                  <a:srgbClr val="242424"/>
                </a:solidFill>
                <a:latin typeface="Cairo"/>
                <a:ea typeface="Cairo"/>
                <a:cs typeface="Cairo"/>
                <a:sym typeface="Cairo"/>
              </a:endParaRPr>
            </a:p>
          </p:txBody>
        </p:sp>
      </p:grpSp>
      <p:grpSp>
        <p:nvGrpSpPr>
          <p:cNvPr id="756" name="Google Shape;756;p39"/>
          <p:cNvGrpSpPr/>
          <p:nvPr/>
        </p:nvGrpSpPr>
        <p:grpSpPr>
          <a:xfrm>
            <a:off x="5171025" y="3799938"/>
            <a:ext cx="2955300" cy="666600"/>
            <a:chOff x="5171025" y="3799938"/>
            <a:chExt cx="2955300" cy="666600"/>
          </a:xfrm>
        </p:grpSpPr>
        <p:sp>
          <p:nvSpPr>
            <p:cNvPr id="757" name="Google Shape;757;p39"/>
            <p:cNvSpPr/>
            <p:nvPr/>
          </p:nvSpPr>
          <p:spPr>
            <a:xfrm>
              <a:off x="5171025" y="3799938"/>
              <a:ext cx="666600" cy="666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500">
                  <a:solidFill>
                    <a:schemeClr val="dk1"/>
                  </a:solidFill>
                  <a:latin typeface="Staatliches"/>
                  <a:ea typeface="Staatliches"/>
                  <a:cs typeface="Staatliches"/>
                  <a:sym typeface="Staatliches"/>
                </a:rPr>
                <a:t>2</a:t>
              </a:r>
              <a:r>
                <a:rPr lang="en" sz="2500">
                  <a:solidFill>
                    <a:schemeClr val="dk1"/>
                  </a:solidFill>
                  <a:latin typeface="Staatliches"/>
                  <a:ea typeface="Staatliches"/>
                  <a:cs typeface="Staatliches"/>
                  <a:sym typeface="Staatliches"/>
                </a:rPr>
                <a:t>.</a:t>
              </a:r>
              <a:endParaRPr sz="2500">
                <a:solidFill>
                  <a:schemeClr val="dk1"/>
                </a:solidFill>
                <a:latin typeface="Staatliches"/>
                <a:ea typeface="Staatliches"/>
                <a:cs typeface="Staatliches"/>
                <a:sym typeface="Staatliches"/>
              </a:endParaRPr>
            </a:p>
          </p:txBody>
        </p:sp>
        <p:sp>
          <p:nvSpPr>
            <p:cNvPr id="758" name="Google Shape;758;p39"/>
            <p:cNvSpPr txBox="1"/>
            <p:nvPr/>
          </p:nvSpPr>
          <p:spPr>
            <a:xfrm>
              <a:off x="5944725" y="3882000"/>
              <a:ext cx="21816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grpSp>
      <p:sp>
        <p:nvSpPr>
          <p:cNvPr id="759" name="Google Shape;759;p39"/>
          <p:cNvSpPr/>
          <p:nvPr/>
        </p:nvSpPr>
        <p:spPr>
          <a:xfrm>
            <a:off x="5837812" y="1568296"/>
            <a:ext cx="1918470" cy="268550"/>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Business Plan</a:t>
            </a:r>
          </a:p>
        </p:txBody>
      </p:sp>
      <p:grpSp>
        <p:nvGrpSpPr>
          <p:cNvPr id="760" name="Google Shape;760;p39"/>
          <p:cNvGrpSpPr/>
          <p:nvPr/>
        </p:nvGrpSpPr>
        <p:grpSpPr>
          <a:xfrm>
            <a:off x="271105" y="3726023"/>
            <a:ext cx="1201023" cy="1417578"/>
            <a:chOff x="271088" y="3703172"/>
            <a:chExt cx="1220303" cy="1440335"/>
          </a:xfrm>
        </p:grpSpPr>
        <p:grpSp>
          <p:nvGrpSpPr>
            <p:cNvPr id="761" name="Google Shape;761;p39"/>
            <p:cNvGrpSpPr/>
            <p:nvPr/>
          </p:nvGrpSpPr>
          <p:grpSpPr>
            <a:xfrm>
              <a:off x="271088" y="3703172"/>
              <a:ext cx="1220303" cy="1440335"/>
              <a:chOff x="271088" y="3703172"/>
              <a:chExt cx="1220303" cy="1440335"/>
            </a:xfrm>
          </p:grpSpPr>
          <p:sp>
            <p:nvSpPr>
              <p:cNvPr id="762" name="Google Shape;762;p39"/>
              <p:cNvSpPr/>
              <p:nvPr/>
            </p:nvSpPr>
            <p:spPr>
              <a:xfrm>
                <a:off x="414205" y="4807726"/>
                <a:ext cx="566419" cy="159920"/>
              </a:xfrm>
              <a:custGeom>
                <a:rect b="b" l="l" r="r" t="t"/>
                <a:pathLst>
                  <a:path extrusionOk="0" h="5909" w="20929">
                    <a:moveTo>
                      <a:pt x="20652" y="1"/>
                    </a:moveTo>
                    <a:lnTo>
                      <a:pt x="352" y="1229"/>
                    </a:lnTo>
                    <a:lnTo>
                      <a:pt x="1" y="3259"/>
                    </a:lnTo>
                    <a:cubicBezTo>
                      <a:pt x="3673" y="5216"/>
                      <a:pt x="6987" y="5908"/>
                      <a:pt x="9838" y="5908"/>
                    </a:cubicBezTo>
                    <a:cubicBezTo>
                      <a:pt x="16737" y="5908"/>
                      <a:pt x="20928" y="1855"/>
                      <a:pt x="20928" y="1855"/>
                    </a:cubicBezTo>
                    <a:lnTo>
                      <a:pt x="20652" y="1"/>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9"/>
              <p:cNvSpPr/>
              <p:nvPr/>
            </p:nvSpPr>
            <p:spPr>
              <a:xfrm>
                <a:off x="372147" y="4689022"/>
                <a:ext cx="594213" cy="454483"/>
              </a:xfrm>
              <a:custGeom>
                <a:rect b="b" l="l" r="r" t="t"/>
                <a:pathLst>
                  <a:path extrusionOk="0" h="16793" w="21956">
                    <a:moveTo>
                      <a:pt x="4312" y="1"/>
                    </a:moveTo>
                    <a:lnTo>
                      <a:pt x="1" y="16793"/>
                    </a:lnTo>
                    <a:lnTo>
                      <a:pt x="20101" y="16793"/>
                    </a:lnTo>
                    <a:cubicBezTo>
                      <a:pt x="20101" y="16793"/>
                      <a:pt x="21956" y="5840"/>
                      <a:pt x="20953"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9"/>
              <p:cNvSpPr/>
              <p:nvPr/>
            </p:nvSpPr>
            <p:spPr>
              <a:xfrm>
                <a:off x="683496" y="4829432"/>
                <a:ext cx="107876" cy="314076"/>
              </a:xfrm>
              <a:custGeom>
                <a:rect b="b" l="l" r="r" t="t"/>
                <a:pathLst>
                  <a:path extrusionOk="0" fill="none" h="11605" w="3986">
                    <a:moveTo>
                      <a:pt x="1" y="11605"/>
                    </a:moveTo>
                    <a:lnTo>
                      <a:pt x="2432" y="477"/>
                    </a:lnTo>
                    <a:lnTo>
                      <a:pt x="3986"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9"/>
              <p:cNvSpPr/>
              <p:nvPr/>
            </p:nvSpPr>
            <p:spPr>
              <a:xfrm>
                <a:off x="478645" y="3703172"/>
                <a:ext cx="444983" cy="518786"/>
              </a:xfrm>
              <a:custGeom>
                <a:rect b="b" l="l" r="r" t="t"/>
                <a:pathLst>
                  <a:path extrusionOk="0" h="19169" w="16442">
                    <a:moveTo>
                      <a:pt x="10227" y="1"/>
                    </a:moveTo>
                    <a:cubicBezTo>
                      <a:pt x="6152" y="1"/>
                      <a:pt x="5364" y="3695"/>
                      <a:pt x="5364" y="3695"/>
                    </a:cubicBezTo>
                    <a:cubicBezTo>
                      <a:pt x="4286" y="3820"/>
                      <a:pt x="3384" y="4672"/>
                      <a:pt x="3384" y="4672"/>
                    </a:cubicBezTo>
                    <a:cubicBezTo>
                      <a:pt x="527" y="7980"/>
                      <a:pt x="2983" y="10512"/>
                      <a:pt x="2983" y="10512"/>
                    </a:cubicBezTo>
                    <a:cubicBezTo>
                      <a:pt x="2983" y="10512"/>
                      <a:pt x="903" y="10963"/>
                      <a:pt x="452" y="13695"/>
                    </a:cubicBezTo>
                    <a:cubicBezTo>
                      <a:pt x="1" y="16427"/>
                      <a:pt x="1905" y="18006"/>
                      <a:pt x="1905" y="18006"/>
                    </a:cubicBezTo>
                    <a:cubicBezTo>
                      <a:pt x="2837" y="18950"/>
                      <a:pt x="5940" y="19168"/>
                      <a:pt x="8607" y="19168"/>
                    </a:cubicBezTo>
                    <a:cubicBezTo>
                      <a:pt x="10893" y="19168"/>
                      <a:pt x="12858" y="19008"/>
                      <a:pt x="12858" y="19008"/>
                    </a:cubicBezTo>
                    <a:cubicBezTo>
                      <a:pt x="12858" y="19008"/>
                      <a:pt x="16442" y="17805"/>
                      <a:pt x="16041" y="14422"/>
                    </a:cubicBezTo>
                    <a:cubicBezTo>
                      <a:pt x="15640" y="11038"/>
                      <a:pt x="12432" y="10236"/>
                      <a:pt x="12432" y="10236"/>
                    </a:cubicBezTo>
                    <a:lnTo>
                      <a:pt x="12432" y="8808"/>
                    </a:lnTo>
                    <a:cubicBezTo>
                      <a:pt x="13635" y="7780"/>
                      <a:pt x="12858" y="5650"/>
                      <a:pt x="12858" y="5650"/>
                    </a:cubicBezTo>
                    <a:cubicBezTo>
                      <a:pt x="14161" y="5023"/>
                      <a:pt x="15590" y="487"/>
                      <a:pt x="10928" y="36"/>
                    </a:cubicBezTo>
                    <a:cubicBezTo>
                      <a:pt x="10684" y="12"/>
                      <a:pt x="10451" y="1"/>
                      <a:pt x="1022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9"/>
              <p:cNvSpPr/>
              <p:nvPr/>
            </p:nvSpPr>
            <p:spPr>
              <a:xfrm>
                <a:off x="271088" y="4102292"/>
                <a:ext cx="1063581" cy="795325"/>
              </a:xfrm>
              <a:custGeom>
                <a:rect b="b" l="l" r="r" t="t"/>
                <a:pathLst>
                  <a:path extrusionOk="0" h="29387" w="39299">
                    <a:moveTo>
                      <a:pt x="13384" y="0"/>
                    </a:moveTo>
                    <a:lnTo>
                      <a:pt x="6592" y="1830"/>
                    </a:lnTo>
                    <a:cubicBezTo>
                      <a:pt x="6166" y="1955"/>
                      <a:pt x="5840" y="2231"/>
                      <a:pt x="5665" y="2632"/>
                    </a:cubicBezTo>
                    <a:cubicBezTo>
                      <a:pt x="4712" y="4662"/>
                      <a:pt x="1755" y="11203"/>
                      <a:pt x="1178" y="14537"/>
                    </a:cubicBezTo>
                    <a:cubicBezTo>
                      <a:pt x="1178" y="14537"/>
                      <a:pt x="0" y="18622"/>
                      <a:pt x="2632" y="20151"/>
                    </a:cubicBezTo>
                    <a:cubicBezTo>
                      <a:pt x="3160" y="20453"/>
                      <a:pt x="3760" y="20599"/>
                      <a:pt x="4377" y="20599"/>
                    </a:cubicBezTo>
                    <a:cubicBezTo>
                      <a:pt x="4579" y="20599"/>
                      <a:pt x="4784" y="20583"/>
                      <a:pt x="4988" y="20552"/>
                    </a:cubicBezTo>
                    <a:lnTo>
                      <a:pt x="6792" y="20301"/>
                    </a:lnTo>
                    <a:lnTo>
                      <a:pt x="5289" y="29324"/>
                    </a:lnTo>
                    <a:cubicBezTo>
                      <a:pt x="5289" y="29324"/>
                      <a:pt x="5769" y="29387"/>
                      <a:pt x="6494" y="29387"/>
                    </a:cubicBezTo>
                    <a:cubicBezTo>
                      <a:pt x="8436" y="29387"/>
                      <a:pt x="12134" y="28935"/>
                      <a:pt x="13083" y="25615"/>
                    </a:cubicBezTo>
                    <a:lnTo>
                      <a:pt x="13885" y="21680"/>
                    </a:lnTo>
                    <a:lnTo>
                      <a:pt x="21930" y="21680"/>
                    </a:lnTo>
                    <a:cubicBezTo>
                      <a:pt x="21930" y="21680"/>
                      <a:pt x="21379" y="26216"/>
                      <a:pt x="26216" y="27920"/>
                    </a:cubicBezTo>
                    <a:lnTo>
                      <a:pt x="24838" y="17870"/>
                    </a:lnTo>
                    <a:lnTo>
                      <a:pt x="25539" y="14011"/>
                    </a:lnTo>
                    <a:lnTo>
                      <a:pt x="28121" y="16266"/>
                    </a:lnTo>
                    <a:cubicBezTo>
                      <a:pt x="28898" y="16918"/>
                      <a:pt x="29800" y="17444"/>
                      <a:pt x="30803" y="17695"/>
                    </a:cubicBezTo>
                    <a:cubicBezTo>
                      <a:pt x="31214" y="17804"/>
                      <a:pt x="31661" y="17877"/>
                      <a:pt x="32121" y="17877"/>
                    </a:cubicBezTo>
                    <a:cubicBezTo>
                      <a:pt x="33454" y="17877"/>
                      <a:pt x="34890" y="17263"/>
                      <a:pt x="35840" y="15138"/>
                    </a:cubicBezTo>
                    <a:cubicBezTo>
                      <a:pt x="38046" y="10176"/>
                      <a:pt x="39299" y="3660"/>
                      <a:pt x="39299" y="3660"/>
                    </a:cubicBezTo>
                    <a:lnTo>
                      <a:pt x="36366" y="627"/>
                    </a:lnTo>
                    <a:lnTo>
                      <a:pt x="30602" y="9048"/>
                    </a:lnTo>
                    <a:lnTo>
                      <a:pt x="25589" y="2156"/>
                    </a:lnTo>
                    <a:cubicBezTo>
                      <a:pt x="25389" y="1880"/>
                      <a:pt x="25088" y="1680"/>
                      <a:pt x="24762" y="1604"/>
                    </a:cubicBezTo>
                    <a:lnTo>
                      <a:pt x="18146" y="0"/>
                    </a:lnTo>
                    <a:close/>
                  </a:path>
                </a:pathLst>
              </a:cu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9"/>
              <p:cNvSpPr/>
              <p:nvPr/>
            </p:nvSpPr>
            <p:spPr>
              <a:xfrm>
                <a:off x="633292" y="4102292"/>
                <a:ext cx="257783" cy="586744"/>
              </a:xfrm>
              <a:custGeom>
                <a:rect b="b" l="l" r="r" t="t"/>
                <a:pathLst>
                  <a:path extrusionOk="0" h="21680" w="9525">
                    <a:moveTo>
                      <a:pt x="1" y="0"/>
                    </a:moveTo>
                    <a:cubicBezTo>
                      <a:pt x="1" y="0"/>
                      <a:pt x="2457" y="13459"/>
                      <a:pt x="502" y="21680"/>
                    </a:cubicBezTo>
                    <a:lnTo>
                      <a:pt x="8547" y="21680"/>
                    </a:lnTo>
                    <a:cubicBezTo>
                      <a:pt x="8547" y="21680"/>
                      <a:pt x="9525" y="11930"/>
                      <a:pt x="9324" y="9825"/>
                    </a:cubicBezTo>
                    <a:cubicBezTo>
                      <a:pt x="9074" y="6943"/>
                      <a:pt x="6066" y="1830"/>
                      <a:pt x="4763"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9"/>
              <p:cNvSpPr/>
              <p:nvPr/>
            </p:nvSpPr>
            <p:spPr>
              <a:xfrm>
                <a:off x="633292" y="3855383"/>
                <a:ext cx="208283" cy="390044"/>
              </a:xfrm>
              <a:custGeom>
                <a:rect b="b" l="l" r="r" t="t"/>
                <a:pathLst>
                  <a:path extrusionOk="0" h="14412" w="7696">
                    <a:moveTo>
                      <a:pt x="2708" y="1"/>
                    </a:moveTo>
                    <a:cubicBezTo>
                      <a:pt x="2056" y="1379"/>
                      <a:pt x="853" y="1580"/>
                      <a:pt x="853" y="1580"/>
                    </a:cubicBezTo>
                    <a:cubicBezTo>
                      <a:pt x="903" y="2607"/>
                      <a:pt x="577" y="3234"/>
                      <a:pt x="327" y="3559"/>
                    </a:cubicBezTo>
                    <a:cubicBezTo>
                      <a:pt x="427" y="3835"/>
                      <a:pt x="1" y="9123"/>
                      <a:pt x="1" y="9123"/>
                    </a:cubicBezTo>
                    <a:cubicBezTo>
                      <a:pt x="1" y="9123"/>
                      <a:pt x="502" y="12256"/>
                      <a:pt x="728" y="14336"/>
                    </a:cubicBezTo>
                    <a:cubicBezTo>
                      <a:pt x="1404" y="14387"/>
                      <a:pt x="2081" y="14412"/>
                      <a:pt x="2783" y="14412"/>
                    </a:cubicBezTo>
                    <a:cubicBezTo>
                      <a:pt x="4487" y="14412"/>
                      <a:pt x="6116" y="14236"/>
                      <a:pt x="7595" y="13935"/>
                    </a:cubicBezTo>
                    <a:cubicBezTo>
                      <a:pt x="6592" y="11956"/>
                      <a:pt x="5440" y="10076"/>
                      <a:pt x="4763" y="9123"/>
                    </a:cubicBezTo>
                    <a:lnTo>
                      <a:pt x="4638" y="7319"/>
                    </a:lnTo>
                    <a:cubicBezTo>
                      <a:pt x="4938" y="7319"/>
                      <a:pt x="5239" y="7269"/>
                      <a:pt x="5540" y="7194"/>
                    </a:cubicBezTo>
                    <a:cubicBezTo>
                      <a:pt x="7695" y="6467"/>
                      <a:pt x="7144" y="3810"/>
                      <a:pt x="6818" y="2356"/>
                    </a:cubicBezTo>
                    <a:cubicBezTo>
                      <a:pt x="6668" y="1680"/>
                      <a:pt x="6467" y="953"/>
                      <a:pt x="6166" y="276"/>
                    </a:cubicBezTo>
                    <a:cubicBezTo>
                      <a:pt x="5723" y="446"/>
                      <a:pt x="5277" y="508"/>
                      <a:pt x="4859" y="508"/>
                    </a:cubicBezTo>
                    <a:cubicBezTo>
                      <a:pt x="3668" y="508"/>
                      <a:pt x="2708" y="1"/>
                      <a:pt x="2708"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372769" y="4432613"/>
                <a:ext cx="328686" cy="213199"/>
              </a:xfrm>
              <a:custGeom>
                <a:rect b="b" l="l" r="r" t="t"/>
                <a:pathLst>
                  <a:path extrusionOk="0" h="8097" w="12483">
                    <a:moveTo>
                      <a:pt x="12207" y="1"/>
                    </a:moveTo>
                    <a:cubicBezTo>
                      <a:pt x="10803" y="427"/>
                      <a:pt x="7169" y="151"/>
                      <a:pt x="3861" y="552"/>
                    </a:cubicBezTo>
                    <a:cubicBezTo>
                      <a:pt x="552" y="953"/>
                      <a:pt x="1" y="3410"/>
                      <a:pt x="1" y="3410"/>
                    </a:cubicBezTo>
                    <a:lnTo>
                      <a:pt x="3384" y="8096"/>
                    </a:lnTo>
                    <a:cubicBezTo>
                      <a:pt x="6542" y="7846"/>
                      <a:pt x="12482" y="4111"/>
                      <a:pt x="12482" y="4111"/>
                    </a:cubicBezTo>
                    <a:lnTo>
                      <a:pt x="12207"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9"/>
              <p:cNvSpPr/>
              <p:nvPr/>
            </p:nvSpPr>
            <p:spPr>
              <a:xfrm>
                <a:off x="591937" y="3923883"/>
                <a:ext cx="73262" cy="67687"/>
              </a:xfrm>
              <a:custGeom>
                <a:rect b="b" l="l" r="r" t="t"/>
                <a:pathLst>
                  <a:path extrusionOk="0" h="2501" w="2707">
                    <a:moveTo>
                      <a:pt x="1203" y="1"/>
                    </a:moveTo>
                    <a:cubicBezTo>
                      <a:pt x="926" y="1"/>
                      <a:pt x="658" y="91"/>
                      <a:pt x="451" y="277"/>
                    </a:cubicBezTo>
                    <a:cubicBezTo>
                      <a:pt x="0" y="728"/>
                      <a:pt x="0" y="1505"/>
                      <a:pt x="501" y="2031"/>
                    </a:cubicBezTo>
                    <a:cubicBezTo>
                      <a:pt x="769" y="2341"/>
                      <a:pt x="1132" y="2501"/>
                      <a:pt x="1483" y="2501"/>
                    </a:cubicBezTo>
                    <a:cubicBezTo>
                      <a:pt x="1756" y="2501"/>
                      <a:pt x="2022" y="2404"/>
                      <a:pt x="2231" y="2206"/>
                    </a:cubicBezTo>
                    <a:cubicBezTo>
                      <a:pt x="2707" y="1780"/>
                      <a:pt x="2707" y="978"/>
                      <a:pt x="2206" y="452"/>
                    </a:cubicBezTo>
                    <a:cubicBezTo>
                      <a:pt x="1936" y="154"/>
                      <a:pt x="1563" y="1"/>
                      <a:pt x="1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9"/>
              <p:cNvSpPr/>
              <p:nvPr/>
            </p:nvSpPr>
            <p:spPr>
              <a:xfrm>
                <a:off x="614996" y="3943559"/>
                <a:ext cx="31908" cy="21732"/>
              </a:xfrm>
              <a:custGeom>
                <a:rect b="b" l="l" r="r" t="t"/>
                <a:pathLst>
                  <a:path extrusionOk="0" fill="none" h="803" w="1179">
                    <a:moveTo>
                      <a:pt x="0" y="1"/>
                    </a:moveTo>
                    <a:lnTo>
                      <a:pt x="1178" y="80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9"/>
              <p:cNvSpPr/>
              <p:nvPr/>
            </p:nvSpPr>
            <p:spPr>
              <a:xfrm>
                <a:off x="939228" y="4258291"/>
                <a:ext cx="41408" cy="223195"/>
              </a:xfrm>
              <a:custGeom>
                <a:rect b="b" l="l" r="r" t="t"/>
                <a:pathLst>
                  <a:path extrusionOk="0" fill="none" h="8247" w="1530">
                    <a:moveTo>
                      <a:pt x="852" y="8247"/>
                    </a:moveTo>
                    <a:cubicBezTo>
                      <a:pt x="852" y="8247"/>
                      <a:pt x="1504" y="5866"/>
                      <a:pt x="1529" y="4061"/>
                    </a:cubicBezTo>
                    <a:cubicBezTo>
                      <a:pt x="1529" y="2858"/>
                      <a:pt x="351" y="1404"/>
                      <a:pt x="0" y="1"/>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9"/>
              <p:cNvSpPr/>
              <p:nvPr/>
            </p:nvSpPr>
            <p:spPr>
              <a:xfrm>
                <a:off x="764229" y="4276614"/>
                <a:ext cx="269285" cy="297810"/>
              </a:xfrm>
              <a:custGeom>
                <a:rect b="b" l="l" r="r" t="t"/>
                <a:pathLst>
                  <a:path extrusionOk="0" h="11004" w="9950">
                    <a:moveTo>
                      <a:pt x="1529" y="1"/>
                    </a:moveTo>
                    <a:lnTo>
                      <a:pt x="0" y="11003"/>
                    </a:lnTo>
                    <a:lnTo>
                      <a:pt x="8421" y="11003"/>
                    </a:lnTo>
                    <a:lnTo>
                      <a:pt x="9950"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9"/>
              <p:cNvSpPr/>
              <p:nvPr/>
            </p:nvSpPr>
            <p:spPr>
              <a:xfrm>
                <a:off x="694349" y="4374966"/>
                <a:ext cx="246254" cy="156050"/>
              </a:xfrm>
              <a:custGeom>
                <a:rect b="b" l="l" r="r" t="t"/>
                <a:pathLst>
                  <a:path extrusionOk="0" h="5766" w="9099">
                    <a:moveTo>
                      <a:pt x="3610" y="1"/>
                    </a:moveTo>
                    <a:cubicBezTo>
                      <a:pt x="3609" y="1"/>
                      <a:pt x="2156" y="778"/>
                      <a:pt x="1755" y="1329"/>
                    </a:cubicBezTo>
                    <a:cubicBezTo>
                      <a:pt x="1329" y="1855"/>
                      <a:pt x="1" y="2457"/>
                      <a:pt x="1" y="2457"/>
                    </a:cubicBezTo>
                    <a:lnTo>
                      <a:pt x="226" y="5765"/>
                    </a:lnTo>
                    <a:cubicBezTo>
                      <a:pt x="226" y="5765"/>
                      <a:pt x="4462" y="5289"/>
                      <a:pt x="5189" y="5063"/>
                    </a:cubicBezTo>
                    <a:cubicBezTo>
                      <a:pt x="5915" y="4838"/>
                      <a:pt x="7895" y="3860"/>
                      <a:pt x="7895" y="3860"/>
                    </a:cubicBezTo>
                    <a:cubicBezTo>
                      <a:pt x="7762" y="3768"/>
                      <a:pt x="7525" y="3738"/>
                      <a:pt x="7269" y="3738"/>
                    </a:cubicBezTo>
                    <a:cubicBezTo>
                      <a:pt x="6756" y="3738"/>
                      <a:pt x="6166" y="3860"/>
                      <a:pt x="6166" y="3860"/>
                    </a:cubicBezTo>
                    <a:cubicBezTo>
                      <a:pt x="7369" y="3384"/>
                      <a:pt x="8823" y="2206"/>
                      <a:pt x="8823" y="1930"/>
                    </a:cubicBezTo>
                    <a:cubicBezTo>
                      <a:pt x="8806" y="1752"/>
                      <a:pt x="8685" y="1721"/>
                      <a:pt x="8602" y="1721"/>
                    </a:cubicBezTo>
                    <a:cubicBezTo>
                      <a:pt x="8556" y="1721"/>
                      <a:pt x="8522" y="1730"/>
                      <a:pt x="8522" y="1730"/>
                    </a:cubicBezTo>
                    <a:cubicBezTo>
                      <a:pt x="8722" y="1555"/>
                      <a:pt x="9098" y="978"/>
                      <a:pt x="9048" y="753"/>
                    </a:cubicBezTo>
                    <a:cubicBezTo>
                      <a:pt x="9043" y="710"/>
                      <a:pt x="8992" y="694"/>
                      <a:pt x="8915" y="694"/>
                    </a:cubicBezTo>
                    <a:cubicBezTo>
                      <a:pt x="8627" y="694"/>
                      <a:pt x="7971" y="928"/>
                      <a:pt x="7971" y="928"/>
                    </a:cubicBezTo>
                    <a:cubicBezTo>
                      <a:pt x="7971" y="928"/>
                      <a:pt x="9048" y="251"/>
                      <a:pt x="8497" y="26"/>
                    </a:cubicBezTo>
                    <a:cubicBezTo>
                      <a:pt x="8454" y="9"/>
                      <a:pt x="8390" y="1"/>
                      <a:pt x="8308" y="1"/>
                    </a:cubicBezTo>
                    <a:cubicBezTo>
                      <a:pt x="7285" y="1"/>
                      <a:pt x="3484" y="1204"/>
                      <a:pt x="3484" y="1204"/>
                    </a:cubicBezTo>
                    <a:lnTo>
                      <a:pt x="3610"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9"/>
              <p:cNvSpPr/>
              <p:nvPr/>
            </p:nvSpPr>
            <p:spPr>
              <a:xfrm>
                <a:off x="557998" y="4549288"/>
                <a:ext cx="134345" cy="71259"/>
              </a:xfrm>
              <a:custGeom>
                <a:rect b="b" l="l" r="r" t="t"/>
                <a:pathLst>
                  <a:path extrusionOk="0" fill="none" h="2633" w="4964">
                    <a:moveTo>
                      <a:pt x="4963" y="1"/>
                    </a:moveTo>
                    <a:cubicBezTo>
                      <a:pt x="4963" y="1"/>
                      <a:pt x="2683" y="1429"/>
                      <a:pt x="1" y="2632"/>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9"/>
              <p:cNvSpPr/>
              <p:nvPr/>
            </p:nvSpPr>
            <p:spPr>
              <a:xfrm>
                <a:off x="363324" y="4432613"/>
                <a:ext cx="330368" cy="92288"/>
              </a:xfrm>
              <a:custGeom>
                <a:rect b="b" l="l" r="r" t="t"/>
                <a:pathLst>
                  <a:path extrusionOk="0" fill="none" h="3410" w="12207">
                    <a:moveTo>
                      <a:pt x="1" y="3410"/>
                    </a:moveTo>
                    <a:cubicBezTo>
                      <a:pt x="1" y="3410"/>
                      <a:pt x="552" y="953"/>
                      <a:pt x="3861" y="552"/>
                    </a:cubicBezTo>
                    <a:cubicBezTo>
                      <a:pt x="7169" y="151"/>
                      <a:pt x="10803" y="427"/>
                      <a:pt x="12207" y="1"/>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9"/>
              <p:cNvSpPr/>
              <p:nvPr/>
            </p:nvSpPr>
            <p:spPr>
              <a:xfrm>
                <a:off x="1057933" y="4347171"/>
                <a:ext cx="41408" cy="74615"/>
              </a:xfrm>
              <a:custGeom>
                <a:rect b="b" l="l" r="r" t="t"/>
                <a:pathLst>
                  <a:path extrusionOk="0" fill="none" h="2757" w="1530">
                    <a:moveTo>
                      <a:pt x="1529" y="0"/>
                    </a:moveTo>
                    <a:cubicBezTo>
                      <a:pt x="1529" y="0"/>
                      <a:pt x="426" y="1028"/>
                      <a:pt x="0" y="2757"/>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9"/>
              <p:cNvSpPr/>
              <p:nvPr/>
            </p:nvSpPr>
            <p:spPr>
              <a:xfrm>
                <a:off x="1260727" y="3945588"/>
                <a:ext cx="230665" cy="242871"/>
              </a:xfrm>
              <a:custGeom>
                <a:rect b="b" l="l" r="r" t="t"/>
                <a:pathLst>
                  <a:path extrusionOk="0" h="8974" w="8523">
                    <a:moveTo>
                      <a:pt x="7846" y="1"/>
                    </a:moveTo>
                    <a:cubicBezTo>
                      <a:pt x="7846" y="1"/>
                      <a:pt x="5866" y="1354"/>
                      <a:pt x="4362" y="2056"/>
                    </a:cubicBezTo>
                    <a:cubicBezTo>
                      <a:pt x="3134" y="2633"/>
                      <a:pt x="2257" y="3635"/>
                      <a:pt x="2257" y="3635"/>
                    </a:cubicBezTo>
                    <a:lnTo>
                      <a:pt x="1" y="6643"/>
                    </a:lnTo>
                    <a:lnTo>
                      <a:pt x="2257" y="8973"/>
                    </a:lnTo>
                    <a:lnTo>
                      <a:pt x="2958" y="7996"/>
                    </a:lnTo>
                    <a:cubicBezTo>
                      <a:pt x="4537" y="7695"/>
                      <a:pt x="4713" y="6617"/>
                      <a:pt x="4713" y="6617"/>
                    </a:cubicBezTo>
                    <a:cubicBezTo>
                      <a:pt x="4713" y="6617"/>
                      <a:pt x="5211" y="6797"/>
                      <a:pt x="5682" y="6797"/>
                    </a:cubicBezTo>
                    <a:cubicBezTo>
                      <a:pt x="5846" y="6797"/>
                      <a:pt x="6006" y="6776"/>
                      <a:pt x="6141" y="6718"/>
                    </a:cubicBezTo>
                    <a:cubicBezTo>
                      <a:pt x="6668" y="6492"/>
                      <a:pt x="6643" y="5991"/>
                      <a:pt x="6643" y="5991"/>
                    </a:cubicBezTo>
                    <a:cubicBezTo>
                      <a:pt x="7369" y="5640"/>
                      <a:pt x="7119" y="4913"/>
                      <a:pt x="7119" y="4913"/>
                    </a:cubicBezTo>
                    <a:cubicBezTo>
                      <a:pt x="7144" y="4888"/>
                      <a:pt x="7169" y="4888"/>
                      <a:pt x="7194" y="4863"/>
                    </a:cubicBezTo>
                    <a:cubicBezTo>
                      <a:pt x="7645" y="4562"/>
                      <a:pt x="7620" y="3911"/>
                      <a:pt x="7169" y="3610"/>
                    </a:cubicBezTo>
                    <a:lnTo>
                      <a:pt x="6066" y="2783"/>
                    </a:lnTo>
                    <a:lnTo>
                      <a:pt x="7846" y="1054"/>
                    </a:lnTo>
                    <a:cubicBezTo>
                      <a:pt x="8522" y="427"/>
                      <a:pt x="7846" y="1"/>
                      <a:pt x="7846"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9"/>
              <p:cNvSpPr/>
              <p:nvPr/>
            </p:nvSpPr>
            <p:spPr>
              <a:xfrm>
                <a:off x="738437" y="3922530"/>
                <a:ext cx="12909" cy="16996"/>
              </a:xfrm>
              <a:custGeom>
                <a:rect b="b" l="l" r="r" t="t"/>
                <a:pathLst>
                  <a:path extrusionOk="0" h="628" w="477">
                    <a:moveTo>
                      <a:pt x="226" y="1"/>
                    </a:moveTo>
                    <a:cubicBezTo>
                      <a:pt x="101" y="1"/>
                      <a:pt x="1" y="151"/>
                      <a:pt x="26" y="327"/>
                    </a:cubicBezTo>
                    <a:cubicBezTo>
                      <a:pt x="51" y="502"/>
                      <a:pt x="151" y="627"/>
                      <a:pt x="276" y="627"/>
                    </a:cubicBezTo>
                    <a:cubicBezTo>
                      <a:pt x="402" y="602"/>
                      <a:pt x="477" y="477"/>
                      <a:pt x="477" y="302"/>
                    </a:cubicBezTo>
                    <a:cubicBezTo>
                      <a:pt x="452" y="126"/>
                      <a:pt x="352" y="1"/>
                      <a:pt x="22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9"/>
              <p:cNvSpPr/>
              <p:nvPr/>
            </p:nvSpPr>
            <p:spPr>
              <a:xfrm>
                <a:off x="799494" y="3916440"/>
                <a:ext cx="12909" cy="16969"/>
              </a:xfrm>
              <a:custGeom>
                <a:rect b="b" l="l" r="r" t="t"/>
                <a:pathLst>
                  <a:path extrusionOk="0" h="627" w="477">
                    <a:moveTo>
                      <a:pt x="201" y="0"/>
                    </a:moveTo>
                    <a:cubicBezTo>
                      <a:pt x="101" y="25"/>
                      <a:pt x="0" y="151"/>
                      <a:pt x="25" y="326"/>
                    </a:cubicBezTo>
                    <a:cubicBezTo>
                      <a:pt x="25" y="501"/>
                      <a:pt x="126" y="627"/>
                      <a:pt x="251" y="627"/>
                    </a:cubicBezTo>
                    <a:cubicBezTo>
                      <a:pt x="376" y="627"/>
                      <a:pt x="476" y="476"/>
                      <a:pt x="451" y="301"/>
                    </a:cubicBezTo>
                    <a:cubicBezTo>
                      <a:pt x="451" y="126"/>
                      <a:pt x="326" y="0"/>
                      <a:pt x="20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9"/>
              <p:cNvSpPr/>
              <p:nvPr/>
            </p:nvSpPr>
            <p:spPr>
              <a:xfrm>
                <a:off x="719438" y="3891324"/>
                <a:ext cx="30555" cy="15643"/>
              </a:xfrm>
              <a:custGeom>
                <a:rect b="b" l="l" r="r" t="t"/>
                <a:pathLst>
                  <a:path extrusionOk="0" fill="none" h="578" w="1129">
                    <a:moveTo>
                      <a:pt x="1" y="577"/>
                    </a:moveTo>
                    <a:cubicBezTo>
                      <a:pt x="1" y="577"/>
                      <a:pt x="427" y="1"/>
                      <a:pt x="1129" y="277"/>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9"/>
              <p:cNvSpPr/>
              <p:nvPr/>
            </p:nvSpPr>
            <p:spPr>
              <a:xfrm>
                <a:off x="787965" y="3884558"/>
                <a:ext cx="21056" cy="10203"/>
              </a:xfrm>
              <a:custGeom>
                <a:rect b="b" l="l" r="r" t="t"/>
                <a:pathLst>
                  <a:path extrusionOk="0" fill="none" h="377" w="778">
                    <a:moveTo>
                      <a:pt x="0" y="376"/>
                    </a:moveTo>
                    <a:cubicBezTo>
                      <a:pt x="0" y="376"/>
                      <a:pt x="276" y="0"/>
                      <a:pt x="777" y="0"/>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9"/>
              <p:cNvSpPr/>
              <p:nvPr/>
            </p:nvSpPr>
            <p:spPr>
              <a:xfrm>
                <a:off x="714702" y="3899471"/>
                <a:ext cx="56320" cy="63789"/>
              </a:xfrm>
              <a:custGeom>
                <a:rect b="b" l="l" r="r" t="t"/>
                <a:pathLst>
                  <a:path extrusionOk="0" fill="none" h="2357" w="2081">
                    <a:moveTo>
                      <a:pt x="2081" y="1179"/>
                    </a:moveTo>
                    <a:cubicBezTo>
                      <a:pt x="2081" y="1830"/>
                      <a:pt x="1604" y="2357"/>
                      <a:pt x="1053" y="2357"/>
                    </a:cubicBezTo>
                    <a:cubicBezTo>
                      <a:pt x="477" y="2357"/>
                      <a:pt x="0" y="1830"/>
                      <a:pt x="0" y="1179"/>
                    </a:cubicBezTo>
                    <a:cubicBezTo>
                      <a:pt x="0" y="527"/>
                      <a:pt x="477" y="1"/>
                      <a:pt x="1053" y="1"/>
                    </a:cubicBezTo>
                    <a:cubicBezTo>
                      <a:pt x="1604" y="1"/>
                      <a:pt x="2081" y="527"/>
                      <a:pt x="2081" y="1179"/>
                    </a:cubicBez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9"/>
              <p:cNvSpPr/>
              <p:nvPr/>
            </p:nvSpPr>
            <p:spPr>
              <a:xfrm>
                <a:off x="792025" y="3891324"/>
                <a:ext cx="46820" cy="63789"/>
              </a:xfrm>
              <a:custGeom>
                <a:rect b="b" l="l" r="r" t="t"/>
                <a:pathLst>
                  <a:path extrusionOk="0" fill="none" h="2357" w="1730">
                    <a:moveTo>
                      <a:pt x="1730" y="1179"/>
                    </a:moveTo>
                    <a:cubicBezTo>
                      <a:pt x="1730" y="1830"/>
                      <a:pt x="1329" y="2357"/>
                      <a:pt x="853" y="2357"/>
                    </a:cubicBezTo>
                    <a:cubicBezTo>
                      <a:pt x="402" y="2357"/>
                      <a:pt x="1" y="1830"/>
                      <a:pt x="1" y="1179"/>
                    </a:cubicBezTo>
                    <a:cubicBezTo>
                      <a:pt x="1" y="527"/>
                      <a:pt x="402" y="1"/>
                      <a:pt x="853" y="1"/>
                    </a:cubicBezTo>
                    <a:cubicBezTo>
                      <a:pt x="1329" y="1"/>
                      <a:pt x="1730" y="527"/>
                      <a:pt x="1730" y="1179"/>
                    </a:cubicBez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9"/>
              <p:cNvSpPr/>
              <p:nvPr/>
            </p:nvSpPr>
            <p:spPr>
              <a:xfrm>
                <a:off x="770319" y="3923206"/>
                <a:ext cx="21732" cy="3437"/>
              </a:xfrm>
              <a:custGeom>
                <a:rect b="b" l="l" r="r" t="t"/>
                <a:pathLst>
                  <a:path extrusionOk="0" fill="none" h="127" w="803">
                    <a:moveTo>
                      <a:pt x="1" y="126"/>
                    </a:moveTo>
                    <a:lnTo>
                      <a:pt x="803"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9"/>
              <p:cNvSpPr/>
              <p:nvPr/>
            </p:nvSpPr>
            <p:spPr>
              <a:xfrm>
                <a:off x="783878" y="3930676"/>
                <a:ext cx="27172" cy="49554"/>
              </a:xfrm>
              <a:custGeom>
                <a:rect b="b" l="l" r="r" t="t"/>
                <a:pathLst>
                  <a:path extrusionOk="0" fill="none" h="1831" w="1004">
                    <a:moveTo>
                      <a:pt x="1" y="1"/>
                    </a:moveTo>
                    <a:cubicBezTo>
                      <a:pt x="1" y="1"/>
                      <a:pt x="828" y="928"/>
                      <a:pt x="903" y="1379"/>
                    </a:cubicBezTo>
                    <a:cubicBezTo>
                      <a:pt x="1003" y="1830"/>
                      <a:pt x="176" y="1755"/>
                      <a:pt x="176" y="1755"/>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9"/>
              <p:cNvSpPr/>
              <p:nvPr/>
            </p:nvSpPr>
            <p:spPr>
              <a:xfrm>
                <a:off x="754730" y="3989000"/>
                <a:ext cx="35968" cy="17186"/>
              </a:xfrm>
              <a:custGeom>
                <a:rect b="b" l="l" r="r" t="t"/>
                <a:pathLst>
                  <a:path extrusionOk="0" h="635" w="1329">
                    <a:moveTo>
                      <a:pt x="151" y="1"/>
                    </a:moveTo>
                    <a:cubicBezTo>
                      <a:pt x="151" y="1"/>
                      <a:pt x="0" y="552"/>
                      <a:pt x="652" y="627"/>
                    </a:cubicBezTo>
                    <a:cubicBezTo>
                      <a:pt x="695" y="633"/>
                      <a:pt x="736" y="635"/>
                      <a:pt x="774" y="635"/>
                    </a:cubicBezTo>
                    <a:cubicBezTo>
                      <a:pt x="1307" y="635"/>
                      <a:pt x="1328" y="176"/>
                      <a:pt x="1328" y="176"/>
                    </a:cubicBezTo>
                    <a:lnTo>
                      <a:pt x="151"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9"/>
              <p:cNvSpPr/>
              <p:nvPr/>
            </p:nvSpPr>
            <p:spPr>
              <a:xfrm>
                <a:off x="889024" y="4276614"/>
                <a:ext cx="84141" cy="23762"/>
              </a:xfrm>
              <a:custGeom>
                <a:rect b="b" l="l" r="r" t="t"/>
                <a:pathLst>
                  <a:path extrusionOk="0" fill="none" h="878" w="3109">
                    <a:moveTo>
                      <a:pt x="151" y="1"/>
                    </a:moveTo>
                    <a:lnTo>
                      <a:pt x="1" y="878"/>
                    </a:lnTo>
                    <a:lnTo>
                      <a:pt x="2983" y="878"/>
                    </a:lnTo>
                    <a:lnTo>
                      <a:pt x="3108"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9"/>
              <p:cNvSpPr/>
              <p:nvPr/>
            </p:nvSpPr>
            <p:spPr>
              <a:xfrm>
                <a:off x="818975" y="4397334"/>
                <a:ext cx="93755" cy="30842"/>
              </a:xfrm>
              <a:custGeom>
                <a:rect b="b" l="l" r="r" t="t"/>
                <a:pathLst>
                  <a:path extrusionOk="0" fill="none" h="1204" w="3660">
                    <a:moveTo>
                      <a:pt x="3660" y="1"/>
                    </a:moveTo>
                    <a:lnTo>
                      <a:pt x="0" y="1204"/>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9"/>
              <p:cNvSpPr/>
              <p:nvPr/>
            </p:nvSpPr>
            <p:spPr>
              <a:xfrm>
                <a:off x="829247" y="4417877"/>
                <a:ext cx="97598" cy="34070"/>
              </a:xfrm>
              <a:custGeom>
                <a:rect b="b" l="l" r="r" t="t"/>
                <a:pathLst>
                  <a:path extrusionOk="0" fill="none" h="1330" w="3810">
                    <a:moveTo>
                      <a:pt x="3810" y="1"/>
                    </a:moveTo>
                    <a:cubicBezTo>
                      <a:pt x="3810" y="1"/>
                      <a:pt x="1354" y="953"/>
                      <a:pt x="0" y="1329"/>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9"/>
              <p:cNvSpPr/>
              <p:nvPr/>
            </p:nvSpPr>
            <p:spPr>
              <a:xfrm>
                <a:off x="835010" y="4472465"/>
                <a:ext cx="31482" cy="9017"/>
              </a:xfrm>
              <a:custGeom>
                <a:rect b="b" l="l" r="r" t="t"/>
                <a:pathLst>
                  <a:path extrusionOk="0" fill="none" h="352" w="1229">
                    <a:moveTo>
                      <a:pt x="1229" y="0"/>
                    </a:moveTo>
                    <a:lnTo>
                      <a:pt x="1" y="35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2" name="Google Shape;792;p39"/>
            <p:cNvSpPr/>
            <p:nvPr/>
          </p:nvSpPr>
          <p:spPr>
            <a:xfrm>
              <a:off x="1363166" y="4026322"/>
              <a:ext cx="98377" cy="86848"/>
            </a:xfrm>
            <a:custGeom>
              <a:rect b="b" l="l" r="r" t="t"/>
              <a:pathLst>
                <a:path extrusionOk="0" h="3209" w="3635">
                  <a:moveTo>
                    <a:pt x="3334" y="0"/>
                  </a:moveTo>
                  <a:lnTo>
                    <a:pt x="101" y="301"/>
                  </a:lnTo>
                  <a:lnTo>
                    <a:pt x="0" y="3208"/>
                  </a:lnTo>
                  <a:cubicBezTo>
                    <a:pt x="1254" y="2883"/>
                    <a:pt x="1128" y="1604"/>
                    <a:pt x="1128" y="1604"/>
                  </a:cubicBezTo>
                  <a:cubicBezTo>
                    <a:pt x="1128" y="1604"/>
                    <a:pt x="1980" y="1279"/>
                    <a:pt x="2807" y="1078"/>
                  </a:cubicBezTo>
                  <a:cubicBezTo>
                    <a:pt x="3635" y="878"/>
                    <a:pt x="3334" y="0"/>
                    <a:pt x="33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9"/>
            <p:cNvSpPr/>
            <p:nvPr/>
          </p:nvSpPr>
          <p:spPr>
            <a:xfrm>
              <a:off x="1363166" y="4026322"/>
              <a:ext cx="98377" cy="86848"/>
            </a:xfrm>
            <a:custGeom>
              <a:rect b="b" l="l" r="r" t="t"/>
              <a:pathLst>
                <a:path extrusionOk="0" fill="none" h="3209" w="3635">
                  <a:moveTo>
                    <a:pt x="677" y="251"/>
                  </a:moveTo>
                  <a:lnTo>
                    <a:pt x="3334" y="0"/>
                  </a:lnTo>
                  <a:cubicBezTo>
                    <a:pt x="3334" y="0"/>
                    <a:pt x="3635" y="878"/>
                    <a:pt x="2807" y="1078"/>
                  </a:cubicBezTo>
                  <a:cubicBezTo>
                    <a:pt x="1980" y="1279"/>
                    <a:pt x="1128" y="1604"/>
                    <a:pt x="1128" y="1604"/>
                  </a:cubicBezTo>
                  <a:cubicBezTo>
                    <a:pt x="1128" y="1604"/>
                    <a:pt x="1254" y="2883"/>
                    <a:pt x="0" y="3208"/>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9"/>
            <p:cNvSpPr/>
            <p:nvPr/>
          </p:nvSpPr>
          <p:spPr>
            <a:xfrm>
              <a:off x="1393694" y="4069733"/>
              <a:ext cx="59703" cy="14263"/>
            </a:xfrm>
            <a:custGeom>
              <a:rect b="b" l="l" r="r" t="t"/>
              <a:pathLst>
                <a:path extrusionOk="0" fill="none" h="527" w="2206">
                  <a:moveTo>
                    <a:pt x="0" y="0"/>
                  </a:moveTo>
                  <a:cubicBezTo>
                    <a:pt x="0" y="0"/>
                    <a:pt x="1629" y="527"/>
                    <a:pt x="2206" y="326"/>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9"/>
            <p:cNvSpPr/>
            <p:nvPr/>
          </p:nvSpPr>
          <p:spPr>
            <a:xfrm>
              <a:off x="1388254" y="4094145"/>
              <a:ext cx="52260" cy="16319"/>
            </a:xfrm>
            <a:custGeom>
              <a:rect b="b" l="l" r="r" t="t"/>
              <a:pathLst>
                <a:path extrusionOk="0" fill="none" h="603" w="1931">
                  <a:moveTo>
                    <a:pt x="1" y="1"/>
                  </a:moveTo>
                  <a:cubicBezTo>
                    <a:pt x="1" y="1"/>
                    <a:pt x="978" y="602"/>
                    <a:pt x="1931" y="502"/>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9"/>
            <p:cNvSpPr/>
            <p:nvPr/>
          </p:nvSpPr>
          <p:spPr>
            <a:xfrm>
              <a:off x="1374695" y="4107705"/>
              <a:ext cx="13586" cy="16996"/>
            </a:xfrm>
            <a:custGeom>
              <a:rect b="b" l="l" r="r" t="t"/>
              <a:pathLst>
                <a:path extrusionOk="0" fill="none" h="628" w="502">
                  <a:moveTo>
                    <a:pt x="502" y="627"/>
                  </a:moveTo>
                  <a:cubicBezTo>
                    <a:pt x="502" y="627"/>
                    <a:pt x="1" y="226"/>
                    <a:pt x="51" y="1"/>
                  </a:cubicBez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40"/>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 </a:t>
            </a:r>
            <a:endParaRPr/>
          </a:p>
        </p:txBody>
      </p:sp>
      <p:sp>
        <p:nvSpPr>
          <p:cNvPr id="802" name="Google Shape;802;p40"/>
          <p:cNvSpPr/>
          <p:nvPr/>
        </p:nvSpPr>
        <p:spPr>
          <a:xfrm>
            <a:off x="2983578" y="1162563"/>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0"/>
          <p:cNvSpPr/>
          <p:nvPr/>
        </p:nvSpPr>
        <p:spPr>
          <a:xfrm>
            <a:off x="2983578" y="204348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0"/>
          <p:cNvSpPr/>
          <p:nvPr/>
        </p:nvSpPr>
        <p:spPr>
          <a:xfrm>
            <a:off x="2983578" y="2924413"/>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0"/>
          <p:cNvSpPr/>
          <p:nvPr/>
        </p:nvSpPr>
        <p:spPr>
          <a:xfrm>
            <a:off x="2983578" y="3805338"/>
            <a:ext cx="660300" cy="660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0"/>
          <p:cNvSpPr/>
          <p:nvPr/>
        </p:nvSpPr>
        <p:spPr>
          <a:xfrm>
            <a:off x="944013" y="2275050"/>
            <a:ext cx="1439100" cy="9795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latin typeface="Staatliches"/>
                <a:ea typeface="Staatliches"/>
                <a:cs typeface="Staatliches"/>
                <a:sym typeface="Staatliches"/>
              </a:rPr>
              <a:t>OUR COMPANY</a:t>
            </a:r>
            <a:endParaRPr sz="2500">
              <a:solidFill>
                <a:schemeClr val="dk2"/>
              </a:solidFill>
              <a:latin typeface="Staatliches"/>
              <a:ea typeface="Staatliches"/>
              <a:cs typeface="Staatliches"/>
              <a:sym typeface="Staatliches"/>
            </a:endParaRPr>
          </a:p>
        </p:txBody>
      </p:sp>
      <p:grpSp>
        <p:nvGrpSpPr>
          <p:cNvPr id="807" name="Google Shape;807;p40"/>
          <p:cNvGrpSpPr/>
          <p:nvPr/>
        </p:nvGrpSpPr>
        <p:grpSpPr>
          <a:xfrm>
            <a:off x="3793874" y="1228875"/>
            <a:ext cx="4406113" cy="527700"/>
            <a:chOff x="3793874" y="1228875"/>
            <a:chExt cx="4406113" cy="527700"/>
          </a:xfrm>
        </p:grpSpPr>
        <p:sp>
          <p:nvSpPr>
            <p:cNvPr id="808" name="Google Shape;808;p40"/>
            <p:cNvSpPr txBox="1"/>
            <p:nvPr/>
          </p:nvSpPr>
          <p:spPr>
            <a:xfrm>
              <a:off x="3793874" y="1228875"/>
              <a:ext cx="15726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INNOVATION</a:t>
              </a:r>
              <a:endParaRPr sz="2000">
                <a:solidFill>
                  <a:srgbClr val="20DD20"/>
                </a:solidFill>
                <a:latin typeface="Staatliches"/>
                <a:ea typeface="Staatliches"/>
                <a:cs typeface="Staatliches"/>
                <a:sym typeface="Staatliches"/>
              </a:endParaRPr>
            </a:p>
          </p:txBody>
        </p:sp>
        <p:sp>
          <p:nvSpPr>
            <p:cNvPr id="809" name="Google Shape;809;p40"/>
            <p:cNvSpPr txBox="1"/>
            <p:nvPr/>
          </p:nvSpPr>
          <p:spPr>
            <a:xfrm>
              <a:off x="5911888" y="1228875"/>
              <a:ext cx="2288100" cy="52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200">
                  <a:solidFill>
                    <a:srgbClr val="242424"/>
                  </a:solidFill>
                  <a:latin typeface="Cairo"/>
                  <a:ea typeface="Cairo"/>
                  <a:cs typeface="Cairo"/>
                  <a:sym typeface="Cairo"/>
                </a:rPr>
                <a:t>Earth is the beautiful planet where we all live</a:t>
              </a:r>
              <a:endParaRPr sz="1200">
                <a:solidFill>
                  <a:srgbClr val="242424"/>
                </a:solidFill>
                <a:latin typeface="Cairo"/>
                <a:ea typeface="Cairo"/>
                <a:cs typeface="Cairo"/>
                <a:sym typeface="Cairo"/>
              </a:endParaRPr>
            </a:p>
          </p:txBody>
        </p:sp>
      </p:grpSp>
      <p:grpSp>
        <p:nvGrpSpPr>
          <p:cNvPr id="810" name="Google Shape;810;p40"/>
          <p:cNvGrpSpPr/>
          <p:nvPr/>
        </p:nvGrpSpPr>
        <p:grpSpPr>
          <a:xfrm>
            <a:off x="3793874" y="2109800"/>
            <a:ext cx="4406113" cy="527700"/>
            <a:chOff x="3793874" y="2109800"/>
            <a:chExt cx="4406113" cy="527700"/>
          </a:xfrm>
        </p:grpSpPr>
        <p:sp>
          <p:nvSpPr>
            <p:cNvPr id="811" name="Google Shape;811;p40"/>
            <p:cNvSpPr txBox="1"/>
            <p:nvPr/>
          </p:nvSpPr>
          <p:spPr>
            <a:xfrm>
              <a:off x="3793874" y="2109800"/>
              <a:ext cx="15726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Technology</a:t>
              </a:r>
              <a:endParaRPr sz="2000">
                <a:solidFill>
                  <a:srgbClr val="20DD20"/>
                </a:solidFill>
                <a:latin typeface="Staatliches"/>
                <a:ea typeface="Staatliches"/>
                <a:cs typeface="Staatliches"/>
                <a:sym typeface="Staatliches"/>
              </a:endParaRPr>
            </a:p>
          </p:txBody>
        </p:sp>
        <p:sp>
          <p:nvSpPr>
            <p:cNvPr id="812" name="Google Shape;812;p40"/>
            <p:cNvSpPr txBox="1"/>
            <p:nvPr/>
          </p:nvSpPr>
          <p:spPr>
            <a:xfrm>
              <a:off x="5911888" y="2109800"/>
              <a:ext cx="2288100" cy="52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200">
                  <a:solidFill>
                    <a:srgbClr val="242424"/>
                  </a:solidFill>
                  <a:latin typeface="Cairo"/>
                  <a:ea typeface="Cairo"/>
                  <a:cs typeface="Cairo"/>
                  <a:sym typeface="Cairo"/>
                </a:rPr>
                <a:t>Venus has a beautiful name, but also high temperatures</a:t>
              </a:r>
              <a:endParaRPr sz="1200">
                <a:solidFill>
                  <a:srgbClr val="242424"/>
                </a:solidFill>
                <a:latin typeface="Cairo"/>
                <a:ea typeface="Cairo"/>
                <a:cs typeface="Cairo"/>
                <a:sym typeface="Cairo"/>
              </a:endParaRPr>
            </a:p>
          </p:txBody>
        </p:sp>
      </p:grpSp>
      <p:grpSp>
        <p:nvGrpSpPr>
          <p:cNvPr id="813" name="Google Shape;813;p40"/>
          <p:cNvGrpSpPr/>
          <p:nvPr/>
        </p:nvGrpSpPr>
        <p:grpSpPr>
          <a:xfrm>
            <a:off x="3793874" y="2990725"/>
            <a:ext cx="4406113" cy="527700"/>
            <a:chOff x="3793874" y="2990725"/>
            <a:chExt cx="4406113" cy="527700"/>
          </a:xfrm>
        </p:grpSpPr>
        <p:sp>
          <p:nvSpPr>
            <p:cNvPr id="814" name="Google Shape;814;p40"/>
            <p:cNvSpPr txBox="1"/>
            <p:nvPr/>
          </p:nvSpPr>
          <p:spPr>
            <a:xfrm>
              <a:off x="3793874" y="2990725"/>
              <a:ext cx="15726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Mindset</a:t>
              </a:r>
              <a:endParaRPr sz="2000">
                <a:solidFill>
                  <a:srgbClr val="20DD20"/>
                </a:solidFill>
                <a:latin typeface="Staatliches"/>
                <a:ea typeface="Staatliches"/>
                <a:cs typeface="Staatliches"/>
                <a:sym typeface="Staatliches"/>
              </a:endParaRPr>
            </a:p>
          </p:txBody>
        </p:sp>
        <p:sp>
          <p:nvSpPr>
            <p:cNvPr id="815" name="Google Shape;815;p40"/>
            <p:cNvSpPr txBox="1"/>
            <p:nvPr/>
          </p:nvSpPr>
          <p:spPr>
            <a:xfrm>
              <a:off x="5911888" y="2990725"/>
              <a:ext cx="22881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grpSp>
      <p:grpSp>
        <p:nvGrpSpPr>
          <p:cNvPr id="816" name="Google Shape;816;p40"/>
          <p:cNvGrpSpPr/>
          <p:nvPr/>
        </p:nvGrpSpPr>
        <p:grpSpPr>
          <a:xfrm>
            <a:off x="3793874" y="3871650"/>
            <a:ext cx="4406113" cy="527700"/>
            <a:chOff x="3793874" y="3871650"/>
            <a:chExt cx="4406113" cy="527700"/>
          </a:xfrm>
        </p:grpSpPr>
        <p:sp>
          <p:nvSpPr>
            <p:cNvPr id="817" name="Google Shape;817;p40"/>
            <p:cNvSpPr txBox="1"/>
            <p:nvPr/>
          </p:nvSpPr>
          <p:spPr>
            <a:xfrm>
              <a:off x="3793874" y="3871650"/>
              <a:ext cx="15726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Skills</a:t>
              </a:r>
              <a:endParaRPr sz="2000">
                <a:solidFill>
                  <a:srgbClr val="20DD20"/>
                </a:solidFill>
                <a:latin typeface="Staatliches"/>
                <a:ea typeface="Staatliches"/>
                <a:cs typeface="Staatliches"/>
                <a:sym typeface="Staatliches"/>
              </a:endParaRPr>
            </a:p>
          </p:txBody>
        </p:sp>
        <p:sp>
          <p:nvSpPr>
            <p:cNvPr id="818" name="Google Shape;818;p40"/>
            <p:cNvSpPr txBox="1"/>
            <p:nvPr/>
          </p:nvSpPr>
          <p:spPr>
            <a:xfrm>
              <a:off x="5911888" y="3871650"/>
              <a:ext cx="22881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Jupiter is the biggest planet in the Solar System</a:t>
              </a:r>
              <a:endParaRPr sz="1200">
                <a:solidFill>
                  <a:srgbClr val="242424"/>
                </a:solidFill>
                <a:latin typeface="Cairo"/>
                <a:ea typeface="Cairo"/>
                <a:cs typeface="Cairo"/>
                <a:sym typeface="Cairo"/>
              </a:endParaRPr>
            </a:p>
          </p:txBody>
        </p:sp>
      </p:grpSp>
      <p:cxnSp>
        <p:nvCxnSpPr>
          <p:cNvPr id="819" name="Google Shape;819;p40"/>
          <p:cNvCxnSpPr>
            <a:stCxn id="806" idx="0"/>
            <a:endCxn id="802" idx="2"/>
          </p:cNvCxnSpPr>
          <p:nvPr/>
        </p:nvCxnSpPr>
        <p:spPr>
          <a:xfrm rot="-5400000">
            <a:off x="1932363" y="1223850"/>
            <a:ext cx="782400" cy="1320000"/>
          </a:xfrm>
          <a:prstGeom prst="bentConnector2">
            <a:avLst/>
          </a:prstGeom>
          <a:noFill/>
          <a:ln cap="flat" cmpd="sng" w="9525">
            <a:solidFill>
              <a:schemeClr val="dk1"/>
            </a:solidFill>
            <a:prstDash val="solid"/>
            <a:round/>
            <a:headEnd len="med" w="med" type="none"/>
            <a:tailEnd len="med" w="med" type="none"/>
          </a:ln>
        </p:spPr>
      </p:cxnSp>
      <p:cxnSp>
        <p:nvCxnSpPr>
          <p:cNvPr id="820" name="Google Shape;820;p40"/>
          <p:cNvCxnSpPr>
            <a:stCxn id="806" idx="2"/>
            <a:endCxn id="805" idx="2"/>
          </p:cNvCxnSpPr>
          <p:nvPr/>
        </p:nvCxnSpPr>
        <p:spPr>
          <a:xfrm flipH="1" rot="-5400000">
            <a:off x="1883163" y="3034950"/>
            <a:ext cx="880800" cy="1320000"/>
          </a:xfrm>
          <a:prstGeom prst="bentConnector2">
            <a:avLst/>
          </a:prstGeom>
          <a:noFill/>
          <a:ln cap="flat" cmpd="sng" w="9525">
            <a:solidFill>
              <a:schemeClr val="dk1"/>
            </a:solidFill>
            <a:prstDash val="solid"/>
            <a:round/>
            <a:headEnd len="med" w="med" type="none"/>
            <a:tailEnd len="med" w="med" type="none"/>
          </a:ln>
        </p:spPr>
      </p:cxnSp>
      <p:cxnSp>
        <p:nvCxnSpPr>
          <p:cNvPr id="821" name="Google Shape;821;p40"/>
          <p:cNvCxnSpPr>
            <a:stCxn id="806" idx="3"/>
            <a:endCxn id="803" idx="2"/>
          </p:cNvCxnSpPr>
          <p:nvPr/>
        </p:nvCxnSpPr>
        <p:spPr>
          <a:xfrm flipH="1" rot="10800000">
            <a:off x="2383113" y="2373600"/>
            <a:ext cx="600600" cy="391200"/>
          </a:xfrm>
          <a:prstGeom prst="bentConnector3">
            <a:avLst>
              <a:gd fmla="val 49989" name="adj1"/>
            </a:avLst>
          </a:prstGeom>
          <a:noFill/>
          <a:ln cap="flat" cmpd="sng" w="9525">
            <a:solidFill>
              <a:schemeClr val="dk1"/>
            </a:solidFill>
            <a:prstDash val="solid"/>
            <a:round/>
            <a:headEnd len="med" w="med" type="none"/>
            <a:tailEnd len="med" w="med" type="none"/>
          </a:ln>
        </p:spPr>
      </p:cxnSp>
      <p:cxnSp>
        <p:nvCxnSpPr>
          <p:cNvPr id="822" name="Google Shape;822;p40"/>
          <p:cNvCxnSpPr>
            <a:stCxn id="806" idx="3"/>
            <a:endCxn id="804" idx="2"/>
          </p:cNvCxnSpPr>
          <p:nvPr/>
        </p:nvCxnSpPr>
        <p:spPr>
          <a:xfrm>
            <a:off x="2383113" y="2764800"/>
            <a:ext cx="600600" cy="489900"/>
          </a:xfrm>
          <a:prstGeom prst="bentConnector3">
            <a:avLst>
              <a:gd fmla="val 49989" name="adj1"/>
            </a:avLst>
          </a:prstGeom>
          <a:noFill/>
          <a:ln cap="flat" cmpd="sng" w="9525">
            <a:solidFill>
              <a:schemeClr val="dk1"/>
            </a:solidFill>
            <a:prstDash val="solid"/>
            <a:round/>
            <a:headEnd len="med" w="med" type="none"/>
            <a:tailEnd len="med" w="med" type="none"/>
          </a:ln>
        </p:spPr>
      </p:cxnSp>
      <p:cxnSp>
        <p:nvCxnSpPr>
          <p:cNvPr id="823" name="Google Shape;823;p40"/>
          <p:cNvCxnSpPr>
            <a:stCxn id="808" idx="3"/>
            <a:endCxn id="809" idx="1"/>
          </p:cNvCxnSpPr>
          <p:nvPr/>
        </p:nvCxnSpPr>
        <p:spPr>
          <a:xfrm>
            <a:off x="5366474" y="1492725"/>
            <a:ext cx="545400" cy="0"/>
          </a:xfrm>
          <a:prstGeom prst="straightConnector1">
            <a:avLst/>
          </a:prstGeom>
          <a:noFill/>
          <a:ln cap="flat" cmpd="sng" w="9525">
            <a:solidFill>
              <a:schemeClr val="dk1"/>
            </a:solidFill>
            <a:prstDash val="solid"/>
            <a:round/>
            <a:headEnd len="med" w="med" type="none"/>
            <a:tailEnd len="med" w="med" type="none"/>
          </a:ln>
        </p:spPr>
      </p:cxnSp>
      <p:cxnSp>
        <p:nvCxnSpPr>
          <p:cNvPr id="824" name="Google Shape;824;p40"/>
          <p:cNvCxnSpPr>
            <a:stCxn id="811" idx="3"/>
            <a:endCxn id="812" idx="1"/>
          </p:cNvCxnSpPr>
          <p:nvPr/>
        </p:nvCxnSpPr>
        <p:spPr>
          <a:xfrm>
            <a:off x="5366474" y="2373650"/>
            <a:ext cx="545400" cy="0"/>
          </a:xfrm>
          <a:prstGeom prst="straightConnector1">
            <a:avLst/>
          </a:prstGeom>
          <a:noFill/>
          <a:ln cap="flat" cmpd="sng" w="9525">
            <a:solidFill>
              <a:schemeClr val="dk1"/>
            </a:solidFill>
            <a:prstDash val="solid"/>
            <a:round/>
            <a:headEnd len="med" w="med" type="none"/>
            <a:tailEnd len="med" w="med" type="none"/>
          </a:ln>
        </p:spPr>
      </p:cxnSp>
      <p:cxnSp>
        <p:nvCxnSpPr>
          <p:cNvPr id="825" name="Google Shape;825;p40"/>
          <p:cNvCxnSpPr>
            <a:stCxn id="814" idx="3"/>
            <a:endCxn id="815" idx="1"/>
          </p:cNvCxnSpPr>
          <p:nvPr/>
        </p:nvCxnSpPr>
        <p:spPr>
          <a:xfrm>
            <a:off x="5366474" y="3254575"/>
            <a:ext cx="545400" cy="0"/>
          </a:xfrm>
          <a:prstGeom prst="straightConnector1">
            <a:avLst/>
          </a:prstGeom>
          <a:noFill/>
          <a:ln cap="flat" cmpd="sng" w="9525">
            <a:solidFill>
              <a:schemeClr val="dk1"/>
            </a:solidFill>
            <a:prstDash val="solid"/>
            <a:round/>
            <a:headEnd len="med" w="med" type="none"/>
            <a:tailEnd len="med" w="med" type="none"/>
          </a:ln>
        </p:spPr>
      </p:cxnSp>
      <p:cxnSp>
        <p:nvCxnSpPr>
          <p:cNvPr id="826" name="Google Shape;826;p40"/>
          <p:cNvCxnSpPr>
            <a:stCxn id="817" idx="3"/>
            <a:endCxn id="818" idx="1"/>
          </p:cNvCxnSpPr>
          <p:nvPr/>
        </p:nvCxnSpPr>
        <p:spPr>
          <a:xfrm>
            <a:off x="5366474" y="4135500"/>
            <a:ext cx="545400" cy="0"/>
          </a:xfrm>
          <a:prstGeom prst="straightConnector1">
            <a:avLst/>
          </a:prstGeom>
          <a:noFill/>
          <a:ln cap="flat" cmpd="sng" w="9525">
            <a:solidFill>
              <a:schemeClr val="dk1"/>
            </a:solidFill>
            <a:prstDash val="solid"/>
            <a:round/>
            <a:headEnd len="med" w="med" type="none"/>
            <a:tailEnd len="med" w="med" type="none"/>
          </a:ln>
        </p:spPr>
      </p:cxnSp>
      <p:grpSp>
        <p:nvGrpSpPr>
          <p:cNvPr id="827" name="Google Shape;827;p40"/>
          <p:cNvGrpSpPr/>
          <p:nvPr/>
        </p:nvGrpSpPr>
        <p:grpSpPr>
          <a:xfrm>
            <a:off x="3110140" y="3945504"/>
            <a:ext cx="407209" cy="380008"/>
            <a:chOff x="2189674" y="2439816"/>
            <a:chExt cx="376627" cy="351501"/>
          </a:xfrm>
        </p:grpSpPr>
        <p:sp>
          <p:nvSpPr>
            <p:cNvPr id="828" name="Google Shape;828;p40"/>
            <p:cNvSpPr/>
            <p:nvPr/>
          </p:nvSpPr>
          <p:spPr>
            <a:xfrm>
              <a:off x="2370538" y="2539638"/>
              <a:ext cx="15028" cy="13035"/>
            </a:xfrm>
            <a:custGeom>
              <a:rect b="b" l="l" r="r" t="t"/>
              <a:pathLst>
                <a:path extrusionOk="0" h="497" w="573">
                  <a:moveTo>
                    <a:pt x="0" y="1"/>
                  </a:moveTo>
                  <a:lnTo>
                    <a:pt x="0" y="222"/>
                  </a:lnTo>
                  <a:lnTo>
                    <a:pt x="279" y="497"/>
                  </a:lnTo>
                  <a:lnTo>
                    <a:pt x="573" y="193"/>
                  </a:lnTo>
                  <a:lnTo>
                    <a:pt x="573" y="1"/>
                  </a:lnTo>
                  <a:lnTo>
                    <a:pt x="525" y="6"/>
                  </a:lnTo>
                  <a:cubicBezTo>
                    <a:pt x="476" y="11"/>
                    <a:pt x="433" y="15"/>
                    <a:pt x="390" y="15"/>
                  </a:cubicBezTo>
                  <a:lnTo>
                    <a:pt x="183" y="15"/>
                  </a:lnTo>
                  <a:cubicBezTo>
                    <a:pt x="140" y="15"/>
                    <a:pt x="91" y="11"/>
                    <a:pt x="48" y="6"/>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0"/>
            <p:cNvSpPr/>
            <p:nvPr/>
          </p:nvSpPr>
          <p:spPr>
            <a:xfrm>
              <a:off x="2341374" y="2496992"/>
              <a:ext cx="4328" cy="12642"/>
            </a:xfrm>
            <a:custGeom>
              <a:rect b="b" l="l" r="r" t="t"/>
              <a:pathLst>
                <a:path extrusionOk="0" h="482" w="165">
                  <a:moveTo>
                    <a:pt x="164" y="1"/>
                  </a:moveTo>
                  <a:lnTo>
                    <a:pt x="87" y="78"/>
                  </a:lnTo>
                  <a:cubicBezTo>
                    <a:pt x="1" y="169"/>
                    <a:pt x="1" y="313"/>
                    <a:pt x="87" y="400"/>
                  </a:cubicBezTo>
                  <a:lnTo>
                    <a:pt x="164" y="482"/>
                  </a:lnTo>
                  <a:lnTo>
                    <a:pt x="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0"/>
            <p:cNvSpPr/>
            <p:nvPr/>
          </p:nvSpPr>
          <p:spPr>
            <a:xfrm>
              <a:off x="2230326" y="2662304"/>
              <a:ext cx="45715" cy="49754"/>
            </a:xfrm>
            <a:custGeom>
              <a:rect b="b" l="l" r="r" t="t"/>
              <a:pathLst>
                <a:path extrusionOk="0" h="1897" w="1743">
                  <a:moveTo>
                    <a:pt x="1271" y="1"/>
                  </a:moveTo>
                  <a:lnTo>
                    <a:pt x="1232" y="35"/>
                  </a:lnTo>
                  <a:cubicBezTo>
                    <a:pt x="837" y="362"/>
                    <a:pt x="318" y="463"/>
                    <a:pt x="44" y="492"/>
                  </a:cubicBezTo>
                  <a:lnTo>
                    <a:pt x="0" y="497"/>
                  </a:lnTo>
                  <a:lnTo>
                    <a:pt x="0" y="1132"/>
                  </a:lnTo>
                  <a:cubicBezTo>
                    <a:pt x="0" y="1555"/>
                    <a:pt x="347" y="1897"/>
                    <a:pt x="770" y="1897"/>
                  </a:cubicBezTo>
                  <a:lnTo>
                    <a:pt x="972" y="1897"/>
                  </a:lnTo>
                  <a:cubicBezTo>
                    <a:pt x="1396" y="1897"/>
                    <a:pt x="1742" y="1555"/>
                    <a:pt x="1742" y="1132"/>
                  </a:cubicBezTo>
                  <a:lnTo>
                    <a:pt x="1742" y="458"/>
                  </a:lnTo>
                  <a:lnTo>
                    <a:pt x="1713" y="444"/>
                  </a:lnTo>
                  <a:cubicBezTo>
                    <a:pt x="1540" y="357"/>
                    <a:pt x="1396" y="217"/>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0"/>
            <p:cNvSpPr/>
            <p:nvPr/>
          </p:nvSpPr>
          <p:spPr>
            <a:xfrm>
              <a:off x="2285588" y="2679850"/>
              <a:ext cx="4328" cy="11383"/>
            </a:xfrm>
            <a:custGeom>
              <a:rect b="b" l="l" r="r" t="t"/>
              <a:pathLst>
                <a:path extrusionOk="0" h="434" w="165">
                  <a:moveTo>
                    <a:pt x="1" y="1"/>
                  </a:moveTo>
                  <a:lnTo>
                    <a:pt x="1" y="434"/>
                  </a:lnTo>
                  <a:lnTo>
                    <a:pt x="73" y="381"/>
                  </a:lnTo>
                  <a:cubicBezTo>
                    <a:pt x="131" y="338"/>
                    <a:pt x="164" y="265"/>
                    <a:pt x="164" y="193"/>
                  </a:cubicBezTo>
                  <a:cubicBezTo>
                    <a:pt x="164" y="135"/>
                    <a:pt x="140" y="78"/>
                    <a:pt x="102" y="34"/>
                  </a:cubicBezTo>
                  <a:lnTo>
                    <a:pt x="92" y="25"/>
                  </a:lnTo>
                  <a:lnTo>
                    <a:pt x="78" y="25"/>
                  </a:lnTo>
                  <a:lnTo>
                    <a:pt x="58"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0"/>
            <p:cNvSpPr/>
            <p:nvPr/>
          </p:nvSpPr>
          <p:spPr>
            <a:xfrm>
              <a:off x="2245591" y="2721263"/>
              <a:ext cx="15159" cy="13009"/>
            </a:xfrm>
            <a:custGeom>
              <a:rect b="b" l="l" r="r" t="t"/>
              <a:pathLst>
                <a:path extrusionOk="0" h="496" w="578">
                  <a:moveTo>
                    <a:pt x="0" y="0"/>
                  </a:moveTo>
                  <a:lnTo>
                    <a:pt x="0" y="221"/>
                  </a:lnTo>
                  <a:lnTo>
                    <a:pt x="284" y="496"/>
                  </a:lnTo>
                  <a:lnTo>
                    <a:pt x="578" y="188"/>
                  </a:lnTo>
                  <a:lnTo>
                    <a:pt x="578" y="0"/>
                  </a:lnTo>
                  <a:lnTo>
                    <a:pt x="525" y="5"/>
                  </a:lnTo>
                  <a:cubicBezTo>
                    <a:pt x="482" y="10"/>
                    <a:pt x="438" y="10"/>
                    <a:pt x="390" y="14"/>
                  </a:cubicBezTo>
                  <a:lnTo>
                    <a:pt x="188" y="14"/>
                  </a:lnTo>
                  <a:cubicBezTo>
                    <a:pt x="140" y="14"/>
                    <a:pt x="97" y="10"/>
                    <a:pt x="53" y="5"/>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0"/>
            <p:cNvSpPr/>
            <p:nvPr/>
          </p:nvSpPr>
          <p:spPr>
            <a:xfrm>
              <a:off x="2355248" y="2480704"/>
              <a:ext cx="45583" cy="49885"/>
            </a:xfrm>
            <a:custGeom>
              <a:rect b="b" l="l" r="r" t="t"/>
              <a:pathLst>
                <a:path extrusionOk="0" h="1902" w="1738">
                  <a:moveTo>
                    <a:pt x="1271" y="1"/>
                  </a:moveTo>
                  <a:lnTo>
                    <a:pt x="1228" y="35"/>
                  </a:lnTo>
                  <a:cubicBezTo>
                    <a:pt x="833" y="362"/>
                    <a:pt x="314" y="463"/>
                    <a:pt x="39" y="492"/>
                  </a:cubicBezTo>
                  <a:lnTo>
                    <a:pt x="1" y="496"/>
                  </a:lnTo>
                  <a:lnTo>
                    <a:pt x="1" y="1132"/>
                  </a:lnTo>
                  <a:cubicBezTo>
                    <a:pt x="1" y="1555"/>
                    <a:pt x="342" y="1901"/>
                    <a:pt x="766" y="1901"/>
                  </a:cubicBezTo>
                  <a:lnTo>
                    <a:pt x="973" y="1901"/>
                  </a:lnTo>
                  <a:cubicBezTo>
                    <a:pt x="1396" y="1901"/>
                    <a:pt x="1738" y="1555"/>
                    <a:pt x="1738" y="1132"/>
                  </a:cubicBezTo>
                  <a:lnTo>
                    <a:pt x="1738" y="458"/>
                  </a:lnTo>
                  <a:lnTo>
                    <a:pt x="1714" y="444"/>
                  </a:lnTo>
                  <a:cubicBezTo>
                    <a:pt x="1536" y="357"/>
                    <a:pt x="1391"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0"/>
            <p:cNvSpPr/>
            <p:nvPr/>
          </p:nvSpPr>
          <p:spPr>
            <a:xfrm>
              <a:off x="2410273" y="2498119"/>
              <a:ext cx="4459" cy="11383"/>
            </a:xfrm>
            <a:custGeom>
              <a:rect b="b" l="l" r="r" t="t"/>
              <a:pathLst>
                <a:path extrusionOk="0" h="434" w="170">
                  <a:moveTo>
                    <a:pt x="1" y="1"/>
                  </a:moveTo>
                  <a:lnTo>
                    <a:pt x="1" y="434"/>
                  </a:lnTo>
                  <a:lnTo>
                    <a:pt x="73" y="381"/>
                  </a:lnTo>
                  <a:cubicBezTo>
                    <a:pt x="135" y="338"/>
                    <a:pt x="169" y="270"/>
                    <a:pt x="169" y="198"/>
                  </a:cubicBezTo>
                  <a:cubicBezTo>
                    <a:pt x="169" y="136"/>
                    <a:pt x="150" y="83"/>
                    <a:pt x="111" y="39"/>
                  </a:cubicBezTo>
                  <a:lnTo>
                    <a:pt x="97" y="25"/>
                  </a:lnTo>
                  <a:lnTo>
                    <a:pt x="83" y="25"/>
                  </a:lnTo>
                  <a:lnTo>
                    <a:pt x="63" y="2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0"/>
            <p:cNvSpPr/>
            <p:nvPr/>
          </p:nvSpPr>
          <p:spPr>
            <a:xfrm>
              <a:off x="2480065" y="2662304"/>
              <a:ext cx="45715" cy="49754"/>
            </a:xfrm>
            <a:custGeom>
              <a:rect b="b" l="l" r="r" t="t"/>
              <a:pathLst>
                <a:path extrusionOk="0" h="1897" w="1743">
                  <a:moveTo>
                    <a:pt x="1271" y="1"/>
                  </a:moveTo>
                  <a:lnTo>
                    <a:pt x="1232" y="35"/>
                  </a:lnTo>
                  <a:cubicBezTo>
                    <a:pt x="838" y="362"/>
                    <a:pt x="318" y="463"/>
                    <a:pt x="44" y="492"/>
                  </a:cubicBezTo>
                  <a:lnTo>
                    <a:pt x="1" y="497"/>
                  </a:lnTo>
                  <a:lnTo>
                    <a:pt x="1" y="1132"/>
                  </a:lnTo>
                  <a:cubicBezTo>
                    <a:pt x="1" y="1555"/>
                    <a:pt x="347" y="1897"/>
                    <a:pt x="771" y="1897"/>
                  </a:cubicBezTo>
                  <a:lnTo>
                    <a:pt x="973" y="1897"/>
                  </a:lnTo>
                  <a:cubicBezTo>
                    <a:pt x="1396" y="1897"/>
                    <a:pt x="1743" y="1555"/>
                    <a:pt x="1743" y="1132"/>
                  </a:cubicBezTo>
                  <a:lnTo>
                    <a:pt x="1743" y="458"/>
                  </a:lnTo>
                  <a:lnTo>
                    <a:pt x="1714" y="444"/>
                  </a:lnTo>
                  <a:cubicBezTo>
                    <a:pt x="1540" y="357"/>
                    <a:pt x="1396" y="217"/>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0"/>
            <p:cNvSpPr/>
            <p:nvPr/>
          </p:nvSpPr>
          <p:spPr>
            <a:xfrm>
              <a:off x="2466190" y="2678591"/>
              <a:ext cx="4432" cy="12642"/>
            </a:xfrm>
            <a:custGeom>
              <a:rect b="b" l="l" r="r" t="t"/>
              <a:pathLst>
                <a:path extrusionOk="0" h="482" w="169">
                  <a:moveTo>
                    <a:pt x="169" y="1"/>
                  </a:moveTo>
                  <a:lnTo>
                    <a:pt x="92" y="82"/>
                  </a:lnTo>
                  <a:cubicBezTo>
                    <a:pt x="0" y="169"/>
                    <a:pt x="0" y="313"/>
                    <a:pt x="92" y="405"/>
                  </a:cubicBezTo>
                  <a:lnTo>
                    <a:pt x="169" y="482"/>
                  </a:lnTo>
                  <a:lnTo>
                    <a:pt x="1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0"/>
            <p:cNvSpPr/>
            <p:nvPr/>
          </p:nvSpPr>
          <p:spPr>
            <a:xfrm>
              <a:off x="2535221" y="2679719"/>
              <a:ext cx="4432" cy="11514"/>
            </a:xfrm>
            <a:custGeom>
              <a:rect b="b" l="l" r="r" t="t"/>
              <a:pathLst>
                <a:path extrusionOk="0" h="439" w="169">
                  <a:moveTo>
                    <a:pt x="0" y="1"/>
                  </a:moveTo>
                  <a:lnTo>
                    <a:pt x="0" y="439"/>
                  </a:lnTo>
                  <a:lnTo>
                    <a:pt x="73" y="386"/>
                  </a:lnTo>
                  <a:cubicBezTo>
                    <a:pt x="130" y="343"/>
                    <a:pt x="169" y="270"/>
                    <a:pt x="169" y="198"/>
                  </a:cubicBezTo>
                  <a:cubicBezTo>
                    <a:pt x="169" y="140"/>
                    <a:pt x="145" y="83"/>
                    <a:pt x="106" y="39"/>
                  </a:cubicBezTo>
                  <a:lnTo>
                    <a:pt x="97" y="25"/>
                  </a:lnTo>
                  <a:lnTo>
                    <a:pt x="82" y="25"/>
                  </a:lnTo>
                  <a:lnTo>
                    <a:pt x="63" y="20"/>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0"/>
            <p:cNvSpPr/>
            <p:nvPr/>
          </p:nvSpPr>
          <p:spPr>
            <a:xfrm>
              <a:off x="2495329" y="2721263"/>
              <a:ext cx="15186" cy="13009"/>
            </a:xfrm>
            <a:custGeom>
              <a:rect b="b" l="l" r="r" t="t"/>
              <a:pathLst>
                <a:path extrusionOk="0" h="496" w="579">
                  <a:moveTo>
                    <a:pt x="1" y="0"/>
                  </a:moveTo>
                  <a:lnTo>
                    <a:pt x="1" y="221"/>
                  </a:lnTo>
                  <a:lnTo>
                    <a:pt x="285" y="496"/>
                  </a:lnTo>
                  <a:lnTo>
                    <a:pt x="578" y="188"/>
                  </a:lnTo>
                  <a:lnTo>
                    <a:pt x="578" y="0"/>
                  </a:lnTo>
                  <a:lnTo>
                    <a:pt x="525" y="5"/>
                  </a:lnTo>
                  <a:cubicBezTo>
                    <a:pt x="482" y="10"/>
                    <a:pt x="439" y="10"/>
                    <a:pt x="391" y="14"/>
                  </a:cubicBezTo>
                  <a:lnTo>
                    <a:pt x="189" y="14"/>
                  </a:lnTo>
                  <a:cubicBezTo>
                    <a:pt x="140" y="10"/>
                    <a:pt x="97" y="10"/>
                    <a:pt x="54" y="5"/>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0"/>
            <p:cNvSpPr/>
            <p:nvPr/>
          </p:nvSpPr>
          <p:spPr>
            <a:xfrm>
              <a:off x="2201555" y="2733616"/>
              <a:ext cx="103363" cy="52009"/>
            </a:xfrm>
            <a:custGeom>
              <a:rect b="b" l="l" r="r" t="t"/>
              <a:pathLst>
                <a:path extrusionOk="0" h="1983" w="3941">
                  <a:moveTo>
                    <a:pt x="2570" y="1"/>
                  </a:moveTo>
                  <a:lnTo>
                    <a:pt x="2141" y="443"/>
                  </a:lnTo>
                  <a:cubicBezTo>
                    <a:pt x="2103" y="487"/>
                    <a:pt x="2045" y="511"/>
                    <a:pt x="1983" y="511"/>
                  </a:cubicBezTo>
                  <a:cubicBezTo>
                    <a:pt x="1920" y="511"/>
                    <a:pt x="1862" y="487"/>
                    <a:pt x="1824" y="448"/>
                  </a:cubicBezTo>
                  <a:lnTo>
                    <a:pt x="1371" y="10"/>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0"/>
            <p:cNvSpPr/>
            <p:nvPr/>
          </p:nvSpPr>
          <p:spPr>
            <a:xfrm>
              <a:off x="2326345" y="2551886"/>
              <a:ext cx="103258" cy="52035"/>
            </a:xfrm>
            <a:custGeom>
              <a:rect b="b" l="l" r="r" t="t"/>
              <a:pathLst>
                <a:path extrusionOk="0" h="1984" w="3937">
                  <a:moveTo>
                    <a:pt x="2570" y="1"/>
                  </a:moveTo>
                  <a:lnTo>
                    <a:pt x="2142" y="443"/>
                  </a:lnTo>
                  <a:cubicBezTo>
                    <a:pt x="2099" y="487"/>
                    <a:pt x="2041" y="511"/>
                    <a:pt x="1983" y="511"/>
                  </a:cubicBezTo>
                  <a:lnTo>
                    <a:pt x="1979" y="511"/>
                  </a:lnTo>
                  <a:cubicBezTo>
                    <a:pt x="1921" y="511"/>
                    <a:pt x="1863" y="487"/>
                    <a:pt x="1820" y="448"/>
                  </a:cubicBezTo>
                  <a:lnTo>
                    <a:pt x="1367" y="5"/>
                  </a:lnTo>
                  <a:lnTo>
                    <a:pt x="521" y="337"/>
                  </a:lnTo>
                  <a:lnTo>
                    <a:pt x="511" y="342"/>
                  </a:lnTo>
                  <a:cubicBezTo>
                    <a:pt x="492" y="347"/>
                    <a:pt x="1" y="530"/>
                    <a:pt x="1" y="1160"/>
                  </a:cubicBezTo>
                  <a:lnTo>
                    <a:pt x="1" y="1983"/>
                  </a:lnTo>
                  <a:lnTo>
                    <a:pt x="3937" y="1983"/>
                  </a:lnTo>
                  <a:lnTo>
                    <a:pt x="3937" y="1165"/>
                  </a:lnTo>
                  <a:cubicBezTo>
                    <a:pt x="3937" y="535"/>
                    <a:pt x="3446" y="352"/>
                    <a:pt x="3427" y="347"/>
                  </a:cubicBezTo>
                  <a:lnTo>
                    <a:pt x="3417" y="342"/>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0"/>
            <p:cNvSpPr/>
            <p:nvPr/>
          </p:nvSpPr>
          <p:spPr>
            <a:xfrm>
              <a:off x="2450926" y="2733616"/>
              <a:ext cx="103363" cy="52009"/>
            </a:xfrm>
            <a:custGeom>
              <a:rect b="b" l="l" r="r" t="t"/>
              <a:pathLst>
                <a:path extrusionOk="0" h="1983" w="3941">
                  <a:moveTo>
                    <a:pt x="2570" y="1"/>
                  </a:moveTo>
                  <a:lnTo>
                    <a:pt x="2141" y="443"/>
                  </a:lnTo>
                  <a:cubicBezTo>
                    <a:pt x="2103" y="487"/>
                    <a:pt x="2045" y="511"/>
                    <a:pt x="1983" y="511"/>
                  </a:cubicBezTo>
                  <a:lnTo>
                    <a:pt x="1978" y="511"/>
                  </a:lnTo>
                  <a:cubicBezTo>
                    <a:pt x="1920" y="511"/>
                    <a:pt x="1862" y="487"/>
                    <a:pt x="1824" y="448"/>
                  </a:cubicBezTo>
                  <a:lnTo>
                    <a:pt x="1371" y="5"/>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0"/>
            <p:cNvSpPr/>
            <p:nvPr/>
          </p:nvSpPr>
          <p:spPr>
            <a:xfrm>
              <a:off x="2347301" y="2450543"/>
              <a:ext cx="61372" cy="34751"/>
            </a:xfrm>
            <a:custGeom>
              <a:rect b="b" l="l" r="r" t="t"/>
              <a:pathLst>
                <a:path extrusionOk="0" h="1325" w="2340">
                  <a:moveTo>
                    <a:pt x="1117" y="1"/>
                  </a:moveTo>
                  <a:cubicBezTo>
                    <a:pt x="501" y="6"/>
                    <a:pt x="1" y="501"/>
                    <a:pt x="1" y="1117"/>
                  </a:cubicBezTo>
                  <a:lnTo>
                    <a:pt x="1" y="1324"/>
                  </a:lnTo>
                  <a:lnTo>
                    <a:pt x="63" y="1305"/>
                  </a:lnTo>
                  <a:lnTo>
                    <a:pt x="73" y="1305"/>
                  </a:lnTo>
                  <a:lnTo>
                    <a:pt x="83" y="1300"/>
                  </a:lnTo>
                  <a:lnTo>
                    <a:pt x="121" y="1300"/>
                  </a:lnTo>
                  <a:cubicBezTo>
                    <a:pt x="131" y="1300"/>
                    <a:pt x="1069" y="1295"/>
                    <a:pt x="1488" y="713"/>
                  </a:cubicBezTo>
                  <a:cubicBezTo>
                    <a:pt x="1525" y="660"/>
                    <a:pt x="1580" y="636"/>
                    <a:pt x="1634" y="636"/>
                  </a:cubicBezTo>
                  <a:cubicBezTo>
                    <a:pt x="1715" y="636"/>
                    <a:pt x="1795" y="689"/>
                    <a:pt x="1815" y="780"/>
                  </a:cubicBezTo>
                  <a:cubicBezTo>
                    <a:pt x="1820" y="800"/>
                    <a:pt x="1925" y="1228"/>
                    <a:pt x="2262" y="1305"/>
                  </a:cubicBezTo>
                  <a:lnTo>
                    <a:pt x="2277" y="1305"/>
                  </a:lnTo>
                  <a:lnTo>
                    <a:pt x="2339" y="1324"/>
                  </a:lnTo>
                  <a:lnTo>
                    <a:pt x="2339" y="1117"/>
                  </a:lnTo>
                  <a:cubicBezTo>
                    <a:pt x="2339" y="501"/>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0"/>
            <p:cNvSpPr/>
            <p:nvPr/>
          </p:nvSpPr>
          <p:spPr>
            <a:xfrm>
              <a:off x="2222484" y="2632142"/>
              <a:ext cx="61372" cy="34751"/>
            </a:xfrm>
            <a:custGeom>
              <a:rect b="b" l="l" r="r" t="t"/>
              <a:pathLst>
                <a:path extrusionOk="0" h="1325" w="2340">
                  <a:moveTo>
                    <a:pt x="1112" y="1"/>
                  </a:moveTo>
                  <a:cubicBezTo>
                    <a:pt x="501" y="1"/>
                    <a:pt x="1" y="501"/>
                    <a:pt x="1" y="1117"/>
                  </a:cubicBezTo>
                  <a:lnTo>
                    <a:pt x="1" y="1324"/>
                  </a:lnTo>
                  <a:lnTo>
                    <a:pt x="63" y="1305"/>
                  </a:lnTo>
                  <a:lnTo>
                    <a:pt x="121" y="1305"/>
                  </a:lnTo>
                  <a:cubicBezTo>
                    <a:pt x="131" y="1305"/>
                    <a:pt x="1064" y="1295"/>
                    <a:pt x="1488" y="713"/>
                  </a:cubicBezTo>
                  <a:cubicBezTo>
                    <a:pt x="1523" y="661"/>
                    <a:pt x="1577" y="636"/>
                    <a:pt x="1631" y="636"/>
                  </a:cubicBezTo>
                  <a:cubicBezTo>
                    <a:pt x="1710" y="636"/>
                    <a:pt x="1790" y="689"/>
                    <a:pt x="1810" y="780"/>
                  </a:cubicBezTo>
                  <a:cubicBezTo>
                    <a:pt x="1815" y="800"/>
                    <a:pt x="1921" y="1233"/>
                    <a:pt x="2262" y="1310"/>
                  </a:cubicBezTo>
                  <a:lnTo>
                    <a:pt x="2277" y="1310"/>
                  </a:lnTo>
                  <a:lnTo>
                    <a:pt x="2335" y="1324"/>
                  </a:lnTo>
                  <a:lnTo>
                    <a:pt x="2335" y="1122"/>
                  </a:lnTo>
                  <a:cubicBezTo>
                    <a:pt x="2339" y="506"/>
                    <a:pt x="1839"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0"/>
            <p:cNvSpPr/>
            <p:nvPr/>
          </p:nvSpPr>
          <p:spPr>
            <a:xfrm>
              <a:off x="2472249" y="2632142"/>
              <a:ext cx="61346" cy="34751"/>
            </a:xfrm>
            <a:custGeom>
              <a:rect b="b" l="l" r="r" t="t"/>
              <a:pathLst>
                <a:path extrusionOk="0" h="1325" w="2339">
                  <a:moveTo>
                    <a:pt x="1117" y="1"/>
                  </a:moveTo>
                  <a:cubicBezTo>
                    <a:pt x="501" y="1"/>
                    <a:pt x="5" y="501"/>
                    <a:pt x="0" y="1117"/>
                  </a:cubicBezTo>
                  <a:lnTo>
                    <a:pt x="0" y="1324"/>
                  </a:lnTo>
                  <a:lnTo>
                    <a:pt x="63" y="1305"/>
                  </a:lnTo>
                  <a:lnTo>
                    <a:pt x="121" y="1305"/>
                  </a:lnTo>
                  <a:cubicBezTo>
                    <a:pt x="130" y="1305"/>
                    <a:pt x="1069" y="1295"/>
                    <a:pt x="1487" y="713"/>
                  </a:cubicBezTo>
                  <a:cubicBezTo>
                    <a:pt x="1524" y="661"/>
                    <a:pt x="1579" y="636"/>
                    <a:pt x="1634" y="636"/>
                  </a:cubicBezTo>
                  <a:cubicBezTo>
                    <a:pt x="1715" y="636"/>
                    <a:pt x="1794" y="689"/>
                    <a:pt x="1814" y="780"/>
                  </a:cubicBezTo>
                  <a:cubicBezTo>
                    <a:pt x="1819" y="800"/>
                    <a:pt x="1925" y="1233"/>
                    <a:pt x="2267" y="1310"/>
                  </a:cubicBezTo>
                  <a:lnTo>
                    <a:pt x="2276" y="1310"/>
                  </a:lnTo>
                  <a:lnTo>
                    <a:pt x="2339" y="1324"/>
                  </a:lnTo>
                  <a:lnTo>
                    <a:pt x="2339" y="1122"/>
                  </a:lnTo>
                  <a:cubicBezTo>
                    <a:pt x="2339" y="501"/>
                    <a:pt x="1838" y="1"/>
                    <a:pt x="12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0"/>
            <p:cNvSpPr/>
            <p:nvPr/>
          </p:nvSpPr>
          <p:spPr>
            <a:xfrm>
              <a:off x="2326109" y="2552148"/>
              <a:ext cx="37505" cy="45583"/>
            </a:xfrm>
            <a:custGeom>
              <a:rect b="b" l="l" r="r" t="t"/>
              <a:pathLst>
                <a:path extrusionOk="0" h="1738" w="1430">
                  <a:moveTo>
                    <a:pt x="1367" y="0"/>
                  </a:moveTo>
                  <a:lnTo>
                    <a:pt x="520" y="337"/>
                  </a:lnTo>
                  <a:lnTo>
                    <a:pt x="510" y="337"/>
                  </a:lnTo>
                  <a:cubicBezTo>
                    <a:pt x="491" y="347"/>
                    <a:pt x="0" y="530"/>
                    <a:pt x="0" y="1155"/>
                  </a:cubicBezTo>
                  <a:lnTo>
                    <a:pt x="0" y="1737"/>
                  </a:lnTo>
                  <a:lnTo>
                    <a:pt x="212" y="1737"/>
                  </a:lnTo>
                  <a:lnTo>
                    <a:pt x="212" y="1155"/>
                  </a:lnTo>
                  <a:cubicBezTo>
                    <a:pt x="207" y="530"/>
                    <a:pt x="698" y="347"/>
                    <a:pt x="722" y="342"/>
                  </a:cubicBezTo>
                  <a:lnTo>
                    <a:pt x="732" y="337"/>
                  </a:lnTo>
                  <a:lnTo>
                    <a:pt x="1429" y="63"/>
                  </a:lnTo>
                  <a:lnTo>
                    <a:pt x="1367"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0"/>
            <p:cNvSpPr/>
            <p:nvPr/>
          </p:nvSpPr>
          <p:spPr>
            <a:xfrm>
              <a:off x="2450926" y="2733747"/>
              <a:ext cx="37505" cy="45583"/>
            </a:xfrm>
            <a:custGeom>
              <a:rect b="b" l="l" r="r" t="t"/>
              <a:pathLst>
                <a:path extrusionOk="0" h="1738" w="1430">
                  <a:moveTo>
                    <a:pt x="1371" y="0"/>
                  </a:moveTo>
                  <a:lnTo>
                    <a:pt x="520" y="332"/>
                  </a:lnTo>
                  <a:lnTo>
                    <a:pt x="510" y="337"/>
                  </a:lnTo>
                  <a:cubicBezTo>
                    <a:pt x="491" y="342"/>
                    <a:pt x="0" y="525"/>
                    <a:pt x="0" y="1155"/>
                  </a:cubicBezTo>
                  <a:lnTo>
                    <a:pt x="0" y="1737"/>
                  </a:lnTo>
                  <a:lnTo>
                    <a:pt x="212" y="1737"/>
                  </a:lnTo>
                  <a:lnTo>
                    <a:pt x="212" y="1155"/>
                  </a:lnTo>
                  <a:cubicBezTo>
                    <a:pt x="212" y="530"/>
                    <a:pt x="703" y="347"/>
                    <a:pt x="722" y="337"/>
                  </a:cubicBezTo>
                  <a:lnTo>
                    <a:pt x="732" y="337"/>
                  </a:lnTo>
                  <a:lnTo>
                    <a:pt x="1429" y="63"/>
                  </a:lnTo>
                  <a:lnTo>
                    <a:pt x="137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0"/>
            <p:cNvSpPr/>
            <p:nvPr/>
          </p:nvSpPr>
          <p:spPr>
            <a:xfrm>
              <a:off x="2355248" y="2480704"/>
              <a:ext cx="35879" cy="49885"/>
            </a:xfrm>
            <a:custGeom>
              <a:rect b="b" l="l" r="r" t="t"/>
              <a:pathLst>
                <a:path extrusionOk="0" h="1902" w="1368">
                  <a:moveTo>
                    <a:pt x="1271" y="1"/>
                  </a:moveTo>
                  <a:lnTo>
                    <a:pt x="1228" y="35"/>
                  </a:lnTo>
                  <a:cubicBezTo>
                    <a:pt x="833" y="367"/>
                    <a:pt x="314" y="463"/>
                    <a:pt x="39" y="492"/>
                  </a:cubicBezTo>
                  <a:lnTo>
                    <a:pt x="1" y="496"/>
                  </a:lnTo>
                  <a:lnTo>
                    <a:pt x="1" y="1132"/>
                  </a:lnTo>
                  <a:cubicBezTo>
                    <a:pt x="1" y="1555"/>
                    <a:pt x="342" y="1901"/>
                    <a:pt x="766" y="1901"/>
                  </a:cubicBezTo>
                  <a:lnTo>
                    <a:pt x="1021" y="1901"/>
                  </a:lnTo>
                  <a:cubicBezTo>
                    <a:pt x="617" y="1873"/>
                    <a:pt x="299" y="1536"/>
                    <a:pt x="304" y="1132"/>
                  </a:cubicBezTo>
                  <a:lnTo>
                    <a:pt x="304" y="496"/>
                  </a:lnTo>
                  <a:lnTo>
                    <a:pt x="342" y="492"/>
                  </a:lnTo>
                  <a:cubicBezTo>
                    <a:pt x="583" y="468"/>
                    <a:pt x="1002" y="391"/>
                    <a:pt x="1367" y="155"/>
                  </a:cubicBezTo>
                  <a:cubicBezTo>
                    <a:pt x="1343" y="121"/>
                    <a:pt x="1319" y="83"/>
                    <a:pt x="1295" y="49"/>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0"/>
            <p:cNvSpPr/>
            <p:nvPr/>
          </p:nvSpPr>
          <p:spPr>
            <a:xfrm>
              <a:off x="2347301" y="2450674"/>
              <a:ext cx="33466" cy="34620"/>
            </a:xfrm>
            <a:custGeom>
              <a:rect b="b" l="l" r="r" t="t"/>
              <a:pathLst>
                <a:path extrusionOk="0" h="1320" w="1276">
                  <a:moveTo>
                    <a:pt x="1117" y="1"/>
                  </a:moveTo>
                  <a:cubicBezTo>
                    <a:pt x="501" y="1"/>
                    <a:pt x="6" y="501"/>
                    <a:pt x="1" y="1112"/>
                  </a:cubicBezTo>
                  <a:lnTo>
                    <a:pt x="1" y="1319"/>
                  </a:lnTo>
                  <a:lnTo>
                    <a:pt x="63" y="1300"/>
                  </a:lnTo>
                  <a:lnTo>
                    <a:pt x="121" y="1300"/>
                  </a:lnTo>
                  <a:cubicBezTo>
                    <a:pt x="121" y="1300"/>
                    <a:pt x="159" y="1300"/>
                    <a:pt x="217" y="1295"/>
                  </a:cubicBezTo>
                  <a:lnTo>
                    <a:pt x="217" y="1112"/>
                  </a:lnTo>
                  <a:lnTo>
                    <a:pt x="212" y="1112"/>
                  </a:lnTo>
                  <a:cubicBezTo>
                    <a:pt x="212" y="520"/>
                    <a:pt x="679" y="30"/>
                    <a:pt x="1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0"/>
            <p:cNvSpPr/>
            <p:nvPr/>
          </p:nvSpPr>
          <p:spPr>
            <a:xfrm>
              <a:off x="2230326" y="2662304"/>
              <a:ext cx="35984" cy="49885"/>
            </a:xfrm>
            <a:custGeom>
              <a:rect b="b" l="l" r="r" t="t"/>
              <a:pathLst>
                <a:path extrusionOk="0" h="1902" w="1372">
                  <a:moveTo>
                    <a:pt x="1271" y="1"/>
                  </a:moveTo>
                  <a:lnTo>
                    <a:pt x="1232" y="35"/>
                  </a:lnTo>
                  <a:cubicBezTo>
                    <a:pt x="837" y="362"/>
                    <a:pt x="318" y="463"/>
                    <a:pt x="44" y="492"/>
                  </a:cubicBezTo>
                  <a:lnTo>
                    <a:pt x="0" y="497"/>
                  </a:lnTo>
                  <a:lnTo>
                    <a:pt x="0" y="1132"/>
                  </a:lnTo>
                  <a:cubicBezTo>
                    <a:pt x="0" y="1555"/>
                    <a:pt x="347" y="1897"/>
                    <a:pt x="770" y="1902"/>
                  </a:cubicBezTo>
                  <a:lnTo>
                    <a:pt x="1020" y="1902"/>
                  </a:lnTo>
                  <a:cubicBezTo>
                    <a:pt x="616" y="1873"/>
                    <a:pt x="303" y="1536"/>
                    <a:pt x="303" y="1132"/>
                  </a:cubicBezTo>
                  <a:lnTo>
                    <a:pt x="303" y="497"/>
                  </a:lnTo>
                  <a:lnTo>
                    <a:pt x="342" y="492"/>
                  </a:lnTo>
                  <a:cubicBezTo>
                    <a:pt x="582" y="468"/>
                    <a:pt x="1006" y="386"/>
                    <a:pt x="1372" y="155"/>
                  </a:cubicBezTo>
                  <a:cubicBezTo>
                    <a:pt x="1343" y="116"/>
                    <a:pt x="1319" y="83"/>
                    <a:pt x="1299"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0"/>
            <p:cNvSpPr/>
            <p:nvPr/>
          </p:nvSpPr>
          <p:spPr>
            <a:xfrm>
              <a:off x="2222484" y="2632142"/>
              <a:ext cx="33361" cy="34751"/>
            </a:xfrm>
            <a:custGeom>
              <a:rect b="b" l="l" r="r" t="t"/>
              <a:pathLst>
                <a:path extrusionOk="0" h="1325" w="1272">
                  <a:moveTo>
                    <a:pt x="1112" y="1"/>
                  </a:moveTo>
                  <a:cubicBezTo>
                    <a:pt x="501" y="6"/>
                    <a:pt x="1" y="501"/>
                    <a:pt x="1" y="1117"/>
                  </a:cubicBezTo>
                  <a:lnTo>
                    <a:pt x="1" y="1324"/>
                  </a:lnTo>
                  <a:lnTo>
                    <a:pt x="63" y="1305"/>
                  </a:lnTo>
                  <a:lnTo>
                    <a:pt x="121" y="1305"/>
                  </a:lnTo>
                  <a:cubicBezTo>
                    <a:pt x="121" y="1305"/>
                    <a:pt x="155" y="1305"/>
                    <a:pt x="213" y="1300"/>
                  </a:cubicBezTo>
                  <a:lnTo>
                    <a:pt x="213" y="1127"/>
                  </a:lnTo>
                  <a:lnTo>
                    <a:pt x="213" y="1112"/>
                  </a:lnTo>
                  <a:cubicBezTo>
                    <a:pt x="213"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0"/>
            <p:cNvSpPr/>
            <p:nvPr/>
          </p:nvSpPr>
          <p:spPr>
            <a:xfrm>
              <a:off x="2480065" y="2662304"/>
              <a:ext cx="35984" cy="49885"/>
            </a:xfrm>
            <a:custGeom>
              <a:rect b="b" l="l" r="r" t="t"/>
              <a:pathLst>
                <a:path extrusionOk="0" h="1902" w="1372">
                  <a:moveTo>
                    <a:pt x="1271" y="1"/>
                  </a:moveTo>
                  <a:lnTo>
                    <a:pt x="1232" y="35"/>
                  </a:lnTo>
                  <a:cubicBezTo>
                    <a:pt x="838" y="362"/>
                    <a:pt x="318" y="463"/>
                    <a:pt x="44" y="492"/>
                  </a:cubicBezTo>
                  <a:lnTo>
                    <a:pt x="1" y="497"/>
                  </a:lnTo>
                  <a:lnTo>
                    <a:pt x="1" y="1132"/>
                  </a:lnTo>
                  <a:cubicBezTo>
                    <a:pt x="1" y="1555"/>
                    <a:pt x="347" y="1897"/>
                    <a:pt x="771" y="1902"/>
                  </a:cubicBezTo>
                  <a:lnTo>
                    <a:pt x="1021" y="1902"/>
                  </a:lnTo>
                  <a:cubicBezTo>
                    <a:pt x="617" y="1873"/>
                    <a:pt x="304" y="1536"/>
                    <a:pt x="304" y="1132"/>
                  </a:cubicBezTo>
                  <a:lnTo>
                    <a:pt x="304" y="497"/>
                  </a:lnTo>
                  <a:lnTo>
                    <a:pt x="347" y="492"/>
                  </a:lnTo>
                  <a:cubicBezTo>
                    <a:pt x="588" y="468"/>
                    <a:pt x="1006" y="386"/>
                    <a:pt x="1372" y="155"/>
                  </a:cubicBezTo>
                  <a:cubicBezTo>
                    <a:pt x="1343" y="116"/>
                    <a:pt x="1324" y="83"/>
                    <a:pt x="1300" y="44"/>
                  </a:cubicBezTo>
                  <a:lnTo>
                    <a:pt x="12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0"/>
            <p:cNvSpPr/>
            <p:nvPr/>
          </p:nvSpPr>
          <p:spPr>
            <a:xfrm>
              <a:off x="2472249" y="2632142"/>
              <a:ext cx="33335" cy="34751"/>
            </a:xfrm>
            <a:custGeom>
              <a:rect b="b" l="l" r="r" t="t"/>
              <a:pathLst>
                <a:path extrusionOk="0" h="1325" w="1271">
                  <a:moveTo>
                    <a:pt x="1112" y="1"/>
                  </a:moveTo>
                  <a:cubicBezTo>
                    <a:pt x="501" y="6"/>
                    <a:pt x="0" y="501"/>
                    <a:pt x="0" y="1117"/>
                  </a:cubicBezTo>
                  <a:lnTo>
                    <a:pt x="0" y="1324"/>
                  </a:lnTo>
                  <a:lnTo>
                    <a:pt x="63" y="1305"/>
                  </a:lnTo>
                  <a:lnTo>
                    <a:pt x="121" y="1305"/>
                  </a:lnTo>
                  <a:cubicBezTo>
                    <a:pt x="121" y="1305"/>
                    <a:pt x="159" y="1305"/>
                    <a:pt x="212" y="1300"/>
                  </a:cubicBezTo>
                  <a:lnTo>
                    <a:pt x="212" y="1127"/>
                  </a:lnTo>
                  <a:lnTo>
                    <a:pt x="212" y="1112"/>
                  </a:lnTo>
                  <a:cubicBezTo>
                    <a:pt x="212" y="521"/>
                    <a:pt x="679" y="30"/>
                    <a:pt x="1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0"/>
            <p:cNvSpPr/>
            <p:nvPr/>
          </p:nvSpPr>
          <p:spPr>
            <a:xfrm>
              <a:off x="2313835" y="2622648"/>
              <a:ext cx="121774" cy="102313"/>
            </a:xfrm>
            <a:custGeom>
              <a:rect b="b" l="l" r="r" t="t"/>
              <a:pathLst>
                <a:path extrusionOk="0" h="3901" w="4643">
                  <a:moveTo>
                    <a:pt x="2321" y="1"/>
                  </a:moveTo>
                  <a:cubicBezTo>
                    <a:pt x="2208" y="1"/>
                    <a:pt x="2095" y="77"/>
                    <a:pt x="2095" y="228"/>
                  </a:cubicBezTo>
                  <a:lnTo>
                    <a:pt x="2095" y="2393"/>
                  </a:lnTo>
                  <a:lnTo>
                    <a:pt x="223" y="3476"/>
                  </a:lnTo>
                  <a:cubicBezTo>
                    <a:pt x="0" y="3602"/>
                    <a:pt x="125" y="3901"/>
                    <a:pt x="328" y="3901"/>
                  </a:cubicBezTo>
                  <a:cubicBezTo>
                    <a:pt x="366" y="3901"/>
                    <a:pt x="407" y="3890"/>
                    <a:pt x="449" y="3866"/>
                  </a:cubicBezTo>
                  <a:lnTo>
                    <a:pt x="2321" y="2783"/>
                  </a:lnTo>
                  <a:lnTo>
                    <a:pt x="4197" y="3866"/>
                  </a:lnTo>
                  <a:cubicBezTo>
                    <a:pt x="4239" y="3890"/>
                    <a:pt x="4279" y="3901"/>
                    <a:pt x="4317" y="3901"/>
                  </a:cubicBezTo>
                  <a:cubicBezTo>
                    <a:pt x="4517" y="3901"/>
                    <a:pt x="4642" y="3602"/>
                    <a:pt x="4424" y="3476"/>
                  </a:cubicBezTo>
                  <a:lnTo>
                    <a:pt x="2547" y="2393"/>
                  </a:lnTo>
                  <a:lnTo>
                    <a:pt x="2547" y="228"/>
                  </a:lnTo>
                  <a:cubicBezTo>
                    <a:pt x="2547" y="77"/>
                    <a:pt x="2434"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0"/>
            <p:cNvSpPr/>
            <p:nvPr/>
          </p:nvSpPr>
          <p:spPr>
            <a:xfrm>
              <a:off x="2314490" y="2439816"/>
              <a:ext cx="127125" cy="169771"/>
            </a:xfrm>
            <a:custGeom>
              <a:rect b="b" l="l" r="r" t="t"/>
              <a:pathLst>
                <a:path extrusionOk="0" h="6473" w="4847">
                  <a:moveTo>
                    <a:pt x="2378" y="453"/>
                  </a:moveTo>
                  <a:lnTo>
                    <a:pt x="2378" y="458"/>
                  </a:lnTo>
                  <a:lnTo>
                    <a:pt x="2488" y="458"/>
                  </a:lnTo>
                  <a:cubicBezTo>
                    <a:pt x="3075" y="458"/>
                    <a:pt x="3552" y="934"/>
                    <a:pt x="3552" y="1526"/>
                  </a:cubicBezTo>
                  <a:lnTo>
                    <a:pt x="3552" y="1666"/>
                  </a:lnTo>
                  <a:lnTo>
                    <a:pt x="3537" y="1666"/>
                  </a:lnTo>
                  <a:cubicBezTo>
                    <a:pt x="3220" y="1594"/>
                    <a:pt x="3119" y="1175"/>
                    <a:pt x="3119" y="1170"/>
                  </a:cubicBezTo>
                  <a:cubicBezTo>
                    <a:pt x="3093" y="1058"/>
                    <a:pt x="2996" y="994"/>
                    <a:pt x="2897" y="994"/>
                  </a:cubicBezTo>
                  <a:cubicBezTo>
                    <a:pt x="2829" y="994"/>
                    <a:pt x="2761" y="1024"/>
                    <a:pt x="2714" y="1088"/>
                  </a:cubicBezTo>
                  <a:cubicBezTo>
                    <a:pt x="2305" y="1651"/>
                    <a:pt x="1396" y="1661"/>
                    <a:pt x="1382" y="1661"/>
                  </a:cubicBezTo>
                  <a:lnTo>
                    <a:pt x="1309" y="1661"/>
                  </a:lnTo>
                  <a:lnTo>
                    <a:pt x="1309" y="1517"/>
                  </a:lnTo>
                  <a:cubicBezTo>
                    <a:pt x="1314" y="930"/>
                    <a:pt x="1791" y="458"/>
                    <a:pt x="2378" y="453"/>
                  </a:cubicBezTo>
                  <a:close/>
                  <a:moveTo>
                    <a:pt x="3711" y="2286"/>
                  </a:moveTo>
                  <a:lnTo>
                    <a:pt x="3739" y="2291"/>
                  </a:lnTo>
                  <a:cubicBezTo>
                    <a:pt x="3812" y="2373"/>
                    <a:pt x="3802" y="2503"/>
                    <a:pt x="3711" y="2570"/>
                  </a:cubicBezTo>
                  <a:lnTo>
                    <a:pt x="3711" y="2286"/>
                  </a:lnTo>
                  <a:close/>
                  <a:moveTo>
                    <a:pt x="1155" y="2291"/>
                  </a:moveTo>
                  <a:lnTo>
                    <a:pt x="1155" y="2575"/>
                  </a:lnTo>
                  <a:cubicBezTo>
                    <a:pt x="1103" y="2541"/>
                    <a:pt x="1069" y="2479"/>
                    <a:pt x="1074" y="2416"/>
                  </a:cubicBezTo>
                  <a:lnTo>
                    <a:pt x="1074" y="2416"/>
                  </a:lnTo>
                  <a:lnTo>
                    <a:pt x="1074" y="2421"/>
                  </a:lnTo>
                  <a:cubicBezTo>
                    <a:pt x="1074" y="2373"/>
                    <a:pt x="1088" y="2335"/>
                    <a:pt x="1117" y="2301"/>
                  </a:cubicBezTo>
                  <a:cubicBezTo>
                    <a:pt x="1131" y="2296"/>
                    <a:pt x="1141" y="2296"/>
                    <a:pt x="1155" y="2291"/>
                  </a:cubicBezTo>
                  <a:close/>
                  <a:moveTo>
                    <a:pt x="2820" y="1627"/>
                  </a:moveTo>
                  <a:cubicBezTo>
                    <a:pt x="2921" y="1805"/>
                    <a:pt x="3075" y="1954"/>
                    <a:pt x="3258" y="2046"/>
                  </a:cubicBezTo>
                  <a:lnTo>
                    <a:pt x="3258" y="2691"/>
                  </a:lnTo>
                  <a:cubicBezTo>
                    <a:pt x="3258" y="3090"/>
                    <a:pt x="2936" y="3412"/>
                    <a:pt x="2536" y="3412"/>
                  </a:cubicBezTo>
                  <a:lnTo>
                    <a:pt x="2330" y="3412"/>
                  </a:lnTo>
                  <a:cubicBezTo>
                    <a:pt x="1930" y="3412"/>
                    <a:pt x="1608" y="3090"/>
                    <a:pt x="1608" y="2691"/>
                  </a:cubicBezTo>
                  <a:lnTo>
                    <a:pt x="1608" y="2099"/>
                  </a:lnTo>
                  <a:cubicBezTo>
                    <a:pt x="1901" y="2065"/>
                    <a:pt x="2421" y="1964"/>
                    <a:pt x="2820" y="1627"/>
                  </a:cubicBezTo>
                  <a:close/>
                  <a:moveTo>
                    <a:pt x="2676" y="3855"/>
                  </a:moveTo>
                  <a:lnTo>
                    <a:pt x="2676" y="3975"/>
                  </a:lnTo>
                  <a:lnTo>
                    <a:pt x="2426" y="4240"/>
                  </a:lnTo>
                  <a:lnTo>
                    <a:pt x="2190" y="4009"/>
                  </a:lnTo>
                  <a:lnTo>
                    <a:pt x="2190" y="3855"/>
                  </a:lnTo>
                  <a:cubicBezTo>
                    <a:pt x="2238" y="3865"/>
                    <a:pt x="2286" y="3865"/>
                    <a:pt x="2330" y="3865"/>
                  </a:cubicBezTo>
                  <a:lnTo>
                    <a:pt x="2536" y="3865"/>
                  </a:lnTo>
                  <a:cubicBezTo>
                    <a:pt x="2585" y="3865"/>
                    <a:pt x="2628" y="3865"/>
                    <a:pt x="2676" y="3855"/>
                  </a:cubicBezTo>
                  <a:close/>
                  <a:moveTo>
                    <a:pt x="2378" y="1"/>
                  </a:moveTo>
                  <a:cubicBezTo>
                    <a:pt x="1540" y="1"/>
                    <a:pt x="857" y="684"/>
                    <a:pt x="857" y="1521"/>
                  </a:cubicBezTo>
                  <a:lnTo>
                    <a:pt x="857" y="1921"/>
                  </a:lnTo>
                  <a:cubicBezTo>
                    <a:pt x="405" y="2286"/>
                    <a:pt x="636" y="3018"/>
                    <a:pt x="1213" y="3056"/>
                  </a:cubicBezTo>
                  <a:cubicBezTo>
                    <a:pt x="1305" y="3326"/>
                    <a:pt x="1492" y="3557"/>
                    <a:pt x="1738" y="3706"/>
                  </a:cubicBezTo>
                  <a:lnTo>
                    <a:pt x="1738" y="3831"/>
                  </a:lnTo>
                  <a:lnTo>
                    <a:pt x="809" y="4192"/>
                  </a:lnTo>
                  <a:cubicBezTo>
                    <a:pt x="727" y="4221"/>
                    <a:pt x="1" y="4509"/>
                    <a:pt x="1" y="5433"/>
                  </a:cubicBezTo>
                  <a:lnTo>
                    <a:pt x="1" y="6242"/>
                  </a:lnTo>
                  <a:cubicBezTo>
                    <a:pt x="1" y="6367"/>
                    <a:pt x="102" y="6468"/>
                    <a:pt x="227" y="6473"/>
                  </a:cubicBezTo>
                  <a:lnTo>
                    <a:pt x="804" y="6473"/>
                  </a:lnTo>
                  <a:cubicBezTo>
                    <a:pt x="1103" y="6473"/>
                    <a:pt x="1103" y="6016"/>
                    <a:pt x="804" y="6016"/>
                  </a:cubicBezTo>
                  <a:lnTo>
                    <a:pt x="453" y="6016"/>
                  </a:lnTo>
                  <a:lnTo>
                    <a:pt x="453" y="5438"/>
                  </a:lnTo>
                  <a:cubicBezTo>
                    <a:pt x="453" y="4808"/>
                    <a:pt x="944" y="4625"/>
                    <a:pt x="963" y="4620"/>
                  </a:cubicBezTo>
                  <a:lnTo>
                    <a:pt x="973" y="4615"/>
                  </a:lnTo>
                  <a:lnTo>
                    <a:pt x="1824" y="4283"/>
                  </a:lnTo>
                  <a:lnTo>
                    <a:pt x="2277" y="4721"/>
                  </a:lnTo>
                  <a:cubicBezTo>
                    <a:pt x="2315" y="4764"/>
                    <a:pt x="2373" y="4789"/>
                    <a:pt x="2431" y="4789"/>
                  </a:cubicBezTo>
                  <a:lnTo>
                    <a:pt x="2435" y="4789"/>
                  </a:lnTo>
                  <a:cubicBezTo>
                    <a:pt x="2498" y="4784"/>
                    <a:pt x="2556" y="4760"/>
                    <a:pt x="2594" y="4716"/>
                  </a:cubicBezTo>
                  <a:lnTo>
                    <a:pt x="3022" y="4274"/>
                  </a:lnTo>
                  <a:lnTo>
                    <a:pt x="3869" y="4615"/>
                  </a:lnTo>
                  <a:lnTo>
                    <a:pt x="3879" y="4620"/>
                  </a:lnTo>
                  <a:cubicBezTo>
                    <a:pt x="3903" y="4625"/>
                    <a:pt x="4394" y="4808"/>
                    <a:pt x="4394" y="5438"/>
                  </a:cubicBezTo>
                  <a:lnTo>
                    <a:pt x="4394" y="6016"/>
                  </a:lnTo>
                  <a:lnTo>
                    <a:pt x="1526" y="6016"/>
                  </a:lnTo>
                  <a:cubicBezTo>
                    <a:pt x="1223" y="6016"/>
                    <a:pt x="1223" y="6473"/>
                    <a:pt x="1526" y="6473"/>
                  </a:cubicBezTo>
                  <a:lnTo>
                    <a:pt x="4620" y="6473"/>
                  </a:lnTo>
                  <a:cubicBezTo>
                    <a:pt x="4745" y="6468"/>
                    <a:pt x="4846" y="6367"/>
                    <a:pt x="4846" y="6242"/>
                  </a:cubicBezTo>
                  <a:lnTo>
                    <a:pt x="4846" y="5438"/>
                  </a:lnTo>
                  <a:cubicBezTo>
                    <a:pt x="4846" y="4519"/>
                    <a:pt x="4124" y="4226"/>
                    <a:pt x="4033" y="4192"/>
                  </a:cubicBezTo>
                  <a:lnTo>
                    <a:pt x="3133" y="3831"/>
                  </a:lnTo>
                  <a:lnTo>
                    <a:pt x="3133" y="3706"/>
                  </a:lnTo>
                  <a:cubicBezTo>
                    <a:pt x="3378" y="3562"/>
                    <a:pt x="3566" y="3331"/>
                    <a:pt x="3658" y="3056"/>
                  </a:cubicBezTo>
                  <a:cubicBezTo>
                    <a:pt x="4230" y="3008"/>
                    <a:pt x="4452" y="2286"/>
                    <a:pt x="4009" y="1926"/>
                  </a:cubicBezTo>
                  <a:lnTo>
                    <a:pt x="4009" y="1526"/>
                  </a:lnTo>
                  <a:cubicBezTo>
                    <a:pt x="4009" y="684"/>
                    <a:pt x="3326" y="1"/>
                    <a:pt x="24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0"/>
            <p:cNvSpPr/>
            <p:nvPr/>
          </p:nvSpPr>
          <p:spPr>
            <a:xfrm>
              <a:off x="2439045" y="2621546"/>
              <a:ext cx="127256" cy="169639"/>
            </a:xfrm>
            <a:custGeom>
              <a:rect b="b" l="l" r="r" t="t"/>
              <a:pathLst>
                <a:path extrusionOk="0" h="6468" w="4852">
                  <a:moveTo>
                    <a:pt x="2378" y="453"/>
                  </a:moveTo>
                  <a:lnTo>
                    <a:pt x="2378" y="458"/>
                  </a:lnTo>
                  <a:lnTo>
                    <a:pt x="2489" y="458"/>
                  </a:lnTo>
                  <a:cubicBezTo>
                    <a:pt x="3076" y="458"/>
                    <a:pt x="3557" y="934"/>
                    <a:pt x="3557" y="1521"/>
                  </a:cubicBezTo>
                  <a:lnTo>
                    <a:pt x="3557" y="1666"/>
                  </a:lnTo>
                  <a:lnTo>
                    <a:pt x="3537" y="1666"/>
                  </a:lnTo>
                  <a:cubicBezTo>
                    <a:pt x="3225" y="1593"/>
                    <a:pt x="3124" y="1175"/>
                    <a:pt x="3124" y="1175"/>
                  </a:cubicBezTo>
                  <a:cubicBezTo>
                    <a:pt x="3098" y="1060"/>
                    <a:pt x="2998" y="995"/>
                    <a:pt x="2897" y="995"/>
                  </a:cubicBezTo>
                  <a:cubicBezTo>
                    <a:pt x="2829" y="995"/>
                    <a:pt x="2761" y="1024"/>
                    <a:pt x="2715" y="1088"/>
                  </a:cubicBezTo>
                  <a:cubicBezTo>
                    <a:pt x="2310" y="1656"/>
                    <a:pt x="1396" y="1661"/>
                    <a:pt x="1387" y="1661"/>
                  </a:cubicBezTo>
                  <a:lnTo>
                    <a:pt x="1334" y="1661"/>
                  </a:lnTo>
                  <a:lnTo>
                    <a:pt x="1319" y="1666"/>
                  </a:lnTo>
                  <a:lnTo>
                    <a:pt x="1314" y="1666"/>
                  </a:lnTo>
                  <a:lnTo>
                    <a:pt x="1314" y="1521"/>
                  </a:lnTo>
                  <a:cubicBezTo>
                    <a:pt x="1314" y="929"/>
                    <a:pt x="1791" y="453"/>
                    <a:pt x="2378" y="453"/>
                  </a:cubicBezTo>
                  <a:close/>
                  <a:moveTo>
                    <a:pt x="3715" y="2286"/>
                  </a:moveTo>
                  <a:lnTo>
                    <a:pt x="3740" y="2291"/>
                  </a:lnTo>
                  <a:cubicBezTo>
                    <a:pt x="3817" y="2373"/>
                    <a:pt x="3802" y="2503"/>
                    <a:pt x="3715" y="2565"/>
                  </a:cubicBezTo>
                  <a:lnTo>
                    <a:pt x="3715" y="2286"/>
                  </a:lnTo>
                  <a:close/>
                  <a:moveTo>
                    <a:pt x="1156" y="2286"/>
                  </a:moveTo>
                  <a:lnTo>
                    <a:pt x="1156" y="2575"/>
                  </a:lnTo>
                  <a:cubicBezTo>
                    <a:pt x="1103" y="2537"/>
                    <a:pt x="1074" y="2479"/>
                    <a:pt x="1074" y="2416"/>
                  </a:cubicBezTo>
                  <a:cubicBezTo>
                    <a:pt x="1074" y="2373"/>
                    <a:pt x="1088" y="2330"/>
                    <a:pt x="1122" y="2296"/>
                  </a:cubicBezTo>
                  <a:cubicBezTo>
                    <a:pt x="1132" y="2296"/>
                    <a:pt x="1146" y="2291"/>
                    <a:pt x="1156" y="2286"/>
                  </a:cubicBezTo>
                  <a:close/>
                  <a:moveTo>
                    <a:pt x="2825" y="1627"/>
                  </a:moveTo>
                  <a:cubicBezTo>
                    <a:pt x="2926" y="1805"/>
                    <a:pt x="3076" y="1949"/>
                    <a:pt x="3258" y="2041"/>
                  </a:cubicBezTo>
                  <a:lnTo>
                    <a:pt x="3258" y="2690"/>
                  </a:lnTo>
                  <a:cubicBezTo>
                    <a:pt x="3258" y="3085"/>
                    <a:pt x="2936" y="3412"/>
                    <a:pt x="2537" y="3412"/>
                  </a:cubicBezTo>
                  <a:lnTo>
                    <a:pt x="2335" y="3412"/>
                  </a:lnTo>
                  <a:cubicBezTo>
                    <a:pt x="1935" y="3412"/>
                    <a:pt x="1613" y="3085"/>
                    <a:pt x="1613" y="2690"/>
                  </a:cubicBezTo>
                  <a:lnTo>
                    <a:pt x="1613" y="2094"/>
                  </a:lnTo>
                  <a:cubicBezTo>
                    <a:pt x="1906" y="2060"/>
                    <a:pt x="2426" y="1959"/>
                    <a:pt x="2825" y="1627"/>
                  </a:cubicBezTo>
                  <a:close/>
                  <a:moveTo>
                    <a:pt x="2676" y="3855"/>
                  </a:moveTo>
                  <a:lnTo>
                    <a:pt x="2676" y="3975"/>
                  </a:lnTo>
                  <a:lnTo>
                    <a:pt x="2431" y="4240"/>
                  </a:lnTo>
                  <a:lnTo>
                    <a:pt x="2195" y="4009"/>
                  </a:lnTo>
                  <a:lnTo>
                    <a:pt x="2195" y="3855"/>
                  </a:lnTo>
                  <a:cubicBezTo>
                    <a:pt x="2238" y="3860"/>
                    <a:pt x="2286" y="3865"/>
                    <a:pt x="2335" y="3865"/>
                  </a:cubicBezTo>
                  <a:lnTo>
                    <a:pt x="2537" y="3865"/>
                  </a:lnTo>
                  <a:cubicBezTo>
                    <a:pt x="2585" y="3865"/>
                    <a:pt x="2633" y="3860"/>
                    <a:pt x="2676" y="3855"/>
                  </a:cubicBezTo>
                  <a:close/>
                  <a:moveTo>
                    <a:pt x="2383" y="1"/>
                  </a:moveTo>
                  <a:cubicBezTo>
                    <a:pt x="1541" y="1"/>
                    <a:pt x="862" y="679"/>
                    <a:pt x="862" y="1521"/>
                  </a:cubicBezTo>
                  <a:lnTo>
                    <a:pt x="862" y="1921"/>
                  </a:lnTo>
                  <a:cubicBezTo>
                    <a:pt x="405" y="2286"/>
                    <a:pt x="636" y="3013"/>
                    <a:pt x="1218" y="3051"/>
                  </a:cubicBezTo>
                  <a:cubicBezTo>
                    <a:pt x="1310" y="3326"/>
                    <a:pt x="1492" y="3557"/>
                    <a:pt x="1743" y="3701"/>
                  </a:cubicBezTo>
                  <a:lnTo>
                    <a:pt x="1743" y="3826"/>
                  </a:lnTo>
                  <a:lnTo>
                    <a:pt x="814" y="4187"/>
                  </a:lnTo>
                  <a:cubicBezTo>
                    <a:pt x="727" y="4221"/>
                    <a:pt x="1" y="4509"/>
                    <a:pt x="1" y="5433"/>
                  </a:cubicBezTo>
                  <a:lnTo>
                    <a:pt x="1" y="6242"/>
                  </a:lnTo>
                  <a:cubicBezTo>
                    <a:pt x="1" y="6367"/>
                    <a:pt x="102" y="6468"/>
                    <a:pt x="227" y="6468"/>
                  </a:cubicBezTo>
                  <a:lnTo>
                    <a:pt x="804" y="6468"/>
                  </a:lnTo>
                  <a:cubicBezTo>
                    <a:pt x="1108" y="6468"/>
                    <a:pt x="1108" y="6015"/>
                    <a:pt x="804" y="6015"/>
                  </a:cubicBezTo>
                  <a:lnTo>
                    <a:pt x="453" y="6015"/>
                  </a:lnTo>
                  <a:lnTo>
                    <a:pt x="453" y="5433"/>
                  </a:lnTo>
                  <a:cubicBezTo>
                    <a:pt x="453" y="4808"/>
                    <a:pt x="944" y="4625"/>
                    <a:pt x="963" y="4615"/>
                  </a:cubicBezTo>
                  <a:lnTo>
                    <a:pt x="978" y="4615"/>
                  </a:lnTo>
                  <a:lnTo>
                    <a:pt x="1824" y="4283"/>
                  </a:lnTo>
                  <a:lnTo>
                    <a:pt x="2277" y="4721"/>
                  </a:lnTo>
                  <a:cubicBezTo>
                    <a:pt x="2320" y="4760"/>
                    <a:pt x="2378" y="4784"/>
                    <a:pt x="2436" y="4784"/>
                  </a:cubicBezTo>
                  <a:lnTo>
                    <a:pt x="2440" y="4784"/>
                  </a:lnTo>
                  <a:cubicBezTo>
                    <a:pt x="2498" y="4784"/>
                    <a:pt x="2556" y="4760"/>
                    <a:pt x="2599" y="4716"/>
                  </a:cubicBezTo>
                  <a:lnTo>
                    <a:pt x="3027" y="4274"/>
                  </a:lnTo>
                  <a:lnTo>
                    <a:pt x="3874" y="4615"/>
                  </a:lnTo>
                  <a:lnTo>
                    <a:pt x="3884" y="4615"/>
                  </a:lnTo>
                  <a:cubicBezTo>
                    <a:pt x="3903" y="4625"/>
                    <a:pt x="4394" y="4808"/>
                    <a:pt x="4394" y="5433"/>
                  </a:cubicBezTo>
                  <a:lnTo>
                    <a:pt x="4394" y="6015"/>
                  </a:lnTo>
                  <a:lnTo>
                    <a:pt x="1526" y="6015"/>
                  </a:lnTo>
                  <a:cubicBezTo>
                    <a:pt x="1223" y="6015"/>
                    <a:pt x="1223" y="6468"/>
                    <a:pt x="1526" y="6468"/>
                  </a:cubicBezTo>
                  <a:lnTo>
                    <a:pt x="4625" y="6468"/>
                  </a:lnTo>
                  <a:cubicBezTo>
                    <a:pt x="4750" y="6468"/>
                    <a:pt x="4851" y="6367"/>
                    <a:pt x="4851" y="6242"/>
                  </a:cubicBezTo>
                  <a:lnTo>
                    <a:pt x="4851" y="5433"/>
                  </a:lnTo>
                  <a:cubicBezTo>
                    <a:pt x="4846" y="4514"/>
                    <a:pt x="4124" y="4225"/>
                    <a:pt x="4038" y="4192"/>
                  </a:cubicBezTo>
                  <a:lnTo>
                    <a:pt x="3133" y="3831"/>
                  </a:lnTo>
                  <a:lnTo>
                    <a:pt x="3133" y="3706"/>
                  </a:lnTo>
                  <a:cubicBezTo>
                    <a:pt x="3383" y="3557"/>
                    <a:pt x="3566" y="3326"/>
                    <a:pt x="3658" y="3056"/>
                  </a:cubicBezTo>
                  <a:cubicBezTo>
                    <a:pt x="4230" y="3008"/>
                    <a:pt x="4457" y="2286"/>
                    <a:pt x="4009" y="1925"/>
                  </a:cubicBezTo>
                  <a:lnTo>
                    <a:pt x="4009" y="1521"/>
                  </a:lnTo>
                  <a:cubicBezTo>
                    <a:pt x="4009" y="684"/>
                    <a:pt x="3331"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0"/>
            <p:cNvSpPr/>
            <p:nvPr/>
          </p:nvSpPr>
          <p:spPr>
            <a:xfrm>
              <a:off x="2189674" y="2621546"/>
              <a:ext cx="127125" cy="169771"/>
            </a:xfrm>
            <a:custGeom>
              <a:rect b="b" l="l" r="r" t="t"/>
              <a:pathLst>
                <a:path extrusionOk="0" h="6473" w="4847">
                  <a:moveTo>
                    <a:pt x="2378" y="453"/>
                  </a:moveTo>
                  <a:lnTo>
                    <a:pt x="2378" y="458"/>
                  </a:lnTo>
                  <a:lnTo>
                    <a:pt x="2484" y="458"/>
                  </a:lnTo>
                  <a:cubicBezTo>
                    <a:pt x="3076" y="458"/>
                    <a:pt x="3552" y="934"/>
                    <a:pt x="3552" y="1521"/>
                  </a:cubicBezTo>
                  <a:lnTo>
                    <a:pt x="3552" y="1666"/>
                  </a:lnTo>
                  <a:lnTo>
                    <a:pt x="3533" y="1666"/>
                  </a:lnTo>
                  <a:cubicBezTo>
                    <a:pt x="3220" y="1593"/>
                    <a:pt x="3119" y="1175"/>
                    <a:pt x="3119" y="1175"/>
                  </a:cubicBezTo>
                  <a:cubicBezTo>
                    <a:pt x="3093" y="1060"/>
                    <a:pt x="2993" y="995"/>
                    <a:pt x="2894" y="995"/>
                  </a:cubicBezTo>
                  <a:cubicBezTo>
                    <a:pt x="2826" y="995"/>
                    <a:pt x="2759" y="1024"/>
                    <a:pt x="2715" y="1088"/>
                  </a:cubicBezTo>
                  <a:cubicBezTo>
                    <a:pt x="2306" y="1656"/>
                    <a:pt x="1396" y="1661"/>
                    <a:pt x="1382" y="1661"/>
                  </a:cubicBezTo>
                  <a:lnTo>
                    <a:pt x="1329" y="1661"/>
                  </a:lnTo>
                  <a:lnTo>
                    <a:pt x="1314" y="1666"/>
                  </a:lnTo>
                  <a:lnTo>
                    <a:pt x="1310" y="1666"/>
                  </a:lnTo>
                  <a:lnTo>
                    <a:pt x="1310" y="1521"/>
                  </a:lnTo>
                  <a:cubicBezTo>
                    <a:pt x="1314" y="929"/>
                    <a:pt x="1791" y="453"/>
                    <a:pt x="2378" y="453"/>
                  </a:cubicBezTo>
                  <a:close/>
                  <a:moveTo>
                    <a:pt x="3711" y="2286"/>
                  </a:moveTo>
                  <a:lnTo>
                    <a:pt x="3740" y="2291"/>
                  </a:lnTo>
                  <a:cubicBezTo>
                    <a:pt x="3812" y="2373"/>
                    <a:pt x="3802" y="2503"/>
                    <a:pt x="3711" y="2565"/>
                  </a:cubicBezTo>
                  <a:lnTo>
                    <a:pt x="3711" y="2286"/>
                  </a:lnTo>
                  <a:close/>
                  <a:moveTo>
                    <a:pt x="1156" y="2286"/>
                  </a:moveTo>
                  <a:lnTo>
                    <a:pt x="1156" y="2575"/>
                  </a:lnTo>
                  <a:cubicBezTo>
                    <a:pt x="1103" y="2537"/>
                    <a:pt x="1069" y="2479"/>
                    <a:pt x="1074" y="2416"/>
                  </a:cubicBezTo>
                  <a:cubicBezTo>
                    <a:pt x="1074" y="2373"/>
                    <a:pt x="1088" y="2330"/>
                    <a:pt x="1117" y="2296"/>
                  </a:cubicBezTo>
                  <a:cubicBezTo>
                    <a:pt x="1132" y="2296"/>
                    <a:pt x="1141" y="2291"/>
                    <a:pt x="1156" y="2286"/>
                  </a:cubicBezTo>
                  <a:close/>
                  <a:moveTo>
                    <a:pt x="2821" y="1627"/>
                  </a:moveTo>
                  <a:cubicBezTo>
                    <a:pt x="2922" y="1805"/>
                    <a:pt x="3076" y="1949"/>
                    <a:pt x="3258" y="2041"/>
                  </a:cubicBezTo>
                  <a:lnTo>
                    <a:pt x="3258" y="2690"/>
                  </a:lnTo>
                  <a:cubicBezTo>
                    <a:pt x="3258" y="3085"/>
                    <a:pt x="2936" y="3412"/>
                    <a:pt x="2537" y="3412"/>
                  </a:cubicBezTo>
                  <a:lnTo>
                    <a:pt x="2330" y="3412"/>
                  </a:lnTo>
                  <a:cubicBezTo>
                    <a:pt x="1930" y="3412"/>
                    <a:pt x="1608" y="3085"/>
                    <a:pt x="1608" y="2690"/>
                  </a:cubicBezTo>
                  <a:lnTo>
                    <a:pt x="1608" y="2094"/>
                  </a:lnTo>
                  <a:cubicBezTo>
                    <a:pt x="1901" y="2060"/>
                    <a:pt x="2421" y="1959"/>
                    <a:pt x="2821" y="1627"/>
                  </a:cubicBezTo>
                  <a:close/>
                  <a:moveTo>
                    <a:pt x="2676" y="3855"/>
                  </a:moveTo>
                  <a:lnTo>
                    <a:pt x="2676" y="3975"/>
                  </a:lnTo>
                  <a:lnTo>
                    <a:pt x="2426" y="4240"/>
                  </a:lnTo>
                  <a:lnTo>
                    <a:pt x="2190" y="4009"/>
                  </a:lnTo>
                  <a:lnTo>
                    <a:pt x="2190" y="3855"/>
                  </a:lnTo>
                  <a:cubicBezTo>
                    <a:pt x="2238" y="3860"/>
                    <a:pt x="2286" y="3865"/>
                    <a:pt x="2330" y="3865"/>
                  </a:cubicBezTo>
                  <a:lnTo>
                    <a:pt x="2537" y="3865"/>
                  </a:lnTo>
                  <a:cubicBezTo>
                    <a:pt x="2585" y="3865"/>
                    <a:pt x="2628" y="3860"/>
                    <a:pt x="2676" y="3855"/>
                  </a:cubicBezTo>
                  <a:close/>
                  <a:moveTo>
                    <a:pt x="2378" y="1"/>
                  </a:moveTo>
                  <a:cubicBezTo>
                    <a:pt x="1541" y="1"/>
                    <a:pt x="857" y="684"/>
                    <a:pt x="857" y="1521"/>
                  </a:cubicBezTo>
                  <a:lnTo>
                    <a:pt x="857" y="1921"/>
                  </a:lnTo>
                  <a:cubicBezTo>
                    <a:pt x="405" y="2286"/>
                    <a:pt x="636" y="3018"/>
                    <a:pt x="1218" y="3056"/>
                  </a:cubicBezTo>
                  <a:cubicBezTo>
                    <a:pt x="1305" y="3330"/>
                    <a:pt x="1492" y="3561"/>
                    <a:pt x="1743" y="3706"/>
                  </a:cubicBezTo>
                  <a:lnTo>
                    <a:pt x="1743" y="3831"/>
                  </a:lnTo>
                  <a:lnTo>
                    <a:pt x="814" y="4192"/>
                  </a:lnTo>
                  <a:cubicBezTo>
                    <a:pt x="727" y="4221"/>
                    <a:pt x="1" y="4514"/>
                    <a:pt x="1" y="5433"/>
                  </a:cubicBezTo>
                  <a:lnTo>
                    <a:pt x="1" y="6242"/>
                  </a:lnTo>
                  <a:cubicBezTo>
                    <a:pt x="1" y="6367"/>
                    <a:pt x="102" y="6473"/>
                    <a:pt x="227" y="6473"/>
                  </a:cubicBezTo>
                  <a:lnTo>
                    <a:pt x="804" y="6473"/>
                  </a:lnTo>
                  <a:cubicBezTo>
                    <a:pt x="1108" y="6473"/>
                    <a:pt x="1108" y="6015"/>
                    <a:pt x="804" y="6015"/>
                  </a:cubicBezTo>
                  <a:lnTo>
                    <a:pt x="448" y="6015"/>
                  </a:lnTo>
                  <a:lnTo>
                    <a:pt x="448" y="5438"/>
                  </a:lnTo>
                  <a:cubicBezTo>
                    <a:pt x="448" y="4808"/>
                    <a:pt x="939" y="4625"/>
                    <a:pt x="958" y="4620"/>
                  </a:cubicBezTo>
                  <a:lnTo>
                    <a:pt x="968" y="4615"/>
                  </a:lnTo>
                  <a:lnTo>
                    <a:pt x="1820" y="4283"/>
                  </a:lnTo>
                  <a:lnTo>
                    <a:pt x="2272" y="4721"/>
                  </a:lnTo>
                  <a:cubicBezTo>
                    <a:pt x="2315" y="4764"/>
                    <a:pt x="2373" y="4788"/>
                    <a:pt x="2436" y="4788"/>
                  </a:cubicBezTo>
                  <a:cubicBezTo>
                    <a:pt x="2493" y="4784"/>
                    <a:pt x="2551" y="4760"/>
                    <a:pt x="2594" y="4716"/>
                  </a:cubicBezTo>
                  <a:lnTo>
                    <a:pt x="3018" y="4274"/>
                  </a:lnTo>
                  <a:lnTo>
                    <a:pt x="3869" y="4615"/>
                  </a:lnTo>
                  <a:lnTo>
                    <a:pt x="3879" y="4615"/>
                  </a:lnTo>
                  <a:cubicBezTo>
                    <a:pt x="3898" y="4625"/>
                    <a:pt x="4389" y="4808"/>
                    <a:pt x="4389" y="5433"/>
                  </a:cubicBezTo>
                  <a:lnTo>
                    <a:pt x="4389" y="6015"/>
                  </a:lnTo>
                  <a:lnTo>
                    <a:pt x="1521" y="6015"/>
                  </a:lnTo>
                  <a:cubicBezTo>
                    <a:pt x="1220" y="6015"/>
                    <a:pt x="1218" y="6468"/>
                    <a:pt x="1517" y="6468"/>
                  </a:cubicBezTo>
                  <a:cubicBezTo>
                    <a:pt x="1518" y="6468"/>
                    <a:pt x="1520" y="6468"/>
                    <a:pt x="1521" y="6468"/>
                  </a:cubicBezTo>
                  <a:lnTo>
                    <a:pt x="4615" y="6468"/>
                  </a:lnTo>
                  <a:cubicBezTo>
                    <a:pt x="4740" y="6468"/>
                    <a:pt x="4846" y="6367"/>
                    <a:pt x="4846" y="6242"/>
                  </a:cubicBezTo>
                  <a:lnTo>
                    <a:pt x="4846" y="5433"/>
                  </a:lnTo>
                  <a:cubicBezTo>
                    <a:pt x="4846" y="4514"/>
                    <a:pt x="4124" y="4225"/>
                    <a:pt x="4033" y="4192"/>
                  </a:cubicBezTo>
                  <a:lnTo>
                    <a:pt x="3133" y="3831"/>
                  </a:lnTo>
                  <a:lnTo>
                    <a:pt x="3133" y="3706"/>
                  </a:lnTo>
                  <a:cubicBezTo>
                    <a:pt x="3379" y="3557"/>
                    <a:pt x="3566" y="3326"/>
                    <a:pt x="3658" y="3056"/>
                  </a:cubicBezTo>
                  <a:cubicBezTo>
                    <a:pt x="4230" y="3008"/>
                    <a:pt x="4452" y="2286"/>
                    <a:pt x="4009" y="1925"/>
                  </a:cubicBezTo>
                  <a:lnTo>
                    <a:pt x="4009" y="1521"/>
                  </a:lnTo>
                  <a:cubicBezTo>
                    <a:pt x="4009" y="684"/>
                    <a:pt x="3326"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40"/>
          <p:cNvGrpSpPr/>
          <p:nvPr/>
        </p:nvGrpSpPr>
        <p:grpSpPr>
          <a:xfrm>
            <a:off x="3139946" y="1327884"/>
            <a:ext cx="347567" cy="346334"/>
            <a:chOff x="3547471" y="2442334"/>
            <a:chExt cx="347567" cy="346334"/>
          </a:xfrm>
        </p:grpSpPr>
        <p:sp>
          <p:nvSpPr>
            <p:cNvPr id="858" name="Google Shape;858;p40"/>
            <p:cNvSpPr/>
            <p:nvPr/>
          </p:nvSpPr>
          <p:spPr>
            <a:xfrm>
              <a:off x="3552507" y="2645518"/>
              <a:ext cx="60979" cy="138088"/>
            </a:xfrm>
            <a:custGeom>
              <a:rect b="b" l="l" r="r" t="t"/>
              <a:pathLst>
                <a:path extrusionOk="0" h="5265" w="2325">
                  <a:moveTo>
                    <a:pt x="2001" y="1"/>
                  </a:moveTo>
                  <a:cubicBezTo>
                    <a:pt x="1999" y="1"/>
                    <a:pt x="1996" y="1"/>
                    <a:pt x="1993" y="1"/>
                  </a:cubicBezTo>
                  <a:lnTo>
                    <a:pt x="333" y="1"/>
                  </a:lnTo>
                  <a:cubicBezTo>
                    <a:pt x="150" y="1"/>
                    <a:pt x="1" y="145"/>
                    <a:pt x="1" y="333"/>
                  </a:cubicBezTo>
                  <a:lnTo>
                    <a:pt x="1" y="5265"/>
                  </a:lnTo>
                  <a:lnTo>
                    <a:pt x="2325" y="5265"/>
                  </a:lnTo>
                  <a:lnTo>
                    <a:pt x="2325" y="333"/>
                  </a:lnTo>
                  <a:cubicBezTo>
                    <a:pt x="2325" y="148"/>
                    <a:pt x="2180" y="1"/>
                    <a:pt x="20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0"/>
            <p:cNvSpPr/>
            <p:nvPr/>
          </p:nvSpPr>
          <p:spPr>
            <a:xfrm>
              <a:off x="3552507" y="2645518"/>
              <a:ext cx="29060" cy="138088"/>
            </a:xfrm>
            <a:custGeom>
              <a:rect b="b" l="l" r="r" t="t"/>
              <a:pathLst>
                <a:path extrusionOk="0" h="5265" w="1108">
                  <a:moveTo>
                    <a:pt x="333" y="1"/>
                  </a:moveTo>
                  <a:cubicBezTo>
                    <a:pt x="150" y="1"/>
                    <a:pt x="1" y="145"/>
                    <a:pt x="1" y="333"/>
                  </a:cubicBezTo>
                  <a:lnTo>
                    <a:pt x="1" y="5265"/>
                  </a:lnTo>
                  <a:lnTo>
                    <a:pt x="776" y="5265"/>
                  </a:lnTo>
                  <a:lnTo>
                    <a:pt x="776" y="333"/>
                  </a:lnTo>
                  <a:cubicBezTo>
                    <a:pt x="776" y="150"/>
                    <a:pt x="925" y="1"/>
                    <a:pt x="1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0"/>
            <p:cNvSpPr/>
            <p:nvPr/>
          </p:nvSpPr>
          <p:spPr>
            <a:xfrm>
              <a:off x="3644644" y="2611212"/>
              <a:ext cx="60979" cy="172393"/>
            </a:xfrm>
            <a:custGeom>
              <a:rect b="b" l="l" r="r" t="t"/>
              <a:pathLst>
                <a:path extrusionOk="0" h="6573" w="2325">
                  <a:moveTo>
                    <a:pt x="332" y="0"/>
                  </a:moveTo>
                  <a:cubicBezTo>
                    <a:pt x="150" y="0"/>
                    <a:pt x="0" y="149"/>
                    <a:pt x="0" y="332"/>
                  </a:cubicBezTo>
                  <a:lnTo>
                    <a:pt x="0" y="6573"/>
                  </a:lnTo>
                  <a:lnTo>
                    <a:pt x="2324" y="6573"/>
                  </a:lnTo>
                  <a:lnTo>
                    <a:pt x="2324" y="337"/>
                  </a:lnTo>
                  <a:cubicBezTo>
                    <a:pt x="2324" y="149"/>
                    <a:pt x="2175" y="0"/>
                    <a:pt x="19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0"/>
            <p:cNvSpPr/>
            <p:nvPr/>
          </p:nvSpPr>
          <p:spPr>
            <a:xfrm>
              <a:off x="3644644" y="2611212"/>
              <a:ext cx="29060" cy="172393"/>
            </a:xfrm>
            <a:custGeom>
              <a:rect b="b" l="l" r="r" t="t"/>
              <a:pathLst>
                <a:path extrusionOk="0" h="6573" w="1108">
                  <a:moveTo>
                    <a:pt x="332" y="0"/>
                  </a:moveTo>
                  <a:cubicBezTo>
                    <a:pt x="150" y="0"/>
                    <a:pt x="0" y="149"/>
                    <a:pt x="0" y="332"/>
                  </a:cubicBezTo>
                  <a:lnTo>
                    <a:pt x="0" y="6573"/>
                  </a:lnTo>
                  <a:lnTo>
                    <a:pt x="775" y="6573"/>
                  </a:lnTo>
                  <a:lnTo>
                    <a:pt x="775" y="337"/>
                  </a:lnTo>
                  <a:cubicBezTo>
                    <a:pt x="775" y="149"/>
                    <a:pt x="924" y="0"/>
                    <a:pt x="1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0"/>
            <p:cNvSpPr/>
            <p:nvPr/>
          </p:nvSpPr>
          <p:spPr>
            <a:xfrm>
              <a:off x="3736755" y="2577143"/>
              <a:ext cx="61005" cy="206463"/>
            </a:xfrm>
            <a:custGeom>
              <a:rect b="b" l="l" r="r" t="t"/>
              <a:pathLst>
                <a:path extrusionOk="0" h="7872" w="2326">
                  <a:moveTo>
                    <a:pt x="333" y="0"/>
                  </a:moveTo>
                  <a:cubicBezTo>
                    <a:pt x="150" y="0"/>
                    <a:pt x="1" y="149"/>
                    <a:pt x="1" y="332"/>
                  </a:cubicBezTo>
                  <a:lnTo>
                    <a:pt x="1" y="7872"/>
                  </a:lnTo>
                  <a:lnTo>
                    <a:pt x="2325" y="7872"/>
                  </a:lnTo>
                  <a:lnTo>
                    <a:pt x="2325" y="332"/>
                  </a:lnTo>
                  <a:cubicBezTo>
                    <a:pt x="2325" y="149"/>
                    <a:pt x="2176"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0"/>
            <p:cNvSpPr/>
            <p:nvPr/>
          </p:nvSpPr>
          <p:spPr>
            <a:xfrm>
              <a:off x="3736755" y="2577143"/>
              <a:ext cx="29060" cy="206463"/>
            </a:xfrm>
            <a:custGeom>
              <a:rect b="b" l="l" r="r" t="t"/>
              <a:pathLst>
                <a:path extrusionOk="0" h="7872" w="1108">
                  <a:moveTo>
                    <a:pt x="333" y="0"/>
                  </a:moveTo>
                  <a:cubicBezTo>
                    <a:pt x="150" y="0"/>
                    <a:pt x="1" y="149"/>
                    <a:pt x="1" y="332"/>
                  </a:cubicBezTo>
                  <a:lnTo>
                    <a:pt x="1" y="7872"/>
                  </a:lnTo>
                  <a:lnTo>
                    <a:pt x="776" y="7872"/>
                  </a:lnTo>
                  <a:lnTo>
                    <a:pt x="776" y="332"/>
                  </a:lnTo>
                  <a:cubicBezTo>
                    <a:pt x="776" y="149"/>
                    <a:pt x="925" y="0"/>
                    <a:pt x="11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0"/>
            <p:cNvSpPr/>
            <p:nvPr/>
          </p:nvSpPr>
          <p:spPr>
            <a:xfrm>
              <a:off x="3828892" y="2542942"/>
              <a:ext cx="60979" cy="240664"/>
            </a:xfrm>
            <a:custGeom>
              <a:rect b="b" l="l" r="r" t="t"/>
              <a:pathLst>
                <a:path extrusionOk="0" h="9176" w="2325">
                  <a:moveTo>
                    <a:pt x="333" y="0"/>
                  </a:moveTo>
                  <a:cubicBezTo>
                    <a:pt x="150" y="0"/>
                    <a:pt x="1" y="149"/>
                    <a:pt x="1" y="332"/>
                  </a:cubicBezTo>
                  <a:lnTo>
                    <a:pt x="1" y="9176"/>
                  </a:lnTo>
                  <a:lnTo>
                    <a:pt x="2325" y="9176"/>
                  </a:lnTo>
                  <a:lnTo>
                    <a:pt x="2325" y="332"/>
                  </a:lnTo>
                  <a:cubicBezTo>
                    <a:pt x="2325" y="149"/>
                    <a:pt x="2175" y="0"/>
                    <a:pt x="1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0"/>
            <p:cNvSpPr/>
            <p:nvPr/>
          </p:nvSpPr>
          <p:spPr>
            <a:xfrm>
              <a:off x="3828892" y="2542942"/>
              <a:ext cx="29191" cy="240664"/>
            </a:xfrm>
            <a:custGeom>
              <a:rect b="b" l="l" r="r" t="t"/>
              <a:pathLst>
                <a:path extrusionOk="0" h="9176" w="1113">
                  <a:moveTo>
                    <a:pt x="333" y="0"/>
                  </a:moveTo>
                  <a:cubicBezTo>
                    <a:pt x="150" y="0"/>
                    <a:pt x="1" y="149"/>
                    <a:pt x="1" y="332"/>
                  </a:cubicBezTo>
                  <a:lnTo>
                    <a:pt x="1" y="9176"/>
                  </a:lnTo>
                  <a:lnTo>
                    <a:pt x="775" y="9176"/>
                  </a:lnTo>
                  <a:lnTo>
                    <a:pt x="775" y="332"/>
                  </a:lnTo>
                  <a:cubicBezTo>
                    <a:pt x="775" y="149"/>
                    <a:pt x="924" y="0"/>
                    <a:pt x="11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0"/>
            <p:cNvSpPr/>
            <p:nvPr/>
          </p:nvSpPr>
          <p:spPr>
            <a:xfrm>
              <a:off x="3567142" y="2447527"/>
              <a:ext cx="313130" cy="126338"/>
            </a:xfrm>
            <a:custGeom>
              <a:rect b="b" l="l" r="r" t="t"/>
              <a:pathLst>
                <a:path extrusionOk="0" h="4817" w="11939">
                  <a:moveTo>
                    <a:pt x="9603" y="0"/>
                  </a:moveTo>
                  <a:cubicBezTo>
                    <a:pt x="9429" y="0"/>
                    <a:pt x="9327" y="190"/>
                    <a:pt x="9427" y="332"/>
                  </a:cubicBezTo>
                  <a:lnTo>
                    <a:pt x="9764" y="818"/>
                  </a:lnTo>
                  <a:cubicBezTo>
                    <a:pt x="8624" y="1502"/>
                    <a:pt x="4976" y="3426"/>
                    <a:pt x="1" y="3426"/>
                  </a:cubicBezTo>
                  <a:lnTo>
                    <a:pt x="1" y="4817"/>
                  </a:lnTo>
                  <a:cubicBezTo>
                    <a:pt x="2705" y="4812"/>
                    <a:pt x="5385" y="4288"/>
                    <a:pt x="7897" y="3282"/>
                  </a:cubicBezTo>
                  <a:cubicBezTo>
                    <a:pt x="8816" y="2916"/>
                    <a:pt x="9711" y="2478"/>
                    <a:pt x="10563" y="1968"/>
                  </a:cubicBezTo>
                  <a:lnTo>
                    <a:pt x="10861" y="2401"/>
                  </a:lnTo>
                  <a:cubicBezTo>
                    <a:pt x="10905" y="2462"/>
                    <a:pt x="10970" y="2491"/>
                    <a:pt x="11035" y="2491"/>
                  </a:cubicBezTo>
                  <a:cubicBezTo>
                    <a:pt x="11120" y="2491"/>
                    <a:pt x="11204" y="2441"/>
                    <a:pt x="11236" y="2348"/>
                  </a:cubicBezTo>
                  <a:lnTo>
                    <a:pt x="11896" y="352"/>
                  </a:lnTo>
                  <a:cubicBezTo>
                    <a:pt x="11939" y="222"/>
                    <a:pt x="11847" y="82"/>
                    <a:pt x="11708" y="73"/>
                  </a:cubicBezTo>
                  <a:lnTo>
                    <a:pt x="9610" y="0"/>
                  </a:lnTo>
                  <a:cubicBezTo>
                    <a:pt x="9608" y="0"/>
                    <a:pt x="9606" y="0"/>
                    <a:pt x="9603"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0"/>
            <p:cNvSpPr/>
            <p:nvPr/>
          </p:nvSpPr>
          <p:spPr>
            <a:xfrm>
              <a:off x="3547471" y="2640351"/>
              <a:ext cx="71077" cy="148317"/>
            </a:xfrm>
            <a:custGeom>
              <a:rect b="b" l="l" r="r" t="t"/>
              <a:pathLst>
                <a:path extrusionOk="0" h="5655" w="2710">
                  <a:moveTo>
                    <a:pt x="2185" y="386"/>
                  </a:moveTo>
                  <a:cubicBezTo>
                    <a:pt x="2262" y="386"/>
                    <a:pt x="2320" y="448"/>
                    <a:pt x="2320" y="525"/>
                  </a:cubicBezTo>
                  <a:lnTo>
                    <a:pt x="2320" y="5265"/>
                  </a:lnTo>
                  <a:lnTo>
                    <a:pt x="385" y="5265"/>
                  </a:lnTo>
                  <a:lnTo>
                    <a:pt x="385" y="525"/>
                  </a:lnTo>
                  <a:cubicBezTo>
                    <a:pt x="385" y="448"/>
                    <a:pt x="448" y="386"/>
                    <a:pt x="525" y="386"/>
                  </a:cubicBezTo>
                  <a:close/>
                  <a:moveTo>
                    <a:pt x="525" y="1"/>
                  </a:moveTo>
                  <a:cubicBezTo>
                    <a:pt x="236" y="1"/>
                    <a:pt x="0" y="236"/>
                    <a:pt x="0" y="530"/>
                  </a:cubicBezTo>
                  <a:lnTo>
                    <a:pt x="0" y="5462"/>
                  </a:lnTo>
                  <a:cubicBezTo>
                    <a:pt x="0" y="5568"/>
                    <a:pt x="87" y="5654"/>
                    <a:pt x="193" y="5654"/>
                  </a:cubicBezTo>
                  <a:lnTo>
                    <a:pt x="2517" y="5654"/>
                  </a:lnTo>
                  <a:cubicBezTo>
                    <a:pt x="2623" y="5654"/>
                    <a:pt x="2709" y="5568"/>
                    <a:pt x="2709" y="5462"/>
                  </a:cubicBezTo>
                  <a:lnTo>
                    <a:pt x="2709" y="530"/>
                  </a:lnTo>
                  <a:cubicBezTo>
                    <a:pt x="2709" y="236"/>
                    <a:pt x="2474"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0"/>
            <p:cNvSpPr/>
            <p:nvPr/>
          </p:nvSpPr>
          <p:spPr>
            <a:xfrm>
              <a:off x="3639477" y="2606151"/>
              <a:ext cx="71181" cy="182517"/>
            </a:xfrm>
            <a:custGeom>
              <a:rect b="b" l="l" r="r" t="t"/>
              <a:pathLst>
                <a:path extrusionOk="0" h="6959" w="2714">
                  <a:moveTo>
                    <a:pt x="2189" y="390"/>
                  </a:moveTo>
                  <a:cubicBezTo>
                    <a:pt x="2266" y="390"/>
                    <a:pt x="2329" y="453"/>
                    <a:pt x="2329" y="530"/>
                  </a:cubicBezTo>
                  <a:lnTo>
                    <a:pt x="2329" y="6569"/>
                  </a:lnTo>
                  <a:lnTo>
                    <a:pt x="390" y="6569"/>
                  </a:lnTo>
                  <a:lnTo>
                    <a:pt x="390" y="530"/>
                  </a:lnTo>
                  <a:cubicBezTo>
                    <a:pt x="390" y="453"/>
                    <a:pt x="452" y="390"/>
                    <a:pt x="529" y="390"/>
                  </a:cubicBezTo>
                  <a:close/>
                  <a:moveTo>
                    <a:pt x="529" y="1"/>
                  </a:moveTo>
                  <a:cubicBezTo>
                    <a:pt x="236" y="1"/>
                    <a:pt x="0" y="236"/>
                    <a:pt x="0" y="530"/>
                  </a:cubicBezTo>
                  <a:lnTo>
                    <a:pt x="0" y="6766"/>
                  </a:lnTo>
                  <a:cubicBezTo>
                    <a:pt x="0" y="6872"/>
                    <a:pt x="87" y="6958"/>
                    <a:pt x="197" y="6958"/>
                  </a:cubicBezTo>
                  <a:lnTo>
                    <a:pt x="2521" y="6958"/>
                  </a:lnTo>
                  <a:cubicBezTo>
                    <a:pt x="2627" y="6958"/>
                    <a:pt x="2714" y="6872"/>
                    <a:pt x="2714" y="6766"/>
                  </a:cubicBezTo>
                  <a:lnTo>
                    <a:pt x="2714" y="530"/>
                  </a:lnTo>
                  <a:cubicBezTo>
                    <a:pt x="2714" y="236"/>
                    <a:pt x="2478" y="1"/>
                    <a:pt x="21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0"/>
            <p:cNvSpPr/>
            <p:nvPr/>
          </p:nvSpPr>
          <p:spPr>
            <a:xfrm>
              <a:off x="3731588" y="2572081"/>
              <a:ext cx="71208" cy="216587"/>
            </a:xfrm>
            <a:custGeom>
              <a:rect b="b" l="l" r="r" t="t"/>
              <a:pathLst>
                <a:path extrusionOk="0" h="8258" w="2715">
                  <a:moveTo>
                    <a:pt x="2190" y="385"/>
                  </a:moveTo>
                  <a:cubicBezTo>
                    <a:pt x="2267" y="385"/>
                    <a:pt x="2330" y="448"/>
                    <a:pt x="2330" y="525"/>
                  </a:cubicBezTo>
                  <a:lnTo>
                    <a:pt x="2330" y="7868"/>
                  </a:lnTo>
                  <a:lnTo>
                    <a:pt x="390" y="7868"/>
                  </a:lnTo>
                  <a:lnTo>
                    <a:pt x="390" y="525"/>
                  </a:lnTo>
                  <a:cubicBezTo>
                    <a:pt x="390" y="448"/>
                    <a:pt x="453" y="385"/>
                    <a:pt x="530" y="385"/>
                  </a:cubicBezTo>
                  <a:close/>
                  <a:moveTo>
                    <a:pt x="530" y="1"/>
                  </a:moveTo>
                  <a:cubicBezTo>
                    <a:pt x="236" y="1"/>
                    <a:pt x="1" y="236"/>
                    <a:pt x="1" y="525"/>
                  </a:cubicBezTo>
                  <a:lnTo>
                    <a:pt x="1" y="8065"/>
                  </a:lnTo>
                  <a:cubicBezTo>
                    <a:pt x="1" y="8171"/>
                    <a:pt x="87" y="8257"/>
                    <a:pt x="198" y="8257"/>
                  </a:cubicBezTo>
                  <a:lnTo>
                    <a:pt x="2522" y="8257"/>
                  </a:lnTo>
                  <a:cubicBezTo>
                    <a:pt x="2628" y="8257"/>
                    <a:pt x="2715" y="8171"/>
                    <a:pt x="2715" y="8065"/>
                  </a:cubicBezTo>
                  <a:lnTo>
                    <a:pt x="2715" y="525"/>
                  </a:lnTo>
                  <a:cubicBezTo>
                    <a:pt x="2715" y="236"/>
                    <a:pt x="2479" y="1"/>
                    <a:pt x="21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0"/>
            <p:cNvSpPr/>
            <p:nvPr/>
          </p:nvSpPr>
          <p:spPr>
            <a:xfrm>
              <a:off x="3823857" y="2537880"/>
              <a:ext cx="71181" cy="250787"/>
            </a:xfrm>
            <a:custGeom>
              <a:rect b="b" l="l" r="r" t="t"/>
              <a:pathLst>
                <a:path extrusionOk="0" h="9562" w="2714">
                  <a:moveTo>
                    <a:pt x="2185" y="390"/>
                  </a:moveTo>
                  <a:cubicBezTo>
                    <a:pt x="2262" y="390"/>
                    <a:pt x="2324" y="448"/>
                    <a:pt x="2324" y="525"/>
                  </a:cubicBezTo>
                  <a:lnTo>
                    <a:pt x="2324" y="9172"/>
                  </a:lnTo>
                  <a:lnTo>
                    <a:pt x="385" y="9172"/>
                  </a:lnTo>
                  <a:lnTo>
                    <a:pt x="390" y="525"/>
                  </a:lnTo>
                  <a:cubicBezTo>
                    <a:pt x="390" y="448"/>
                    <a:pt x="448" y="390"/>
                    <a:pt x="525" y="390"/>
                  </a:cubicBezTo>
                  <a:close/>
                  <a:moveTo>
                    <a:pt x="525" y="1"/>
                  </a:moveTo>
                  <a:cubicBezTo>
                    <a:pt x="236" y="1"/>
                    <a:pt x="0" y="236"/>
                    <a:pt x="0" y="525"/>
                  </a:cubicBezTo>
                  <a:lnTo>
                    <a:pt x="0" y="9369"/>
                  </a:lnTo>
                  <a:cubicBezTo>
                    <a:pt x="0" y="9475"/>
                    <a:pt x="87" y="9561"/>
                    <a:pt x="193" y="9561"/>
                  </a:cubicBezTo>
                  <a:lnTo>
                    <a:pt x="2517" y="9561"/>
                  </a:lnTo>
                  <a:cubicBezTo>
                    <a:pt x="2627" y="9561"/>
                    <a:pt x="2714" y="9475"/>
                    <a:pt x="2714" y="9369"/>
                  </a:cubicBezTo>
                  <a:lnTo>
                    <a:pt x="2714" y="525"/>
                  </a:lnTo>
                  <a:cubicBezTo>
                    <a:pt x="2714" y="236"/>
                    <a:pt x="2478" y="1"/>
                    <a:pt x="218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0"/>
            <p:cNvSpPr/>
            <p:nvPr/>
          </p:nvSpPr>
          <p:spPr>
            <a:xfrm>
              <a:off x="3613984" y="2442334"/>
              <a:ext cx="272346" cy="97225"/>
            </a:xfrm>
            <a:custGeom>
              <a:rect b="b" l="l" r="r" t="t"/>
              <a:pathLst>
                <a:path extrusionOk="0" h="3707" w="10384">
                  <a:moveTo>
                    <a:pt x="7816" y="1"/>
                  </a:moveTo>
                  <a:cubicBezTo>
                    <a:pt x="7487" y="1"/>
                    <a:pt x="7292" y="370"/>
                    <a:pt x="7478" y="641"/>
                  </a:cubicBezTo>
                  <a:lnTo>
                    <a:pt x="7699" y="954"/>
                  </a:lnTo>
                  <a:cubicBezTo>
                    <a:pt x="6563" y="1608"/>
                    <a:pt x="3888" y="2931"/>
                    <a:pt x="246" y="3316"/>
                  </a:cubicBezTo>
                  <a:cubicBezTo>
                    <a:pt x="0" y="3345"/>
                    <a:pt x="19" y="3706"/>
                    <a:pt x="265" y="3706"/>
                  </a:cubicBezTo>
                  <a:lnTo>
                    <a:pt x="284" y="3706"/>
                  </a:lnTo>
                  <a:cubicBezTo>
                    <a:pt x="4215" y="3288"/>
                    <a:pt x="7045" y="1801"/>
                    <a:pt x="8079" y="1185"/>
                  </a:cubicBezTo>
                  <a:cubicBezTo>
                    <a:pt x="8170" y="1127"/>
                    <a:pt x="8199" y="997"/>
                    <a:pt x="8137" y="906"/>
                  </a:cubicBezTo>
                  <a:lnTo>
                    <a:pt x="7800" y="420"/>
                  </a:lnTo>
                  <a:cubicBezTo>
                    <a:pt x="7790" y="405"/>
                    <a:pt x="7800" y="391"/>
                    <a:pt x="7814" y="391"/>
                  </a:cubicBezTo>
                  <a:lnTo>
                    <a:pt x="9912" y="468"/>
                  </a:lnTo>
                  <a:cubicBezTo>
                    <a:pt x="9927" y="468"/>
                    <a:pt x="9932" y="477"/>
                    <a:pt x="9927" y="487"/>
                  </a:cubicBezTo>
                  <a:lnTo>
                    <a:pt x="9268" y="2484"/>
                  </a:lnTo>
                  <a:cubicBezTo>
                    <a:pt x="9265" y="2490"/>
                    <a:pt x="9256" y="2494"/>
                    <a:pt x="9249" y="2494"/>
                  </a:cubicBezTo>
                  <a:cubicBezTo>
                    <a:pt x="9244" y="2494"/>
                    <a:pt x="9241" y="2492"/>
                    <a:pt x="9239" y="2489"/>
                  </a:cubicBezTo>
                  <a:lnTo>
                    <a:pt x="8936" y="2056"/>
                  </a:lnTo>
                  <a:cubicBezTo>
                    <a:pt x="8898" y="2000"/>
                    <a:pt x="8837" y="1970"/>
                    <a:pt x="8775" y="1970"/>
                  </a:cubicBezTo>
                  <a:cubicBezTo>
                    <a:pt x="8741" y="1970"/>
                    <a:pt x="8707" y="1979"/>
                    <a:pt x="8676" y="1998"/>
                  </a:cubicBezTo>
                  <a:cubicBezTo>
                    <a:pt x="7954" y="2436"/>
                    <a:pt x="7203" y="2816"/>
                    <a:pt x="6429" y="3143"/>
                  </a:cubicBezTo>
                  <a:cubicBezTo>
                    <a:pt x="6229" y="3237"/>
                    <a:pt x="6318" y="3515"/>
                    <a:pt x="6505" y="3515"/>
                  </a:cubicBezTo>
                  <a:cubicBezTo>
                    <a:pt x="6529" y="3515"/>
                    <a:pt x="6555" y="3510"/>
                    <a:pt x="6583" y="3499"/>
                  </a:cubicBezTo>
                  <a:cubicBezTo>
                    <a:pt x="7319" y="3186"/>
                    <a:pt x="8031" y="2830"/>
                    <a:pt x="8719" y="2426"/>
                  </a:cubicBezTo>
                  <a:lnTo>
                    <a:pt x="8916" y="2710"/>
                  </a:lnTo>
                  <a:cubicBezTo>
                    <a:pt x="8999" y="2826"/>
                    <a:pt x="9124" y="2882"/>
                    <a:pt x="9248" y="2882"/>
                  </a:cubicBezTo>
                  <a:cubicBezTo>
                    <a:pt x="9411" y="2882"/>
                    <a:pt x="9573" y="2785"/>
                    <a:pt x="9633" y="2604"/>
                  </a:cubicBezTo>
                  <a:lnTo>
                    <a:pt x="10297" y="612"/>
                  </a:lnTo>
                  <a:cubicBezTo>
                    <a:pt x="10384" y="352"/>
                    <a:pt x="10196" y="88"/>
                    <a:pt x="9927" y="78"/>
                  </a:cubicBezTo>
                  <a:lnTo>
                    <a:pt x="7829" y="1"/>
                  </a:lnTo>
                  <a:cubicBezTo>
                    <a:pt x="7825" y="1"/>
                    <a:pt x="7820" y="1"/>
                    <a:pt x="78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0"/>
            <p:cNvSpPr/>
            <p:nvPr/>
          </p:nvSpPr>
          <p:spPr>
            <a:xfrm>
              <a:off x="3561975" y="2531166"/>
              <a:ext cx="210292" cy="47891"/>
            </a:xfrm>
            <a:custGeom>
              <a:rect b="b" l="l" r="r" t="t"/>
              <a:pathLst>
                <a:path extrusionOk="0" h="1826" w="8018">
                  <a:moveTo>
                    <a:pt x="1485" y="0"/>
                  </a:moveTo>
                  <a:cubicBezTo>
                    <a:pt x="1477" y="0"/>
                    <a:pt x="1468" y="1"/>
                    <a:pt x="1459" y="2"/>
                  </a:cubicBezTo>
                  <a:cubicBezTo>
                    <a:pt x="1040" y="30"/>
                    <a:pt x="612" y="45"/>
                    <a:pt x="198" y="45"/>
                  </a:cubicBezTo>
                  <a:cubicBezTo>
                    <a:pt x="87" y="45"/>
                    <a:pt x="1" y="131"/>
                    <a:pt x="1" y="237"/>
                  </a:cubicBezTo>
                  <a:lnTo>
                    <a:pt x="1" y="1633"/>
                  </a:lnTo>
                  <a:cubicBezTo>
                    <a:pt x="1" y="1739"/>
                    <a:pt x="87" y="1825"/>
                    <a:pt x="198" y="1825"/>
                  </a:cubicBezTo>
                  <a:cubicBezTo>
                    <a:pt x="2787" y="1816"/>
                    <a:pt x="5351" y="1344"/>
                    <a:pt x="7776" y="430"/>
                  </a:cubicBezTo>
                  <a:cubicBezTo>
                    <a:pt x="8018" y="367"/>
                    <a:pt x="7932" y="43"/>
                    <a:pt x="7736" y="43"/>
                  </a:cubicBezTo>
                  <a:cubicBezTo>
                    <a:pt x="7706" y="43"/>
                    <a:pt x="7672" y="51"/>
                    <a:pt x="7637" y="69"/>
                  </a:cubicBezTo>
                  <a:cubicBezTo>
                    <a:pt x="5322" y="940"/>
                    <a:pt x="2868" y="1402"/>
                    <a:pt x="395" y="1435"/>
                  </a:cubicBezTo>
                  <a:lnTo>
                    <a:pt x="395" y="430"/>
                  </a:lnTo>
                  <a:cubicBezTo>
                    <a:pt x="756" y="425"/>
                    <a:pt x="1122" y="411"/>
                    <a:pt x="1488" y="391"/>
                  </a:cubicBezTo>
                  <a:cubicBezTo>
                    <a:pt x="1748" y="382"/>
                    <a:pt x="1730" y="0"/>
                    <a:pt x="14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40"/>
          <p:cNvGrpSpPr/>
          <p:nvPr/>
        </p:nvGrpSpPr>
        <p:grpSpPr>
          <a:xfrm>
            <a:off x="3130281" y="3099921"/>
            <a:ext cx="366896" cy="309327"/>
            <a:chOff x="7092669" y="3411571"/>
            <a:chExt cx="366896" cy="309327"/>
          </a:xfrm>
        </p:grpSpPr>
        <p:sp>
          <p:nvSpPr>
            <p:cNvPr id="874" name="Google Shape;874;p40"/>
            <p:cNvSpPr/>
            <p:nvPr/>
          </p:nvSpPr>
          <p:spPr>
            <a:xfrm>
              <a:off x="7098098" y="3416869"/>
              <a:ext cx="356038" cy="298600"/>
            </a:xfrm>
            <a:custGeom>
              <a:rect b="b" l="l" r="r" t="t"/>
              <a:pathLst>
                <a:path extrusionOk="0" h="11385" w="13575">
                  <a:moveTo>
                    <a:pt x="660" y="0"/>
                  </a:moveTo>
                  <a:cubicBezTo>
                    <a:pt x="294" y="0"/>
                    <a:pt x="1" y="294"/>
                    <a:pt x="1" y="659"/>
                  </a:cubicBezTo>
                  <a:lnTo>
                    <a:pt x="1" y="10730"/>
                  </a:lnTo>
                  <a:cubicBezTo>
                    <a:pt x="1" y="11091"/>
                    <a:pt x="294" y="11385"/>
                    <a:pt x="660" y="11385"/>
                  </a:cubicBezTo>
                  <a:lnTo>
                    <a:pt x="12920" y="11385"/>
                  </a:lnTo>
                  <a:cubicBezTo>
                    <a:pt x="13281" y="11385"/>
                    <a:pt x="13575" y="11091"/>
                    <a:pt x="13575" y="10730"/>
                  </a:cubicBezTo>
                  <a:lnTo>
                    <a:pt x="13575" y="1973"/>
                  </a:lnTo>
                  <a:cubicBezTo>
                    <a:pt x="13575" y="1607"/>
                    <a:pt x="13281" y="1314"/>
                    <a:pt x="12920" y="1314"/>
                  </a:cubicBezTo>
                  <a:lnTo>
                    <a:pt x="8979" y="1314"/>
                  </a:lnTo>
                  <a:lnTo>
                    <a:pt x="7921" y="260"/>
                  </a:lnTo>
                  <a:cubicBezTo>
                    <a:pt x="7757" y="92"/>
                    <a:pt x="7531" y="0"/>
                    <a:pt x="73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0"/>
            <p:cNvSpPr/>
            <p:nvPr/>
          </p:nvSpPr>
          <p:spPr>
            <a:xfrm>
              <a:off x="7184308" y="3491565"/>
              <a:ext cx="183750" cy="183776"/>
            </a:xfrm>
            <a:custGeom>
              <a:rect b="b" l="l" r="r" t="t"/>
              <a:pathLst>
                <a:path extrusionOk="0" h="7007" w="7006">
                  <a:moveTo>
                    <a:pt x="3503" y="1"/>
                  </a:moveTo>
                  <a:cubicBezTo>
                    <a:pt x="1569" y="1"/>
                    <a:pt x="0" y="1569"/>
                    <a:pt x="0" y="3504"/>
                  </a:cubicBezTo>
                  <a:cubicBezTo>
                    <a:pt x="0" y="5438"/>
                    <a:pt x="1569" y="7007"/>
                    <a:pt x="3503" y="7007"/>
                  </a:cubicBezTo>
                  <a:cubicBezTo>
                    <a:pt x="5437" y="7007"/>
                    <a:pt x="7006" y="5438"/>
                    <a:pt x="7006" y="3504"/>
                  </a:cubicBezTo>
                  <a:cubicBezTo>
                    <a:pt x="7006" y="1569"/>
                    <a:pt x="5437" y="1"/>
                    <a:pt x="350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0"/>
            <p:cNvSpPr/>
            <p:nvPr/>
          </p:nvSpPr>
          <p:spPr>
            <a:xfrm>
              <a:off x="7207257" y="3514540"/>
              <a:ext cx="137852" cy="137826"/>
            </a:xfrm>
            <a:custGeom>
              <a:rect b="b" l="l" r="r" t="t"/>
              <a:pathLst>
                <a:path extrusionOk="0" h="5255" w="5256">
                  <a:moveTo>
                    <a:pt x="2628" y="1"/>
                  </a:moveTo>
                  <a:cubicBezTo>
                    <a:pt x="1175" y="1"/>
                    <a:pt x="1" y="1175"/>
                    <a:pt x="1" y="2628"/>
                  </a:cubicBezTo>
                  <a:cubicBezTo>
                    <a:pt x="1" y="4076"/>
                    <a:pt x="1175" y="5255"/>
                    <a:pt x="2628" y="5255"/>
                  </a:cubicBezTo>
                  <a:cubicBezTo>
                    <a:pt x="4076" y="5255"/>
                    <a:pt x="5255" y="4076"/>
                    <a:pt x="5255" y="2628"/>
                  </a:cubicBezTo>
                  <a:cubicBezTo>
                    <a:pt x="5255" y="1175"/>
                    <a:pt x="4076" y="1"/>
                    <a:pt x="26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0"/>
            <p:cNvSpPr/>
            <p:nvPr/>
          </p:nvSpPr>
          <p:spPr>
            <a:xfrm>
              <a:off x="7241720" y="3589131"/>
              <a:ext cx="68926" cy="63182"/>
            </a:xfrm>
            <a:custGeom>
              <a:rect b="b" l="l" r="r" t="t"/>
              <a:pathLst>
                <a:path extrusionOk="0" h="2409" w="2628">
                  <a:moveTo>
                    <a:pt x="876" y="0"/>
                  </a:moveTo>
                  <a:lnTo>
                    <a:pt x="876" y="438"/>
                  </a:lnTo>
                  <a:cubicBezTo>
                    <a:pt x="876" y="520"/>
                    <a:pt x="828" y="597"/>
                    <a:pt x="756" y="635"/>
                  </a:cubicBezTo>
                  <a:lnTo>
                    <a:pt x="241" y="890"/>
                  </a:lnTo>
                  <a:cubicBezTo>
                    <a:pt x="97" y="963"/>
                    <a:pt x="0" y="1117"/>
                    <a:pt x="0" y="1280"/>
                  </a:cubicBezTo>
                  <a:lnTo>
                    <a:pt x="0" y="2055"/>
                  </a:lnTo>
                  <a:cubicBezTo>
                    <a:pt x="407" y="2291"/>
                    <a:pt x="861" y="2409"/>
                    <a:pt x="1314" y="2409"/>
                  </a:cubicBezTo>
                  <a:cubicBezTo>
                    <a:pt x="1768" y="2409"/>
                    <a:pt x="2221" y="2291"/>
                    <a:pt x="2628" y="2055"/>
                  </a:cubicBezTo>
                  <a:lnTo>
                    <a:pt x="2628" y="1280"/>
                  </a:lnTo>
                  <a:cubicBezTo>
                    <a:pt x="2628" y="1117"/>
                    <a:pt x="2531" y="963"/>
                    <a:pt x="2382" y="890"/>
                  </a:cubicBezTo>
                  <a:lnTo>
                    <a:pt x="1872" y="635"/>
                  </a:lnTo>
                  <a:cubicBezTo>
                    <a:pt x="1795" y="597"/>
                    <a:pt x="1752" y="520"/>
                    <a:pt x="1752" y="438"/>
                  </a:cubicBezTo>
                  <a:lnTo>
                    <a:pt x="17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0"/>
            <p:cNvSpPr/>
            <p:nvPr/>
          </p:nvSpPr>
          <p:spPr>
            <a:xfrm>
              <a:off x="7203480" y="3416869"/>
              <a:ext cx="130141" cy="34463"/>
            </a:xfrm>
            <a:custGeom>
              <a:rect b="b" l="l" r="r" t="t"/>
              <a:pathLst>
                <a:path extrusionOk="0" h="1314" w="4962">
                  <a:moveTo>
                    <a:pt x="0" y="0"/>
                  </a:moveTo>
                  <a:cubicBezTo>
                    <a:pt x="231" y="0"/>
                    <a:pt x="453" y="92"/>
                    <a:pt x="616" y="260"/>
                  </a:cubicBezTo>
                  <a:lnTo>
                    <a:pt x="1482" y="1121"/>
                  </a:lnTo>
                  <a:cubicBezTo>
                    <a:pt x="1608" y="1246"/>
                    <a:pt x="1771" y="1314"/>
                    <a:pt x="1949" y="1314"/>
                  </a:cubicBezTo>
                  <a:lnTo>
                    <a:pt x="4961" y="1314"/>
                  </a:lnTo>
                  <a:lnTo>
                    <a:pt x="3903" y="260"/>
                  </a:lnTo>
                  <a:cubicBezTo>
                    <a:pt x="3739" y="92"/>
                    <a:pt x="3513" y="0"/>
                    <a:pt x="3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0"/>
            <p:cNvSpPr/>
            <p:nvPr/>
          </p:nvSpPr>
          <p:spPr>
            <a:xfrm>
              <a:off x="7247385" y="3416869"/>
              <a:ext cx="86236" cy="34463"/>
            </a:xfrm>
            <a:custGeom>
              <a:rect b="b" l="l" r="r" t="t"/>
              <a:pathLst>
                <a:path extrusionOk="0" h="1314" w="3288">
                  <a:moveTo>
                    <a:pt x="1" y="0"/>
                  </a:moveTo>
                  <a:cubicBezTo>
                    <a:pt x="232" y="0"/>
                    <a:pt x="458" y="92"/>
                    <a:pt x="622" y="255"/>
                  </a:cubicBezTo>
                  <a:lnTo>
                    <a:pt x="1488" y="1121"/>
                  </a:lnTo>
                  <a:cubicBezTo>
                    <a:pt x="1608" y="1246"/>
                    <a:pt x="1776" y="1314"/>
                    <a:pt x="1950" y="1314"/>
                  </a:cubicBezTo>
                  <a:lnTo>
                    <a:pt x="3287" y="1314"/>
                  </a:lnTo>
                  <a:lnTo>
                    <a:pt x="2229" y="255"/>
                  </a:lnTo>
                  <a:cubicBezTo>
                    <a:pt x="2065" y="92"/>
                    <a:pt x="1844"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0"/>
            <p:cNvSpPr/>
            <p:nvPr/>
          </p:nvSpPr>
          <p:spPr>
            <a:xfrm>
              <a:off x="7098098" y="3686802"/>
              <a:ext cx="356038" cy="28667"/>
            </a:xfrm>
            <a:custGeom>
              <a:rect b="b" l="l" r="r" t="t"/>
              <a:pathLst>
                <a:path extrusionOk="0" h="1093" w="13575">
                  <a:moveTo>
                    <a:pt x="1" y="1"/>
                  </a:moveTo>
                  <a:lnTo>
                    <a:pt x="1" y="438"/>
                  </a:lnTo>
                  <a:cubicBezTo>
                    <a:pt x="1" y="799"/>
                    <a:pt x="294" y="1093"/>
                    <a:pt x="660" y="1093"/>
                  </a:cubicBezTo>
                  <a:lnTo>
                    <a:pt x="12920" y="1093"/>
                  </a:lnTo>
                  <a:cubicBezTo>
                    <a:pt x="13281" y="1093"/>
                    <a:pt x="13575" y="799"/>
                    <a:pt x="13575" y="438"/>
                  </a:cubicBezTo>
                  <a:lnTo>
                    <a:pt x="135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0"/>
            <p:cNvSpPr/>
            <p:nvPr/>
          </p:nvSpPr>
          <p:spPr>
            <a:xfrm>
              <a:off x="7241720" y="3607307"/>
              <a:ext cx="68926" cy="45006"/>
            </a:xfrm>
            <a:custGeom>
              <a:rect b="b" l="l" r="r" t="t"/>
              <a:pathLst>
                <a:path extrusionOk="0" h="1716" w="2628">
                  <a:moveTo>
                    <a:pt x="640" y="0"/>
                  </a:moveTo>
                  <a:lnTo>
                    <a:pt x="241" y="197"/>
                  </a:lnTo>
                  <a:cubicBezTo>
                    <a:pt x="92" y="270"/>
                    <a:pt x="0" y="424"/>
                    <a:pt x="0" y="587"/>
                  </a:cubicBezTo>
                  <a:lnTo>
                    <a:pt x="0" y="1362"/>
                  </a:lnTo>
                  <a:cubicBezTo>
                    <a:pt x="407" y="1598"/>
                    <a:pt x="861" y="1716"/>
                    <a:pt x="1314" y="1716"/>
                  </a:cubicBezTo>
                  <a:cubicBezTo>
                    <a:pt x="1768" y="1716"/>
                    <a:pt x="2221" y="1598"/>
                    <a:pt x="2628" y="1362"/>
                  </a:cubicBezTo>
                  <a:lnTo>
                    <a:pt x="2628" y="587"/>
                  </a:lnTo>
                  <a:cubicBezTo>
                    <a:pt x="2628" y="424"/>
                    <a:pt x="2531" y="270"/>
                    <a:pt x="2382" y="197"/>
                  </a:cubicBezTo>
                  <a:lnTo>
                    <a:pt x="1983" y="0"/>
                  </a:lnTo>
                  <a:cubicBezTo>
                    <a:pt x="1810" y="212"/>
                    <a:pt x="1561" y="318"/>
                    <a:pt x="1312" y="318"/>
                  </a:cubicBezTo>
                  <a:cubicBezTo>
                    <a:pt x="1063" y="318"/>
                    <a:pt x="814" y="212"/>
                    <a:pt x="6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0"/>
            <p:cNvSpPr/>
            <p:nvPr/>
          </p:nvSpPr>
          <p:spPr>
            <a:xfrm>
              <a:off x="7253207" y="3543180"/>
              <a:ext cx="45951" cy="51773"/>
            </a:xfrm>
            <a:custGeom>
              <a:rect b="b" l="l" r="r" t="t"/>
              <a:pathLst>
                <a:path extrusionOk="0" h="1974" w="1752">
                  <a:moveTo>
                    <a:pt x="655" y="1"/>
                  </a:moveTo>
                  <a:cubicBezTo>
                    <a:pt x="294" y="1"/>
                    <a:pt x="0" y="294"/>
                    <a:pt x="0" y="660"/>
                  </a:cubicBezTo>
                  <a:lnTo>
                    <a:pt x="0" y="1098"/>
                  </a:lnTo>
                  <a:cubicBezTo>
                    <a:pt x="0" y="1579"/>
                    <a:pt x="390" y="1974"/>
                    <a:pt x="876" y="1974"/>
                  </a:cubicBezTo>
                  <a:cubicBezTo>
                    <a:pt x="1357" y="1974"/>
                    <a:pt x="1752" y="1579"/>
                    <a:pt x="1752" y="1098"/>
                  </a:cubicBezTo>
                  <a:lnTo>
                    <a:pt x="1752" y="660"/>
                  </a:lnTo>
                  <a:cubicBezTo>
                    <a:pt x="1752" y="294"/>
                    <a:pt x="1458" y="1"/>
                    <a:pt x="10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0"/>
            <p:cNvSpPr/>
            <p:nvPr/>
          </p:nvSpPr>
          <p:spPr>
            <a:xfrm>
              <a:off x="7253102" y="3543180"/>
              <a:ext cx="31683" cy="51747"/>
            </a:xfrm>
            <a:custGeom>
              <a:rect b="b" l="l" r="r" t="t"/>
              <a:pathLst>
                <a:path extrusionOk="0" h="1973" w="1208">
                  <a:moveTo>
                    <a:pt x="659" y="1"/>
                  </a:moveTo>
                  <a:cubicBezTo>
                    <a:pt x="298" y="1"/>
                    <a:pt x="4" y="294"/>
                    <a:pt x="4" y="660"/>
                  </a:cubicBezTo>
                  <a:lnTo>
                    <a:pt x="4" y="1098"/>
                  </a:lnTo>
                  <a:cubicBezTo>
                    <a:pt x="0" y="1600"/>
                    <a:pt x="411" y="1972"/>
                    <a:pt x="874" y="1972"/>
                  </a:cubicBezTo>
                  <a:cubicBezTo>
                    <a:pt x="984" y="1972"/>
                    <a:pt x="1097" y="1951"/>
                    <a:pt x="1207" y="1906"/>
                  </a:cubicBezTo>
                  <a:cubicBezTo>
                    <a:pt x="875" y="1771"/>
                    <a:pt x="659" y="1454"/>
                    <a:pt x="659" y="1098"/>
                  </a:cubicBezTo>
                  <a:lnTo>
                    <a:pt x="659" y="660"/>
                  </a:lnTo>
                  <a:cubicBezTo>
                    <a:pt x="659" y="338"/>
                    <a:pt x="890" y="63"/>
                    <a:pt x="1207" y="10"/>
                  </a:cubicBezTo>
                  <a:cubicBezTo>
                    <a:pt x="1169" y="6"/>
                    <a:pt x="1135" y="1"/>
                    <a:pt x="1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0"/>
            <p:cNvSpPr/>
            <p:nvPr/>
          </p:nvSpPr>
          <p:spPr>
            <a:xfrm>
              <a:off x="7253207" y="3543180"/>
              <a:ext cx="45951" cy="23002"/>
            </a:xfrm>
            <a:custGeom>
              <a:rect b="b" l="l" r="r" t="t"/>
              <a:pathLst>
                <a:path extrusionOk="0" h="877" w="1752">
                  <a:moveTo>
                    <a:pt x="655" y="1"/>
                  </a:moveTo>
                  <a:cubicBezTo>
                    <a:pt x="294" y="1"/>
                    <a:pt x="0" y="294"/>
                    <a:pt x="0" y="660"/>
                  </a:cubicBezTo>
                  <a:cubicBezTo>
                    <a:pt x="0" y="660"/>
                    <a:pt x="655" y="877"/>
                    <a:pt x="1752" y="877"/>
                  </a:cubicBezTo>
                  <a:lnTo>
                    <a:pt x="1752" y="660"/>
                  </a:lnTo>
                  <a:cubicBezTo>
                    <a:pt x="1752" y="294"/>
                    <a:pt x="1458"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0"/>
            <p:cNvSpPr/>
            <p:nvPr/>
          </p:nvSpPr>
          <p:spPr>
            <a:xfrm>
              <a:off x="7253207" y="3543180"/>
              <a:ext cx="31578" cy="20982"/>
            </a:xfrm>
            <a:custGeom>
              <a:rect b="b" l="l" r="r" t="t"/>
              <a:pathLst>
                <a:path extrusionOk="0" h="800" w="1204">
                  <a:moveTo>
                    <a:pt x="655" y="1"/>
                  </a:moveTo>
                  <a:cubicBezTo>
                    <a:pt x="294" y="1"/>
                    <a:pt x="0" y="294"/>
                    <a:pt x="0" y="660"/>
                  </a:cubicBezTo>
                  <a:cubicBezTo>
                    <a:pt x="212" y="723"/>
                    <a:pt x="433" y="771"/>
                    <a:pt x="655" y="800"/>
                  </a:cubicBezTo>
                  <a:lnTo>
                    <a:pt x="655" y="660"/>
                  </a:lnTo>
                  <a:cubicBezTo>
                    <a:pt x="655" y="338"/>
                    <a:pt x="886" y="63"/>
                    <a:pt x="1203" y="10"/>
                  </a:cubicBezTo>
                  <a:cubicBezTo>
                    <a:pt x="1165" y="6"/>
                    <a:pt x="1131" y="1"/>
                    <a:pt x="1093"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0"/>
            <p:cNvSpPr/>
            <p:nvPr/>
          </p:nvSpPr>
          <p:spPr>
            <a:xfrm>
              <a:off x="7241720" y="3617509"/>
              <a:ext cx="17179" cy="32601"/>
            </a:xfrm>
            <a:custGeom>
              <a:rect b="b" l="l" r="r" t="t"/>
              <a:pathLst>
                <a:path extrusionOk="0" h="1243" w="655">
                  <a:moveTo>
                    <a:pt x="53" y="1"/>
                  </a:moveTo>
                  <a:cubicBezTo>
                    <a:pt x="20" y="63"/>
                    <a:pt x="0" y="131"/>
                    <a:pt x="0" y="203"/>
                  </a:cubicBezTo>
                  <a:lnTo>
                    <a:pt x="0" y="973"/>
                  </a:lnTo>
                  <a:cubicBezTo>
                    <a:pt x="203" y="1093"/>
                    <a:pt x="424" y="1185"/>
                    <a:pt x="655" y="1242"/>
                  </a:cubicBezTo>
                  <a:lnTo>
                    <a:pt x="655" y="670"/>
                  </a:lnTo>
                  <a:cubicBezTo>
                    <a:pt x="655" y="535"/>
                    <a:pt x="592" y="405"/>
                    <a:pt x="482" y="323"/>
                  </a:cubicBezTo>
                  <a:lnTo>
                    <a:pt x="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0"/>
            <p:cNvSpPr/>
            <p:nvPr/>
          </p:nvSpPr>
          <p:spPr>
            <a:xfrm>
              <a:off x="7293335" y="3617509"/>
              <a:ext cx="17310" cy="32601"/>
            </a:xfrm>
            <a:custGeom>
              <a:rect b="b" l="l" r="r" t="t"/>
              <a:pathLst>
                <a:path extrusionOk="0" h="1243" w="660">
                  <a:moveTo>
                    <a:pt x="607" y="1"/>
                  </a:moveTo>
                  <a:lnTo>
                    <a:pt x="178" y="323"/>
                  </a:lnTo>
                  <a:cubicBezTo>
                    <a:pt x="68" y="405"/>
                    <a:pt x="0" y="535"/>
                    <a:pt x="0" y="670"/>
                  </a:cubicBezTo>
                  <a:lnTo>
                    <a:pt x="0" y="1242"/>
                  </a:lnTo>
                  <a:cubicBezTo>
                    <a:pt x="231" y="1185"/>
                    <a:pt x="453" y="1093"/>
                    <a:pt x="660" y="973"/>
                  </a:cubicBezTo>
                  <a:lnTo>
                    <a:pt x="660" y="203"/>
                  </a:lnTo>
                  <a:cubicBezTo>
                    <a:pt x="655" y="131"/>
                    <a:pt x="640" y="63"/>
                    <a:pt x="6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0"/>
            <p:cNvSpPr/>
            <p:nvPr/>
          </p:nvSpPr>
          <p:spPr>
            <a:xfrm>
              <a:off x="7092669" y="3411571"/>
              <a:ext cx="366896" cy="309327"/>
            </a:xfrm>
            <a:custGeom>
              <a:rect b="b" l="l" r="r" t="t"/>
              <a:pathLst>
                <a:path extrusionOk="0" h="11794" w="13989">
                  <a:moveTo>
                    <a:pt x="5900" y="409"/>
                  </a:moveTo>
                  <a:cubicBezTo>
                    <a:pt x="6078" y="409"/>
                    <a:pt x="6251" y="481"/>
                    <a:pt x="6376" y="606"/>
                  </a:cubicBezTo>
                  <a:lnTo>
                    <a:pt x="7084" y="1314"/>
                  </a:lnTo>
                  <a:lnTo>
                    <a:pt x="6174" y="1314"/>
                  </a:lnTo>
                  <a:cubicBezTo>
                    <a:pt x="6054" y="1314"/>
                    <a:pt x="5938" y="1266"/>
                    <a:pt x="5852" y="1179"/>
                  </a:cubicBezTo>
                  <a:lnTo>
                    <a:pt x="5082" y="409"/>
                  </a:lnTo>
                  <a:close/>
                  <a:moveTo>
                    <a:pt x="7512" y="409"/>
                  </a:moveTo>
                  <a:cubicBezTo>
                    <a:pt x="7690" y="409"/>
                    <a:pt x="7858" y="481"/>
                    <a:pt x="7983" y="606"/>
                  </a:cubicBezTo>
                  <a:lnTo>
                    <a:pt x="8691" y="1314"/>
                  </a:lnTo>
                  <a:lnTo>
                    <a:pt x="8527" y="1314"/>
                  </a:lnTo>
                  <a:cubicBezTo>
                    <a:pt x="8523" y="1314"/>
                    <a:pt x="8518" y="1313"/>
                    <a:pt x="8514" y="1313"/>
                  </a:cubicBezTo>
                  <a:cubicBezTo>
                    <a:pt x="8249" y="1313"/>
                    <a:pt x="8248" y="1723"/>
                    <a:pt x="8509" y="1723"/>
                  </a:cubicBezTo>
                  <a:cubicBezTo>
                    <a:pt x="8515" y="1723"/>
                    <a:pt x="8521" y="1723"/>
                    <a:pt x="8527" y="1723"/>
                  </a:cubicBezTo>
                  <a:lnTo>
                    <a:pt x="13127" y="1723"/>
                  </a:lnTo>
                  <a:cubicBezTo>
                    <a:pt x="13377" y="1723"/>
                    <a:pt x="13579" y="1925"/>
                    <a:pt x="13579" y="2175"/>
                  </a:cubicBezTo>
                  <a:lnTo>
                    <a:pt x="13579" y="10932"/>
                  </a:lnTo>
                  <a:cubicBezTo>
                    <a:pt x="13579" y="11183"/>
                    <a:pt x="13377" y="11385"/>
                    <a:pt x="13127" y="11385"/>
                  </a:cubicBezTo>
                  <a:lnTo>
                    <a:pt x="867" y="11385"/>
                  </a:lnTo>
                  <a:cubicBezTo>
                    <a:pt x="617" y="11385"/>
                    <a:pt x="415" y="11183"/>
                    <a:pt x="415" y="10932"/>
                  </a:cubicBezTo>
                  <a:lnTo>
                    <a:pt x="415" y="861"/>
                  </a:lnTo>
                  <a:cubicBezTo>
                    <a:pt x="415" y="611"/>
                    <a:pt x="617" y="409"/>
                    <a:pt x="867" y="409"/>
                  </a:cubicBezTo>
                  <a:lnTo>
                    <a:pt x="4225" y="409"/>
                  </a:lnTo>
                  <a:cubicBezTo>
                    <a:pt x="4404" y="409"/>
                    <a:pt x="4572" y="477"/>
                    <a:pt x="4697" y="606"/>
                  </a:cubicBezTo>
                  <a:lnTo>
                    <a:pt x="5563" y="1473"/>
                  </a:lnTo>
                  <a:cubicBezTo>
                    <a:pt x="5722" y="1631"/>
                    <a:pt x="5943" y="1723"/>
                    <a:pt x="6174" y="1723"/>
                  </a:cubicBezTo>
                  <a:lnTo>
                    <a:pt x="7579" y="1723"/>
                  </a:lnTo>
                  <a:cubicBezTo>
                    <a:pt x="7757" y="1723"/>
                    <a:pt x="7849" y="1501"/>
                    <a:pt x="7724" y="1371"/>
                  </a:cubicBezTo>
                  <a:lnTo>
                    <a:pt x="6761" y="409"/>
                  </a:lnTo>
                  <a:close/>
                  <a:moveTo>
                    <a:pt x="867" y="0"/>
                  </a:moveTo>
                  <a:cubicBezTo>
                    <a:pt x="391" y="0"/>
                    <a:pt x="1" y="385"/>
                    <a:pt x="1" y="861"/>
                  </a:cubicBezTo>
                  <a:lnTo>
                    <a:pt x="1" y="10932"/>
                  </a:lnTo>
                  <a:cubicBezTo>
                    <a:pt x="1" y="11409"/>
                    <a:pt x="391" y="11794"/>
                    <a:pt x="867" y="11794"/>
                  </a:cubicBezTo>
                  <a:lnTo>
                    <a:pt x="13127" y="11794"/>
                  </a:lnTo>
                  <a:cubicBezTo>
                    <a:pt x="13599" y="11794"/>
                    <a:pt x="13988" y="11409"/>
                    <a:pt x="13988" y="10932"/>
                  </a:cubicBezTo>
                  <a:lnTo>
                    <a:pt x="13988" y="2175"/>
                  </a:lnTo>
                  <a:cubicBezTo>
                    <a:pt x="13988" y="1699"/>
                    <a:pt x="13599" y="1314"/>
                    <a:pt x="13127" y="1314"/>
                  </a:cubicBezTo>
                  <a:lnTo>
                    <a:pt x="9268" y="1314"/>
                  </a:lnTo>
                  <a:lnTo>
                    <a:pt x="8272" y="318"/>
                  </a:lnTo>
                  <a:cubicBezTo>
                    <a:pt x="8070" y="111"/>
                    <a:pt x="7796" y="0"/>
                    <a:pt x="75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0"/>
            <p:cNvSpPr/>
            <p:nvPr/>
          </p:nvSpPr>
          <p:spPr>
            <a:xfrm>
              <a:off x="7196031" y="3509111"/>
              <a:ext cx="154375" cy="148631"/>
            </a:xfrm>
            <a:custGeom>
              <a:rect b="b" l="l" r="r" t="t"/>
              <a:pathLst>
                <a:path extrusionOk="0" h="5667" w="5886">
                  <a:moveTo>
                    <a:pt x="3273" y="1507"/>
                  </a:moveTo>
                  <a:cubicBezTo>
                    <a:pt x="3523" y="1507"/>
                    <a:pt x="3725" y="1709"/>
                    <a:pt x="3725" y="1959"/>
                  </a:cubicBezTo>
                  <a:lnTo>
                    <a:pt x="3725" y="2397"/>
                  </a:lnTo>
                  <a:cubicBezTo>
                    <a:pt x="3725" y="2767"/>
                    <a:pt x="3427" y="3066"/>
                    <a:pt x="3056" y="3066"/>
                  </a:cubicBezTo>
                  <a:cubicBezTo>
                    <a:pt x="2686" y="3066"/>
                    <a:pt x="2382" y="2767"/>
                    <a:pt x="2382" y="2397"/>
                  </a:cubicBezTo>
                  <a:lnTo>
                    <a:pt x="2382" y="1959"/>
                  </a:lnTo>
                  <a:cubicBezTo>
                    <a:pt x="2382" y="1709"/>
                    <a:pt x="2584" y="1507"/>
                    <a:pt x="2835" y="1507"/>
                  </a:cubicBezTo>
                  <a:close/>
                  <a:moveTo>
                    <a:pt x="3287" y="3451"/>
                  </a:moveTo>
                  <a:lnTo>
                    <a:pt x="3287" y="3571"/>
                  </a:lnTo>
                  <a:cubicBezTo>
                    <a:pt x="3287" y="3648"/>
                    <a:pt x="3306" y="3720"/>
                    <a:pt x="3345" y="3783"/>
                  </a:cubicBezTo>
                  <a:lnTo>
                    <a:pt x="3066" y="4062"/>
                  </a:lnTo>
                  <a:cubicBezTo>
                    <a:pt x="3061" y="4067"/>
                    <a:pt x="3057" y="4069"/>
                    <a:pt x="3054" y="4069"/>
                  </a:cubicBezTo>
                  <a:cubicBezTo>
                    <a:pt x="3051" y="4069"/>
                    <a:pt x="3049" y="4067"/>
                    <a:pt x="3046" y="4062"/>
                  </a:cubicBezTo>
                  <a:lnTo>
                    <a:pt x="2763" y="3783"/>
                  </a:lnTo>
                  <a:cubicBezTo>
                    <a:pt x="2801" y="3720"/>
                    <a:pt x="2820" y="3648"/>
                    <a:pt x="2820" y="3571"/>
                  </a:cubicBezTo>
                  <a:lnTo>
                    <a:pt x="2820" y="3451"/>
                  </a:lnTo>
                  <a:cubicBezTo>
                    <a:pt x="2897" y="3470"/>
                    <a:pt x="2974" y="3475"/>
                    <a:pt x="3056" y="3475"/>
                  </a:cubicBezTo>
                  <a:cubicBezTo>
                    <a:pt x="3133" y="3475"/>
                    <a:pt x="3210" y="3470"/>
                    <a:pt x="3287" y="3451"/>
                  </a:cubicBezTo>
                  <a:close/>
                  <a:moveTo>
                    <a:pt x="3056" y="410"/>
                  </a:moveTo>
                  <a:cubicBezTo>
                    <a:pt x="4086" y="410"/>
                    <a:pt x="5000" y="1054"/>
                    <a:pt x="5342" y="2026"/>
                  </a:cubicBezTo>
                  <a:cubicBezTo>
                    <a:pt x="5683" y="2994"/>
                    <a:pt x="5375" y="4071"/>
                    <a:pt x="4577" y="4716"/>
                  </a:cubicBezTo>
                  <a:lnTo>
                    <a:pt x="4572" y="4721"/>
                  </a:lnTo>
                  <a:lnTo>
                    <a:pt x="4572" y="4418"/>
                  </a:lnTo>
                  <a:cubicBezTo>
                    <a:pt x="4572" y="4177"/>
                    <a:pt x="4437" y="3951"/>
                    <a:pt x="4216" y="3845"/>
                  </a:cubicBezTo>
                  <a:lnTo>
                    <a:pt x="3706" y="3590"/>
                  </a:lnTo>
                  <a:cubicBezTo>
                    <a:pt x="3701" y="3585"/>
                    <a:pt x="3696" y="3581"/>
                    <a:pt x="3696" y="3576"/>
                  </a:cubicBezTo>
                  <a:lnTo>
                    <a:pt x="3696" y="3263"/>
                  </a:lnTo>
                  <a:cubicBezTo>
                    <a:pt x="3970" y="3061"/>
                    <a:pt x="4134" y="2738"/>
                    <a:pt x="4134" y="2397"/>
                  </a:cubicBezTo>
                  <a:lnTo>
                    <a:pt x="4134" y="1959"/>
                  </a:lnTo>
                  <a:cubicBezTo>
                    <a:pt x="4134" y="1483"/>
                    <a:pt x="3749" y="1093"/>
                    <a:pt x="3273" y="1093"/>
                  </a:cubicBezTo>
                  <a:lnTo>
                    <a:pt x="2835" y="1093"/>
                  </a:lnTo>
                  <a:cubicBezTo>
                    <a:pt x="2358" y="1098"/>
                    <a:pt x="1978" y="1483"/>
                    <a:pt x="1978" y="1959"/>
                  </a:cubicBezTo>
                  <a:lnTo>
                    <a:pt x="1978" y="2397"/>
                  </a:lnTo>
                  <a:cubicBezTo>
                    <a:pt x="1978" y="2738"/>
                    <a:pt x="2137" y="3061"/>
                    <a:pt x="2416" y="3263"/>
                  </a:cubicBezTo>
                  <a:lnTo>
                    <a:pt x="2416" y="3571"/>
                  </a:lnTo>
                  <a:cubicBezTo>
                    <a:pt x="2416" y="3576"/>
                    <a:pt x="2411" y="3585"/>
                    <a:pt x="2406" y="3585"/>
                  </a:cubicBezTo>
                  <a:lnTo>
                    <a:pt x="1892" y="3840"/>
                  </a:lnTo>
                  <a:cubicBezTo>
                    <a:pt x="1675" y="3951"/>
                    <a:pt x="1536" y="4172"/>
                    <a:pt x="1540" y="4418"/>
                  </a:cubicBezTo>
                  <a:lnTo>
                    <a:pt x="1540" y="4716"/>
                  </a:lnTo>
                  <a:cubicBezTo>
                    <a:pt x="737" y="4071"/>
                    <a:pt x="429" y="2994"/>
                    <a:pt x="770" y="2026"/>
                  </a:cubicBezTo>
                  <a:cubicBezTo>
                    <a:pt x="1112" y="1054"/>
                    <a:pt x="2031" y="410"/>
                    <a:pt x="3056" y="410"/>
                  </a:cubicBezTo>
                  <a:close/>
                  <a:moveTo>
                    <a:pt x="3682" y="4028"/>
                  </a:moveTo>
                  <a:lnTo>
                    <a:pt x="4038" y="4211"/>
                  </a:lnTo>
                  <a:cubicBezTo>
                    <a:pt x="4115" y="4249"/>
                    <a:pt x="4168" y="4331"/>
                    <a:pt x="4163" y="4418"/>
                  </a:cubicBezTo>
                  <a:lnTo>
                    <a:pt x="4163" y="4986"/>
                  </a:lnTo>
                  <a:cubicBezTo>
                    <a:pt x="3816" y="5166"/>
                    <a:pt x="3436" y="5256"/>
                    <a:pt x="3056" y="5256"/>
                  </a:cubicBezTo>
                  <a:cubicBezTo>
                    <a:pt x="2676" y="5256"/>
                    <a:pt x="2296" y="5166"/>
                    <a:pt x="1949" y="4986"/>
                  </a:cubicBezTo>
                  <a:lnTo>
                    <a:pt x="1945" y="4986"/>
                  </a:lnTo>
                  <a:lnTo>
                    <a:pt x="1945" y="4418"/>
                  </a:lnTo>
                  <a:cubicBezTo>
                    <a:pt x="1945" y="4331"/>
                    <a:pt x="1997" y="4249"/>
                    <a:pt x="2074" y="4211"/>
                  </a:cubicBezTo>
                  <a:lnTo>
                    <a:pt x="2431" y="4028"/>
                  </a:lnTo>
                  <a:lnTo>
                    <a:pt x="2753" y="4355"/>
                  </a:lnTo>
                  <a:cubicBezTo>
                    <a:pt x="2837" y="4439"/>
                    <a:pt x="2947" y="4482"/>
                    <a:pt x="3055" y="4482"/>
                  </a:cubicBezTo>
                  <a:cubicBezTo>
                    <a:pt x="3164" y="4482"/>
                    <a:pt x="3273" y="4439"/>
                    <a:pt x="3354" y="4355"/>
                  </a:cubicBezTo>
                  <a:lnTo>
                    <a:pt x="3682" y="4028"/>
                  </a:lnTo>
                  <a:close/>
                  <a:moveTo>
                    <a:pt x="3056" y="1"/>
                  </a:moveTo>
                  <a:cubicBezTo>
                    <a:pt x="1911" y="1"/>
                    <a:pt x="876" y="694"/>
                    <a:pt x="438" y="1752"/>
                  </a:cubicBezTo>
                  <a:cubicBezTo>
                    <a:pt x="1" y="2811"/>
                    <a:pt x="241" y="4028"/>
                    <a:pt x="1050" y="4836"/>
                  </a:cubicBezTo>
                  <a:cubicBezTo>
                    <a:pt x="1594" y="5378"/>
                    <a:pt x="2321" y="5667"/>
                    <a:pt x="3059" y="5667"/>
                  </a:cubicBezTo>
                  <a:cubicBezTo>
                    <a:pt x="3423" y="5667"/>
                    <a:pt x="3789" y="5597"/>
                    <a:pt x="4139" y="5452"/>
                  </a:cubicBezTo>
                  <a:cubicBezTo>
                    <a:pt x="5197" y="5014"/>
                    <a:pt x="5885" y="3980"/>
                    <a:pt x="5885" y="2835"/>
                  </a:cubicBezTo>
                  <a:cubicBezTo>
                    <a:pt x="5885" y="1271"/>
                    <a:pt x="4620" y="5"/>
                    <a:pt x="305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0"/>
            <p:cNvSpPr/>
            <p:nvPr/>
          </p:nvSpPr>
          <p:spPr>
            <a:xfrm>
              <a:off x="7169279" y="3486162"/>
              <a:ext cx="170662" cy="158886"/>
            </a:xfrm>
            <a:custGeom>
              <a:rect b="b" l="l" r="r" t="t"/>
              <a:pathLst>
                <a:path extrusionOk="0" h="6058" w="6507">
                  <a:moveTo>
                    <a:pt x="4073" y="0"/>
                  </a:moveTo>
                  <a:cubicBezTo>
                    <a:pt x="3120" y="0"/>
                    <a:pt x="2171" y="367"/>
                    <a:pt x="1454" y="1087"/>
                  </a:cubicBezTo>
                  <a:cubicBezTo>
                    <a:pt x="130" y="2406"/>
                    <a:pt x="0" y="4504"/>
                    <a:pt x="1146" y="5981"/>
                  </a:cubicBezTo>
                  <a:cubicBezTo>
                    <a:pt x="1190" y="6035"/>
                    <a:pt x="1245" y="6057"/>
                    <a:pt x="1298" y="6057"/>
                  </a:cubicBezTo>
                  <a:cubicBezTo>
                    <a:pt x="1443" y="6057"/>
                    <a:pt x="1578" y="5886"/>
                    <a:pt x="1468" y="5731"/>
                  </a:cubicBezTo>
                  <a:cubicBezTo>
                    <a:pt x="453" y="4417"/>
                    <a:pt x="568" y="2550"/>
                    <a:pt x="1742" y="1376"/>
                  </a:cubicBezTo>
                  <a:cubicBezTo>
                    <a:pt x="2382" y="737"/>
                    <a:pt x="3226" y="411"/>
                    <a:pt x="4075" y="411"/>
                  </a:cubicBezTo>
                  <a:cubicBezTo>
                    <a:pt x="4785" y="411"/>
                    <a:pt x="5499" y="639"/>
                    <a:pt x="6097" y="1102"/>
                  </a:cubicBezTo>
                  <a:cubicBezTo>
                    <a:pt x="6137" y="1131"/>
                    <a:pt x="6178" y="1144"/>
                    <a:pt x="6217" y="1144"/>
                  </a:cubicBezTo>
                  <a:cubicBezTo>
                    <a:pt x="6383" y="1144"/>
                    <a:pt x="6507" y="916"/>
                    <a:pt x="6347" y="779"/>
                  </a:cubicBezTo>
                  <a:cubicBezTo>
                    <a:pt x="5674" y="257"/>
                    <a:pt x="4872" y="0"/>
                    <a:pt x="407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0"/>
            <p:cNvSpPr/>
            <p:nvPr/>
          </p:nvSpPr>
          <p:spPr>
            <a:xfrm>
              <a:off x="7211532" y="3521700"/>
              <a:ext cx="171554" cy="159070"/>
            </a:xfrm>
            <a:custGeom>
              <a:rect b="b" l="l" r="r" t="t"/>
              <a:pathLst>
                <a:path extrusionOk="0" h="6065" w="6541">
                  <a:moveTo>
                    <a:pt x="5230" y="1"/>
                  </a:moveTo>
                  <a:cubicBezTo>
                    <a:pt x="5187" y="1"/>
                    <a:pt x="5143" y="15"/>
                    <a:pt x="5107" y="45"/>
                  </a:cubicBezTo>
                  <a:cubicBezTo>
                    <a:pt x="5015" y="112"/>
                    <a:pt x="5001" y="242"/>
                    <a:pt x="5068" y="334"/>
                  </a:cubicBezTo>
                  <a:cubicBezTo>
                    <a:pt x="6088" y="1643"/>
                    <a:pt x="5973" y="3510"/>
                    <a:pt x="4794" y="4688"/>
                  </a:cubicBezTo>
                  <a:cubicBezTo>
                    <a:pt x="4155" y="5327"/>
                    <a:pt x="3312" y="5652"/>
                    <a:pt x="2464" y="5652"/>
                  </a:cubicBezTo>
                  <a:cubicBezTo>
                    <a:pt x="1753" y="5652"/>
                    <a:pt x="1039" y="5423"/>
                    <a:pt x="439" y="4958"/>
                  </a:cubicBezTo>
                  <a:cubicBezTo>
                    <a:pt x="396" y="4921"/>
                    <a:pt x="350" y="4906"/>
                    <a:pt x="307" y="4906"/>
                  </a:cubicBezTo>
                  <a:cubicBezTo>
                    <a:pt x="135" y="4906"/>
                    <a:pt x="1" y="5151"/>
                    <a:pt x="189" y="5285"/>
                  </a:cubicBezTo>
                  <a:cubicBezTo>
                    <a:pt x="862" y="5807"/>
                    <a:pt x="1664" y="6064"/>
                    <a:pt x="2463" y="6064"/>
                  </a:cubicBezTo>
                  <a:cubicBezTo>
                    <a:pt x="3418" y="6064"/>
                    <a:pt x="4367" y="5697"/>
                    <a:pt x="5087" y="4977"/>
                  </a:cubicBezTo>
                  <a:cubicBezTo>
                    <a:pt x="6411" y="3654"/>
                    <a:pt x="6541" y="1556"/>
                    <a:pt x="5391" y="79"/>
                  </a:cubicBezTo>
                  <a:cubicBezTo>
                    <a:pt x="5351" y="28"/>
                    <a:pt x="5291" y="1"/>
                    <a:pt x="52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40"/>
          <p:cNvGrpSpPr/>
          <p:nvPr/>
        </p:nvGrpSpPr>
        <p:grpSpPr>
          <a:xfrm>
            <a:off x="3134324" y="2211653"/>
            <a:ext cx="358813" cy="323996"/>
            <a:chOff x="2642986" y="2455790"/>
            <a:chExt cx="358813" cy="323996"/>
          </a:xfrm>
        </p:grpSpPr>
        <p:sp>
          <p:nvSpPr>
            <p:cNvPr id="893" name="Google Shape;893;p40"/>
            <p:cNvSpPr/>
            <p:nvPr/>
          </p:nvSpPr>
          <p:spPr>
            <a:xfrm>
              <a:off x="2778007" y="2717677"/>
              <a:ext cx="43049" cy="39326"/>
            </a:xfrm>
            <a:custGeom>
              <a:rect b="b" l="l" r="r" t="t"/>
              <a:pathLst>
                <a:path extrusionOk="0" h="1500" w="1642">
                  <a:moveTo>
                    <a:pt x="341" y="0"/>
                  </a:moveTo>
                  <a:lnTo>
                    <a:pt x="1" y="1500"/>
                  </a:lnTo>
                  <a:lnTo>
                    <a:pt x="1641" y="1500"/>
                  </a:lnTo>
                  <a:lnTo>
                    <a:pt x="13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0"/>
            <p:cNvSpPr/>
            <p:nvPr/>
          </p:nvSpPr>
          <p:spPr>
            <a:xfrm>
              <a:off x="2748564" y="2753464"/>
              <a:ext cx="101829" cy="21105"/>
            </a:xfrm>
            <a:custGeom>
              <a:rect b="b" l="l" r="r" t="t"/>
              <a:pathLst>
                <a:path extrusionOk="0" h="805" w="3884">
                  <a:moveTo>
                    <a:pt x="1" y="1"/>
                  </a:moveTo>
                  <a:lnTo>
                    <a:pt x="1" y="805"/>
                  </a:lnTo>
                  <a:lnTo>
                    <a:pt x="3883" y="805"/>
                  </a:lnTo>
                  <a:lnTo>
                    <a:pt x="38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0"/>
            <p:cNvSpPr/>
            <p:nvPr/>
          </p:nvSpPr>
          <p:spPr>
            <a:xfrm>
              <a:off x="2648204" y="2525581"/>
              <a:ext cx="302655" cy="197706"/>
            </a:xfrm>
            <a:custGeom>
              <a:rect b="b" l="l" r="r" t="t"/>
              <a:pathLst>
                <a:path extrusionOk="0" h="7541" w="11544">
                  <a:moveTo>
                    <a:pt x="1" y="0"/>
                  </a:moveTo>
                  <a:lnTo>
                    <a:pt x="1" y="7541"/>
                  </a:lnTo>
                  <a:lnTo>
                    <a:pt x="11543" y="7541"/>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0"/>
            <p:cNvSpPr/>
            <p:nvPr/>
          </p:nvSpPr>
          <p:spPr>
            <a:xfrm>
              <a:off x="2852726" y="2525581"/>
              <a:ext cx="98132" cy="81694"/>
            </a:xfrm>
            <a:custGeom>
              <a:rect b="b" l="l" r="r" t="t"/>
              <a:pathLst>
                <a:path extrusionOk="0" h="3116" w="3743">
                  <a:moveTo>
                    <a:pt x="1" y="0"/>
                  </a:moveTo>
                  <a:lnTo>
                    <a:pt x="1" y="66"/>
                  </a:lnTo>
                  <a:cubicBezTo>
                    <a:pt x="1" y="1750"/>
                    <a:pt x="1345" y="3115"/>
                    <a:pt x="3003" y="3115"/>
                  </a:cubicBezTo>
                  <a:cubicBezTo>
                    <a:pt x="3253" y="3115"/>
                    <a:pt x="3500" y="3083"/>
                    <a:pt x="3742" y="3021"/>
                  </a:cubicBezTo>
                  <a:lnTo>
                    <a:pt x="37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0"/>
            <p:cNvSpPr/>
            <p:nvPr/>
          </p:nvSpPr>
          <p:spPr>
            <a:xfrm>
              <a:off x="2648204" y="2709314"/>
              <a:ext cx="302655" cy="13974"/>
            </a:xfrm>
            <a:custGeom>
              <a:rect b="b" l="l" r="r" t="t"/>
              <a:pathLst>
                <a:path extrusionOk="0" h="533" w="11544">
                  <a:moveTo>
                    <a:pt x="1" y="0"/>
                  </a:moveTo>
                  <a:lnTo>
                    <a:pt x="1" y="533"/>
                  </a:lnTo>
                  <a:lnTo>
                    <a:pt x="11543" y="533"/>
                  </a:lnTo>
                  <a:lnTo>
                    <a:pt x="11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0"/>
            <p:cNvSpPr/>
            <p:nvPr/>
          </p:nvSpPr>
          <p:spPr>
            <a:xfrm>
              <a:off x="2667578" y="2544012"/>
              <a:ext cx="263905" cy="146608"/>
            </a:xfrm>
            <a:custGeom>
              <a:rect b="b" l="l" r="r" t="t"/>
              <a:pathLst>
                <a:path extrusionOk="0" h="5592" w="10066">
                  <a:moveTo>
                    <a:pt x="1" y="0"/>
                  </a:moveTo>
                  <a:lnTo>
                    <a:pt x="1" y="5592"/>
                  </a:lnTo>
                  <a:lnTo>
                    <a:pt x="10065" y="5592"/>
                  </a:lnTo>
                  <a:lnTo>
                    <a:pt x="100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0"/>
            <p:cNvSpPr/>
            <p:nvPr/>
          </p:nvSpPr>
          <p:spPr>
            <a:xfrm>
              <a:off x="2854457" y="2544012"/>
              <a:ext cx="77027" cy="63263"/>
            </a:xfrm>
            <a:custGeom>
              <a:rect b="b" l="l" r="r" t="t"/>
              <a:pathLst>
                <a:path extrusionOk="0" h="2413" w="2938">
                  <a:moveTo>
                    <a:pt x="0" y="0"/>
                  </a:moveTo>
                  <a:cubicBezTo>
                    <a:pt x="290" y="1376"/>
                    <a:pt x="1496" y="2412"/>
                    <a:pt x="2937" y="2412"/>
                  </a:cubicBezTo>
                  <a:lnTo>
                    <a:pt x="29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0"/>
            <p:cNvSpPr/>
            <p:nvPr/>
          </p:nvSpPr>
          <p:spPr>
            <a:xfrm>
              <a:off x="2667578" y="2544012"/>
              <a:ext cx="263905" cy="146608"/>
            </a:xfrm>
            <a:custGeom>
              <a:rect b="b" l="l" r="r" t="t"/>
              <a:pathLst>
                <a:path extrusionOk="0" h="5592" w="10066">
                  <a:moveTo>
                    <a:pt x="1" y="0"/>
                  </a:moveTo>
                  <a:lnTo>
                    <a:pt x="1" y="5592"/>
                  </a:lnTo>
                  <a:lnTo>
                    <a:pt x="10065" y="5592"/>
                  </a:lnTo>
                  <a:lnTo>
                    <a:pt x="10065" y="4955"/>
                  </a:lnTo>
                  <a:lnTo>
                    <a:pt x="674" y="4955"/>
                  </a:lnTo>
                  <a:lnTo>
                    <a:pt x="6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0"/>
            <p:cNvSpPr/>
            <p:nvPr/>
          </p:nvSpPr>
          <p:spPr>
            <a:xfrm>
              <a:off x="274334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0"/>
            <p:cNvSpPr/>
            <p:nvPr/>
          </p:nvSpPr>
          <p:spPr>
            <a:xfrm>
              <a:off x="2787130" y="2609713"/>
              <a:ext cx="24802" cy="25274"/>
            </a:xfrm>
            <a:custGeom>
              <a:rect b="b" l="l" r="r" t="t"/>
              <a:pathLst>
                <a:path extrusionOk="0" h="964" w="946">
                  <a:moveTo>
                    <a:pt x="0" y="0"/>
                  </a:moveTo>
                  <a:lnTo>
                    <a:pt x="0"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0"/>
            <p:cNvSpPr/>
            <p:nvPr/>
          </p:nvSpPr>
          <p:spPr>
            <a:xfrm>
              <a:off x="2830887" y="2609713"/>
              <a:ext cx="24828" cy="25274"/>
            </a:xfrm>
            <a:custGeom>
              <a:rect b="b" l="l" r="r" t="t"/>
              <a:pathLst>
                <a:path extrusionOk="0" h="964" w="947">
                  <a:moveTo>
                    <a:pt x="1" y="0"/>
                  </a:moveTo>
                  <a:lnTo>
                    <a:pt x="1" y="964"/>
                  </a:lnTo>
                  <a:lnTo>
                    <a:pt x="946" y="964"/>
                  </a:lnTo>
                  <a:lnTo>
                    <a:pt x="946"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0"/>
            <p:cNvSpPr/>
            <p:nvPr/>
          </p:nvSpPr>
          <p:spPr>
            <a:xfrm>
              <a:off x="2866228" y="2461008"/>
              <a:ext cx="130589" cy="132582"/>
            </a:xfrm>
            <a:custGeom>
              <a:rect b="b" l="l" r="r" t="t"/>
              <a:pathLst>
                <a:path extrusionOk="0" h="5057" w="4981">
                  <a:moveTo>
                    <a:pt x="2488" y="1"/>
                  </a:moveTo>
                  <a:cubicBezTo>
                    <a:pt x="1112" y="1"/>
                    <a:pt x="0" y="1131"/>
                    <a:pt x="0" y="2529"/>
                  </a:cubicBezTo>
                  <a:cubicBezTo>
                    <a:pt x="0" y="3923"/>
                    <a:pt x="1112" y="5057"/>
                    <a:pt x="2488" y="5057"/>
                  </a:cubicBezTo>
                  <a:cubicBezTo>
                    <a:pt x="3865" y="5057"/>
                    <a:pt x="4980" y="3923"/>
                    <a:pt x="4980" y="2529"/>
                  </a:cubicBezTo>
                  <a:cubicBezTo>
                    <a:pt x="4980" y="1131"/>
                    <a:pt x="3865" y="1"/>
                    <a:pt x="2488"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0"/>
            <p:cNvSpPr/>
            <p:nvPr/>
          </p:nvSpPr>
          <p:spPr>
            <a:xfrm>
              <a:off x="2904585" y="2500046"/>
              <a:ext cx="53772" cy="54532"/>
            </a:xfrm>
            <a:custGeom>
              <a:rect b="b" l="l" r="r" t="t"/>
              <a:pathLst>
                <a:path extrusionOk="0" h="2080" w="2051">
                  <a:moveTo>
                    <a:pt x="1025" y="0"/>
                  </a:moveTo>
                  <a:cubicBezTo>
                    <a:pt x="460" y="0"/>
                    <a:pt x="0" y="464"/>
                    <a:pt x="0" y="1040"/>
                  </a:cubicBezTo>
                  <a:cubicBezTo>
                    <a:pt x="0" y="1615"/>
                    <a:pt x="460" y="2079"/>
                    <a:pt x="1025" y="2079"/>
                  </a:cubicBezTo>
                  <a:cubicBezTo>
                    <a:pt x="1590" y="2079"/>
                    <a:pt x="2050" y="1615"/>
                    <a:pt x="2050" y="1040"/>
                  </a:cubicBezTo>
                  <a:cubicBezTo>
                    <a:pt x="2050" y="464"/>
                    <a:pt x="1590" y="0"/>
                    <a:pt x="10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0"/>
            <p:cNvSpPr/>
            <p:nvPr/>
          </p:nvSpPr>
          <p:spPr>
            <a:xfrm>
              <a:off x="2642986" y="2520259"/>
              <a:ext cx="249276" cy="259527"/>
            </a:xfrm>
            <a:custGeom>
              <a:rect b="b" l="l" r="r" t="t"/>
              <a:pathLst>
                <a:path extrusionOk="0" h="9899" w="9508">
                  <a:moveTo>
                    <a:pt x="6339" y="7947"/>
                  </a:moveTo>
                  <a:lnTo>
                    <a:pt x="6509" y="8696"/>
                  </a:lnTo>
                  <a:lnTo>
                    <a:pt x="5433" y="8696"/>
                  </a:lnTo>
                  <a:lnTo>
                    <a:pt x="5600" y="7947"/>
                  </a:lnTo>
                  <a:close/>
                  <a:moveTo>
                    <a:pt x="7711" y="9098"/>
                  </a:moveTo>
                  <a:lnTo>
                    <a:pt x="7711" y="9500"/>
                  </a:lnTo>
                  <a:lnTo>
                    <a:pt x="4231" y="9500"/>
                  </a:lnTo>
                  <a:lnTo>
                    <a:pt x="4231" y="9098"/>
                  </a:lnTo>
                  <a:close/>
                  <a:moveTo>
                    <a:pt x="200" y="1"/>
                  </a:moveTo>
                  <a:cubicBezTo>
                    <a:pt x="91" y="1"/>
                    <a:pt x="1" y="91"/>
                    <a:pt x="1" y="203"/>
                  </a:cubicBezTo>
                  <a:lnTo>
                    <a:pt x="1" y="7744"/>
                  </a:lnTo>
                  <a:cubicBezTo>
                    <a:pt x="1" y="7856"/>
                    <a:pt x="91" y="7947"/>
                    <a:pt x="200" y="7947"/>
                  </a:cubicBezTo>
                  <a:lnTo>
                    <a:pt x="5191" y="7947"/>
                  </a:lnTo>
                  <a:lnTo>
                    <a:pt x="5020" y="8693"/>
                  </a:lnTo>
                  <a:lnTo>
                    <a:pt x="4028" y="8693"/>
                  </a:lnTo>
                  <a:cubicBezTo>
                    <a:pt x="3919" y="8693"/>
                    <a:pt x="3829" y="8783"/>
                    <a:pt x="3829" y="8896"/>
                  </a:cubicBezTo>
                  <a:lnTo>
                    <a:pt x="3829" y="9700"/>
                  </a:lnTo>
                  <a:cubicBezTo>
                    <a:pt x="3829" y="9808"/>
                    <a:pt x="3919" y="9899"/>
                    <a:pt x="4028" y="9899"/>
                  </a:cubicBezTo>
                  <a:lnTo>
                    <a:pt x="7910" y="9899"/>
                  </a:lnTo>
                  <a:cubicBezTo>
                    <a:pt x="8023" y="9899"/>
                    <a:pt x="8113" y="9808"/>
                    <a:pt x="8113" y="9700"/>
                  </a:cubicBezTo>
                  <a:lnTo>
                    <a:pt x="8113" y="8896"/>
                  </a:lnTo>
                  <a:cubicBezTo>
                    <a:pt x="8113" y="8783"/>
                    <a:pt x="8023" y="8696"/>
                    <a:pt x="7910" y="8696"/>
                  </a:cubicBezTo>
                  <a:lnTo>
                    <a:pt x="6922" y="8696"/>
                  </a:lnTo>
                  <a:lnTo>
                    <a:pt x="6751" y="7947"/>
                  </a:lnTo>
                  <a:lnTo>
                    <a:pt x="9240" y="7947"/>
                  </a:lnTo>
                  <a:cubicBezTo>
                    <a:pt x="9508" y="7947"/>
                    <a:pt x="9508" y="7545"/>
                    <a:pt x="9240" y="7545"/>
                  </a:cubicBezTo>
                  <a:lnTo>
                    <a:pt x="9243" y="7548"/>
                  </a:lnTo>
                  <a:lnTo>
                    <a:pt x="403" y="7548"/>
                  </a:lnTo>
                  <a:lnTo>
                    <a:pt x="403" y="403"/>
                  </a:lnTo>
                  <a:lnTo>
                    <a:pt x="5676" y="403"/>
                  </a:lnTo>
                  <a:cubicBezTo>
                    <a:pt x="5944" y="403"/>
                    <a:pt x="5944" y="1"/>
                    <a:pt x="56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0"/>
            <p:cNvSpPr/>
            <p:nvPr/>
          </p:nvSpPr>
          <p:spPr>
            <a:xfrm>
              <a:off x="2778767" y="2700872"/>
              <a:ext cx="41607" cy="10461"/>
            </a:xfrm>
            <a:custGeom>
              <a:rect b="b" l="l" r="r" t="t"/>
              <a:pathLst>
                <a:path extrusionOk="0" h="399" w="1587">
                  <a:moveTo>
                    <a:pt x="265" y="0"/>
                  </a:moveTo>
                  <a:cubicBezTo>
                    <a:pt x="1" y="0"/>
                    <a:pt x="2" y="399"/>
                    <a:pt x="269" y="399"/>
                  </a:cubicBezTo>
                  <a:lnTo>
                    <a:pt x="1323" y="399"/>
                  </a:lnTo>
                  <a:cubicBezTo>
                    <a:pt x="1587" y="399"/>
                    <a:pt x="1587" y="0"/>
                    <a:pt x="1323" y="0"/>
                  </a:cubicBezTo>
                  <a:lnTo>
                    <a:pt x="269" y="0"/>
                  </a:lnTo>
                  <a:cubicBezTo>
                    <a:pt x="267" y="0"/>
                    <a:pt x="266" y="0"/>
                    <a:pt x="2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0"/>
            <p:cNvSpPr/>
            <p:nvPr/>
          </p:nvSpPr>
          <p:spPr>
            <a:xfrm>
              <a:off x="2738130" y="2604496"/>
              <a:ext cx="35341" cy="35708"/>
            </a:xfrm>
            <a:custGeom>
              <a:rect b="b" l="l" r="r" t="t"/>
              <a:pathLst>
                <a:path extrusionOk="0" h="1362" w="1348">
                  <a:moveTo>
                    <a:pt x="946" y="402"/>
                  </a:moveTo>
                  <a:lnTo>
                    <a:pt x="946" y="960"/>
                  </a:lnTo>
                  <a:lnTo>
                    <a:pt x="403" y="960"/>
                  </a:lnTo>
                  <a:lnTo>
                    <a:pt x="403" y="402"/>
                  </a:lnTo>
                  <a:close/>
                  <a:moveTo>
                    <a:pt x="200" y="0"/>
                  </a:moveTo>
                  <a:cubicBezTo>
                    <a:pt x="87" y="0"/>
                    <a:pt x="1" y="91"/>
                    <a:pt x="1" y="199"/>
                  </a:cubicBezTo>
                  <a:lnTo>
                    <a:pt x="1" y="1163"/>
                  </a:lnTo>
                  <a:cubicBezTo>
                    <a:pt x="1" y="1271"/>
                    <a:pt x="87" y="1362"/>
                    <a:pt x="200" y="1362"/>
                  </a:cubicBezTo>
                  <a:lnTo>
                    <a:pt x="1145" y="1362"/>
                  </a:lnTo>
                  <a:cubicBezTo>
                    <a:pt x="1257" y="1362"/>
                    <a:pt x="1348" y="1271"/>
                    <a:pt x="1348" y="1163"/>
                  </a:cubicBezTo>
                  <a:lnTo>
                    <a:pt x="1348" y="199"/>
                  </a:lnTo>
                  <a:cubicBezTo>
                    <a:pt x="1348"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0"/>
            <p:cNvSpPr/>
            <p:nvPr/>
          </p:nvSpPr>
          <p:spPr>
            <a:xfrm>
              <a:off x="2781913" y="2604496"/>
              <a:ext cx="35341" cy="35708"/>
            </a:xfrm>
            <a:custGeom>
              <a:rect b="b" l="l" r="r" t="t"/>
              <a:pathLst>
                <a:path extrusionOk="0" h="1362" w="1348">
                  <a:moveTo>
                    <a:pt x="945" y="402"/>
                  </a:moveTo>
                  <a:lnTo>
                    <a:pt x="945" y="960"/>
                  </a:lnTo>
                  <a:lnTo>
                    <a:pt x="402" y="960"/>
                  </a:lnTo>
                  <a:lnTo>
                    <a:pt x="402" y="402"/>
                  </a:lnTo>
                  <a:close/>
                  <a:moveTo>
                    <a:pt x="199" y="0"/>
                  </a:moveTo>
                  <a:cubicBezTo>
                    <a:pt x="87" y="0"/>
                    <a:pt x="0" y="91"/>
                    <a:pt x="0" y="199"/>
                  </a:cubicBezTo>
                  <a:lnTo>
                    <a:pt x="0" y="1163"/>
                  </a:lnTo>
                  <a:cubicBezTo>
                    <a:pt x="0" y="1271"/>
                    <a:pt x="87" y="1362"/>
                    <a:pt x="199" y="1362"/>
                  </a:cubicBezTo>
                  <a:lnTo>
                    <a:pt x="1145" y="1362"/>
                  </a:lnTo>
                  <a:cubicBezTo>
                    <a:pt x="1257" y="1362"/>
                    <a:pt x="1347" y="1271"/>
                    <a:pt x="1347" y="1163"/>
                  </a:cubicBezTo>
                  <a:lnTo>
                    <a:pt x="1347" y="199"/>
                  </a:lnTo>
                  <a:cubicBezTo>
                    <a:pt x="1347" y="91"/>
                    <a:pt x="1257"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0"/>
            <p:cNvSpPr/>
            <p:nvPr/>
          </p:nvSpPr>
          <p:spPr>
            <a:xfrm>
              <a:off x="2825591" y="2604496"/>
              <a:ext cx="35341" cy="35708"/>
            </a:xfrm>
            <a:custGeom>
              <a:rect b="b" l="l" r="r" t="t"/>
              <a:pathLst>
                <a:path extrusionOk="0" h="1362" w="1348">
                  <a:moveTo>
                    <a:pt x="949" y="402"/>
                  </a:moveTo>
                  <a:lnTo>
                    <a:pt x="949" y="960"/>
                  </a:lnTo>
                  <a:lnTo>
                    <a:pt x="406" y="960"/>
                  </a:lnTo>
                  <a:lnTo>
                    <a:pt x="406" y="402"/>
                  </a:lnTo>
                  <a:close/>
                  <a:moveTo>
                    <a:pt x="203" y="0"/>
                  </a:moveTo>
                  <a:cubicBezTo>
                    <a:pt x="91" y="0"/>
                    <a:pt x="0" y="91"/>
                    <a:pt x="0" y="199"/>
                  </a:cubicBezTo>
                  <a:lnTo>
                    <a:pt x="0" y="1163"/>
                  </a:lnTo>
                  <a:cubicBezTo>
                    <a:pt x="0" y="1271"/>
                    <a:pt x="91" y="1362"/>
                    <a:pt x="203" y="1362"/>
                  </a:cubicBezTo>
                  <a:lnTo>
                    <a:pt x="1148" y="1362"/>
                  </a:lnTo>
                  <a:cubicBezTo>
                    <a:pt x="1261" y="1362"/>
                    <a:pt x="1347" y="1271"/>
                    <a:pt x="1347" y="1163"/>
                  </a:cubicBezTo>
                  <a:lnTo>
                    <a:pt x="1347" y="199"/>
                  </a:lnTo>
                  <a:cubicBezTo>
                    <a:pt x="1347" y="91"/>
                    <a:pt x="1261" y="0"/>
                    <a:pt x="1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0"/>
            <p:cNvSpPr/>
            <p:nvPr/>
          </p:nvSpPr>
          <p:spPr>
            <a:xfrm>
              <a:off x="2662256" y="2455790"/>
              <a:ext cx="339543" cy="272819"/>
            </a:xfrm>
            <a:custGeom>
              <a:rect b="b" l="l" r="r" t="t"/>
              <a:pathLst>
                <a:path extrusionOk="0" h="10406" w="12951">
                  <a:moveTo>
                    <a:pt x="7708" y="3564"/>
                  </a:moveTo>
                  <a:cubicBezTo>
                    <a:pt x="8037" y="4600"/>
                    <a:pt x="8961" y="5364"/>
                    <a:pt x="10069" y="5448"/>
                  </a:cubicBezTo>
                  <a:lnTo>
                    <a:pt x="10069" y="8758"/>
                  </a:lnTo>
                  <a:lnTo>
                    <a:pt x="403" y="8758"/>
                  </a:lnTo>
                  <a:lnTo>
                    <a:pt x="403" y="3564"/>
                  </a:lnTo>
                  <a:close/>
                  <a:moveTo>
                    <a:pt x="10268" y="0"/>
                  </a:moveTo>
                  <a:cubicBezTo>
                    <a:pt x="8874" y="0"/>
                    <a:pt x="7722" y="1080"/>
                    <a:pt x="7592" y="2460"/>
                  </a:cubicBezTo>
                  <a:lnTo>
                    <a:pt x="5730" y="2460"/>
                  </a:lnTo>
                  <a:cubicBezTo>
                    <a:pt x="5462" y="2460"/>
                    <a:pt x="5462" y="2862"/>
                    <a:pt x="5730" y="2862"/>
                  </a:cubicBezTo>
                  <a:lnTo>
                    <a:pt x="7581" y="2862"/>
                  </a:lnTo>
                  <a:cubicBezTo>
                    <a:pt x="7585" y="2963"/>
                    <a:pt x="7596" y="3064"/>
                    <a:pt x="7614" y="3166"/>
                  </a:cubicBezTo>
                  <a:lnTo>
                    <a:pt x="204" y="3166"/>
                  </a:lnTo>
                  <a:cubicBezTo>
                    <a:pt x="91" y="3166"/>
                    <a:pt x="1" y="3253"/>
                    <a:pt x="1" y="3365"/>
                  </a:cubicBezTo>
                  <a:lnTo>
                    <a:pt x="1" y="8957"/>
                  </a:lnTo>
                  <a:cubicBezTo>
                    <a:pt x="1" y="9069"/>
                    <a:pt x="91" y="9160"/>
                    <a:pt x="204" y="9160"/>
                  </a:cubicBezTo>
                  <a:lnTo>
                    <a:pt x="10268" y="9160"/>
                  </a:lnTo>
                  <a:cubicBezTo>
                    <a:pt x="10381" y="9160"/>
                    <a:pt x="10471" y="9069"/>
                    <a:pt x="10471" y="8957"/>
                  </a:cubicBezTo>
                  <a:lnTo>
                    <a:pt x="10471" y="5448"/>
                  </a:lnTo>
                  <a:cubicBezTo>
                    <a:pt x="10583" y="5440"/>
                    <a:pt x="10696" y="5422"/>
                    <a:pt x="10808" y="5400"/>
                  </a:cubicBezTo>
                  <a:lnTo>
                    <a:pt x="10808" y="10007"/>
                  </a:lnTo>
                  <a:lnTo>
                    <a:pt x="9298" y="10007"/>
                  </a:lnTo>
                  <a:cubicBezTo>
                    <a:pt x="9033" y="10007"/>
                    <a:pt x="9033" y="10406"/>
                    <a:pt x="9298" y="10406"/>
                  </a:cubicBezTo>
                  <a:lnTo>
                    <a:pt x="11007" y="10406"/>
                  </a:lnTo>
                  <a:cubicBezTo>
                    <a:pt x="11119" y="10406"/>
                    <a:pt x="11210" y="10315"/>
                    <a:pt x="11210" y="10206"/>
                  </a:cubicBezTo>
                  <a:lnTo>
                    <a:pt x="11210" y="5285"/>
                  </a:lnTo>
                  <a:cubicBezTo>
                    <a:pt x="11507" y="5172"/>
                    <a:pt x="11779" y="5009"/>
                    <a:pt x="12021" y="4799"/>
                  </a:cubicBezTo>
                  <a:cubicBezTo>
                    <a:pt x="12503" y="4379"/>
                    <a:pt x="12822" y="3803"/>
                    <a:pt x="12927" y="3173"/>
                  </a:cubicBezTo>
                  <a:cubicBezTo>
                    <a:pt x="12941" y="3064"/>
                    <a:pt x="12869" y="2959"/>
                    <a:pt x="12756" y="2945"/>
                  </a:cubicBezTo>
                  <a:cubicBezTo>
                    <a:pt x="12745" y="2943"/>
                    <a:pt x="12734" y="2942"/>
                    <a:pt x="12723" y="2942"/>
                  </a:cubicBezTo>
                  <a:cubicBezTo>
                    <a:pt x="12628" y="2942"/>
                    <a:pt x="12545" y="3010"/>
                    <a:pt x="12528" y="3108"/>
                  </a:cubicBezTo>
                  <a:cubicBezTo>
                    <a:pt x="12394" y="3966"/>
                    <a:pt x="11790" y="4680"/>
                    <a:pt x="10964" y="4948"/>
                  </a:cubicBezTo>
                  <a:cubicBezTo>
                    <a:pt x="10957" y="4948"/>
                    <a:pt x="10946" y="4951"/>
                    <a:pt x="10938" y="4955"/>
                  </a:cubicBezTo>
                  <a:cubicBezTo>
                    <a:pt x="10721" y="5020"/>
                    <a:pt x="10497" y="5056"/>
                    <a:pt x="10268" y="5056"/>
                  </a:cubicBezTo>
                  <a:cubicBezTo>
                    <a:pt x="9008" y="5056"/>
                    <a:pt x="7979" y="4010"/>
                    <a:pt x="7979" y="2728"/>
                  </a:cubicBezTo>
                  <a:cubicBezTo>
                    <a:pt x="7979" y="1446"/>
                    <a:pt x="9008" y="399"/>
                    <a:pt x="10268" y="399"/>
                  </a:cubicBezTo>
                  <a:cubicBezTo>
                    <a:pt x="11395" y="399"/>
                    <a:pt x="12365" y="1250"/>
                    <a:pt x="12532" y="2380"/>
                  </a:cubicBezTo>
                  <a:cubicBezTo>
                    <a:pt x="12550" y="2498"/>
                    <a:pt x="12638" y="2552"/>
                    <a:pt x="12727" y="2552"/>
                  </a:cubicBezTo>
                  <a:cubicBezTo>
                    <a:pt x="12838" y="2552"/>
                    <a:pt x="12950" y="2469"/>
                    <a:pt x="12930" y="2322"/>
                  </a:cubicBezTo>
                  <a:cubicBezTo>
                    <a:pt x="12836" y="1681"/>
                    <a:pt x="12517" y="1094"/>
                    <a:pt x="12032" y="667"/>
                  </a:cubicBezTo>
                  <a:cubicBezTo>
                    <a:pt x="11547" y="236"/>
                    <a:pt x="10917" y="0"/>
                    <a:pt x="102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0"/>
            <p:cNvSpPr/>
            <p:nvPr/>
          </p:nvSpPr>
          <p:spPr>
            <a:xfrm>
              <a:off x="2886442" y="2483476"/>
              <a:ext cx="90057" cy="87671"/>
            </a:xfrm>
            <a:custGeom>
              <a:rect b="b" l="l" r="r" t="t"/>
              <a:pathLst>
                <a:path extrusionOk="0" h="3344" w="3435">
                  <a:moveTo>
                    <a:pt x="1717" y="835"/>
                  </a:moveTo>
                  <a:cubicBezTo>
                    <a:pt x="2177" y="839"/>
                    <a:pt x="2547" y="1212"/>
                    <a:pt x="2543" y="1672"/>
                  </a:cubicBezTo>
                  <a:cubicBezTo>
                    <a:pt x="2547" y="2132"/>
                    <a:pt x="2177" y="2505"/>
                    <a:pt x="1717" y="2512"/>
                  </a:cubicBezTo>
                  <a:cubicBezTo>
                    <a:pt x="1261" y="2505"/>
                    <a:pt x="892" y="2132"/>
                    <a:pt x="895" y="1672"/>
                  </a:cubicBezTo>
                  <a:cubicBezTo>
                    <a:pt x="892" y="1212"/>
                    <a:pt x="1261" y="839"/>
                    <a:pt x="1717" y="835"/>
                  </a:cubicBezTo>
                  <a:close/>
                  <a:moveTo>
                    <a:pt x="1719" y="0"/>
                  </a:moveTo>
                  <a:cubicBezTo>
                    <a:pt x="1619" y="0"/>
                    <a:pt x="1518" y="67"/>
                    <a:pt x="1518" y="201"/>
                  </a:cubicBezTo>
                  <a:lnTo>
                    <a:pt x="1518" y="448"/>
                  </a:lnTo>
                  <a:cubicBezTo>
                    <a:pt x="1333" y="476"/>
                    <a:pt x="1156" y="553"/>
                    <a:pt x="1008" y="661"/>
                  </a:cubicBezTo>
                  <a:lnTo>
                    <a:pt x="837" y="491"/>
                  </a:lnTo>
                  <a:cubicBezTo>
                    <a:pt x="793" y="446"/>
                    <a:pt x="743" y="427"/>
                    <a:pt x="696" y="427"/>
                  </a:cubicBezTo>
                  <a:cubicBezTo>
                    <a:pt x="541" y="427"/>
                    <a:pt x="407" y="627"/>
                    <a:pt x="551" y="773"/>
                  </a:cubicBezTo>
                  <a:lnTo>
                    <a:pt x="725" y="947"/>
                  </a:lnTo>
                  <a:cubicBezTo>
                    <a:pt x="613" y="1103"/>
                    <a:pt x="540" y="1280"/>
                    <a:pt x="511" y="1472"/>
                  </a:cubicBezTo>
                  <a:lnTo>
                    <a:pt x="269" y="1472"/>
                  </a:lnTo>
                  <a:cubicBezTo>
                    <a:pt x="1" y="1472"/>
                    <a:pt x="1" y="1871"/>
                    <a:pt x="269" y="1871"/>
                  </a:cubicBezTo>
                  <a:lnTo>
                    <a:pt x="511" y="1871"/>
                  </a:lnTo>
                  <a:cubicBezTo>
                    <a:pt x="540" y="2059"/>
                    <a:pt x="613" y="2240"/>
                    <a:pt x="725" y="2396"/>
                  </a:cubicBezTo>
                  <a:lnTo>
                    <a:pt x="551" y="2570"/>
                  </a:lnTo>
                  <a:cubicBezTo>
                    <a:pt x="407" y="2717"/>
                    <a:pt x="541" y="2915"/>
                    <a:pt x="696" y="2915"/>
                  </a:cubicBezTo>
                  <a:cubicBezTo>
                    <a:pt x="744" y="2915"/>
                    <a:pt x="793" y="2896"/>
                    <a:pt x="837" y="2852"/>
                  </a:cubicBezTo>
                  <a:lnTo>
                    <a:pt x="1008" y="2678"/>
                  </a:lnTo>
                  <a:cubicBezTo>
                    <a:pt x="1156" y="2791"/>
                    <a:pt x="1333" y="2863"/>
                    <a:pt x="1518" y="2896"/>
                  </a:cubicBezTo>
                  <a:lnTo>
                    <a:pt x="1518" y="3142"/>
                  </a:lnTo>
                  <a:cubicBezTo>
                    <a:pt x="1518" y="3276"/>
                    <a:pt x="1619" y="3343"/>
                    <a:pt x="1719" y="3343"/>
                  </a:cubicBezTo>
                  <a:cubicBezTo>
                    <a:pt x="1820" y="3343"/>
                    <a:pt x="1920" y="3276"/>
                    <a:pt x="1920" y="3142"/>
                  </a:cubicBezTo>
                  <a:lnTo>
                    <a:pt x="1920" y="2896"/>
                  </a:lnTo>
                  <a:cubicBezTo>
                    <a:pt x="2105" y="2863"/>
                    <a:pt x="2279" y="2791"/>
                    <a:pt x="2431" y="2678"/>
                  </a:cubicBezTo>
                  <a:lnTo>
                    <a:pt x="2601" y="2852"/>
                  </a:lnTo>
                  <a:cubicBezTo>
                    <a:pt x="2645" y="2896"/>
                    <a:pt x="2695" y="2915"/>
                    <a:pt x="2742" y="2915"/>
                  </a:cubicBezTo>
                  <a:cubicBezTo>
                    <a:pt x="2897" y="2915"/>
                    <a:pt x="3031" y="2717"/>
                    <a:pt x="2887" y="2570"/>
                  </a:cubicBezTo>
                  <a:lnTo>
                    <a:pt x="2713" y="2396"/>
                  </a:lnTo>
                  <a:cubicBezTo>
                    <a:pt x="2822" y="2240"/>
                    <a:pt x="2898" y="2059"/>
                    <a:pt x="2927" y="1871"/>
                  </a:cubicBezTo>
                  <a:lnTo>
                    <a:pt x="3166" y="1871"/>
                  </a:lnTo>
                  <a:cubicBezTo>
                    <a:pt x="3433" y="1871"/>
                    <a:pt x="3434" y="1472"/>
                    <a:pt x="3170" y="1472"/>
                  </a:cubicBezTo>
                  <a:cubicBezTo>
                    <a:pt x="3168" y="1472"/>
                    <a:pt x="3167" y="1472"/>
                    <a:pt x="3166" y="1472"/>
                  </a:cubicBezTo>
                  <a:lnTo>
                    <a:pt x="2927" y="1472"/>
                  </a:lnTo>
                  <a:cubicBezTo>
                    <a:pt x="2898" y="1280"/>
                    <a:pt x="2822" y="1103"/>
                    <a:pt x="2713" y="947"/>
                  </a:cubicBezTo>
                  <a:lnTo>
                    <a:pt x="2887" y="773"/>
                  </a:lnTo>
                  <a:cubicBezTo>
                    <a:pt x="3031" y="627"/>
                    <a:pt x="2898" y="427"/>
                    <a:pt x="2743" y="427"/>
                  </a:cubicBezTo>
                  <a:cubicBezTo>
                    <a:pt x="2695" y="427"/>
                    <a:pt x="2645" y="446"/>
                    <a:pt x="2601" y="491"/>
                  </a:cubicBezTo>
                  <a:lnTo>
                    <a:pt x="2431" y="661"/>
                  </a:lnTo>
                  <a:cubicBezTo>
                    <a:pt x="2279" y="553"/>
                    <a:pt x="2105" y="476"/>
                    <a:pt x="1920" y="448"/>
                  </a:cubicBezTo>
                  <a:lnTo>
                    <a:pt x="1920" y="201"/>
                  </a:lnTo>
                  <a:cubicBezTo>
                    <a:pt x="1920" y="67"/>
                    <a:pt x="1820" y="0"/>
                    <a:pt x="17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0"/>
            <p:cNvSpPr/>
            <p:nvPr/>
          </p:nvSpPr>
          <p:spPr>
            <a:xfrm>
              <a:off x="2909094" y="2510664"/>
              <a:ext cx="38907" cy="33296"/>
            </a:xfrm>
            <a:custGeom>
              <a:rect b="b" l="l" r="r" t="t"/>
              <a:pathLst>
                <a:path extrusionOk="0" h="1270" w="1484">
                  <a:moveTo>
                    <a:pt x="846" y="402"/>
                  </a:moveTo>
                  <a:cubicBezTo>
                    <a:pt x="966" y="402"/>
                    <a:pt x="1082" y="495"/>
                    <a:pt x="1082" y="635"/>
                  </a:cubicBezTo>
                  <a:cubicBezTo>
                    <a:pt x="1082" y="761"/>
                    <a:pt x="980" y="866"/>
                    <a:pt x="853" y="866"/>
                  </a:cubicBezTo>
                  <a:cubicBezTo>
                    <a:pt x="852" y="866"/>
                    <a:pt x="850" y="866"/>
                    <a:pt x="849" y="866"/>
                  </a:cubicBezTo>
                  <a:cubicBezTo>
                    <a:pt x="645" y="866"/>
                    <a:pt x="539" y="619"/>
                    <a:pt x="683" y="472"/>
                  </a:cubicBezTo>
                  <a:cubicBezTo>
                    <a:pt x="730" y="423"/>
                    <a:pt x="789" y="402"/>
                    <a:pt x="846" y="402"/>
                  </a:cubicBezTo>
                  <a:close/>
                  <a:moveTo>
                    <a:pt x="844" y="1"/>
                  </a:moveTo>
                  <a:cubicBezTo>
                    <a:pt x="285" y="1"/>
                    <a:pt x="1" y="680"/>
                    <a:pt x="397" y="1080"/>
                  </a:cubicBezTo>
                  <a:cubicBezTo>
                    <a:pt x="526" y="1211"/>
                    <a:pt x="685" y="1270"/>
                    <a:pt x="842" y="1270"/>
                  </a:cubicBezTo>
                  <a:cubicBezTo>
                    <a:pt x="1167" y="1270"/>
                    <a:pt x="1480" y="1018"/>
                    <a:pt x="1480" y="635"/>
                  </a:cubicBezTo>
                  <a:cubicBezTo>
                    <a:pt x="1484" y="287"/>
                    <a:pt x="1201" y="4"/>
                    <a:pt x="853" y="1"/>
                  </a:cubicBezTo>
                  <a:cubicBezTo>
                    <a:pt x="850" y="1"/>
                    <a:pt x="847" y="1"/>
                    <a:pt x="8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41"/>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 </a:t>
            </a:r>
            <a:endParaRPr/>
          </a:p>
        </p:txBody>
      </p:sp>
      <p:pic>
        <p:nvPicPr>
          <p:cNvPr id="919" name="Google Shape;919;p41" title="Points scored">
            <a:hlinkClick r:id="rId3"/>
          </p:cNvPr>
          <p:cNvPicPr preferRelativeResize="0"/>
          <p:nvPr/>
        </p:nvPicPr>
        <p:blipFill rotWithShape="1">
          <a:blip r:embed="rId4">
            <a:alphaModFix/>
          </a:blip>
          <a:srcRect b="4072" l="21503" r="21474" t="4419"/>
          <a:stretch/>
        </p:blipFill>
        <p:spPr>
          <a:xfrm>
            <a:off x="3107175" y="1377550"/>
            <a:ext cx="2929650" cy="2907175"/>
          </a:xfrm>
          <a:prstGeom prst="rect">
            <a:avLst/>
          </a:prstGeom>
          <a:noFill/>
          <a:ln>
            <a:noFill/>
          </a:ln>
        </p:spPr>
      </p:pic>
      <p:sp>
        <p:nvSpPr>
          <p:cNvPr id="920" name="Google Shape;920;p41"/>
          <p:cNvSpPr/>
          <p:nvPr/>
        </p:nvSpPr>
        <p:spPr>
          <a:xfrm>
            <a:off x="1544538" y="1423987"/>
            <a:ext cx="373076" cy="249875"/>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5%</a:t>
            </a:r>
          </a:p>
        </p:txBody>
      </p:sp>
      <p:sp>
        <p:nvSpPr>
          <p:cNvPr id="921" name="Google Shape;921;p41"/>
          <p:cNvSpPr/>
          <p:nvPr/>
        </p:nvSpPr>
        <p:spPr>
          <a:xfrm>
            <a:off x="1455900" y="3072662"/>
            <a:ext cx="550365" cy="250224"/>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20%</a:t>
            </a:r>
          </a:p>
        </p:txBody>
      </p:sp>
      <p:sp>
        <p:nvSpPr>
          <p:cNvPr id="922" name="Google Shape;922;p41"/>
          <p:cNvSpPr/>
          <p:nvPr/>
        </p:nvSpPr>
        <p:spPr>
          <a:xfrm>
            <a:off x="7139649" y="1423987"/>
            <a:ext cx="546526" cy="250224"/>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50%</a:t>
            </a:r>
          </a:p>
        </p:txBody>
      </p:sp>
      <p:sp>
        <p:nvSpPr>
          <p:cNvPr id="923" name="Google Shape;923;p41"/>
          <p:cNvSpPr/>
          <p:nvPr/>
        </p:nvSpPr>
        <p:spPr>
          <a:xfrm>
            <a:off x="7148898" y="3072662"/>
            <a:ext cx="528029" cy="250224"/>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25%</a:t>
            </a:r>
          </a:p>
        </p:txBody>
      </p:sp>
      <p:sp>
        <p:nvSpPr>
          <p:cNvPr id="924" name="Google Shape;924;p41"/>
          <p:cNvSpPr/>
          <p:nvPr/>
        </p:nvSpPr>
        <p:spPr>
          <a:xfrm>
            <a:off x="4266943" y="1340491"/>
            <a:ext cx="144300" cy="144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5" name="Google Shape;925;p41"/>
          <p:cNvGrpSpPr/>
          <p:nvPr/>
        </p:nvGrpSpPr>
        <p:grpSpPr>
          <a:xfrm>
            <a:off x="875350" y="1798125"/>
            <a:ext cx="1706975" cy="837925"/>
            <a:chOff x="875350" y="1798125"/>
            <a:chExt cx="1706975" cy="837925"/>
          </a:xfrm>
        </p:grpSpPr>
        <p:sp>
          <p:nvSpPr>
            <p:cNvPr id="926" name="Google Shape;926;p41"/>
            <p:cNvSpPr txBox="1"/>
            <p:nvPr/>
          </p:nvSpPr>
          <p:spPr>
            <a:xfrm>
              <a:off x="879825" y="1798125"/>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p:txBody>
        </p:sp>
        <p:sp>
          <p:nvSpPr>
            <p:cNvPr id="927" name="Google Shape;927;p41"/>
            <p:cNvSpPr txBox="1"/>
            <p:nvPr/>
          </p:nvSpPr>
          <p:spPr>
            <a:xfrm>
              <a:off x="875350" y="2110450"/>
              <a:ext cx="17025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cxnSp>
        <p:nvCxnSpPr>
          <p:cNvPr id="928" name="Google Shape;928;p41"/>
          <p:cNvCxnSpPr>
            <a:stCxn id="924" idx="0"/>
            <a:endCxn id="926" idx="3"/>
          </p:cNvCxnSpPr>
          <p:nvPr/>
        </p:nvCxnSpPr>
        <p:spPr>
          <a:xfrm rot="5400000">
            <a:off x="3141343" y="781441"/>
            <a:ext cx="638700" cy="1756800"/>
          </a:xfrm>
          <a:prstGeom prst="bentConnector4">
            <a:avLst>
              <a:gd fmla="val -37283" name="adj1"/>
              <a:gd fmla="val 92231" name="adj2"/>
            </a:avLst>
          </a:prstGeom>
          <a:noFill/>
          <a:ln cap="flat" cmpd="sng" w="9525">
            <a:solidFill>
              <a:schemeClr val="dk1"/>
            </a:solidFill>
            <a:prstDash val="solid"/>
            <a:round/>
            <a:headEnd len="med" w="med" type="none"/>
            <a:tailEnd len="med" w="med" type="diamond"/>
          </a:ln>
        </p:spPr>
      </p:cxnSp>
      <p:grpSp>
        <p:nvGrpSpPr>
          <p:cNvPr id="929" name="Google Shape;929;p41"/>
          <p:cNvGrpSpPr/>
          <p:nvPr/>
        </p:nvGrpSpPr>
        <p:grpSpPr>
          <a:xfrm>
            <a:off x="875350" y="3446800"/>
            <a:ext cx="1706975" cy="837925"/>
            <a:chOff x="875350" y="3446800"/>
            <a:chExt cx="1706975" cy="837925"/>
          </a:xfrm>
        </p:grpSpPr>
        <p:sp>
          <p:nvSpPr>
            <p:cNvPr id="930" name="Google Shape;930;p41"/>
            <p:cNvSpPr txBox="1"/>
            <p:nvPr/>
          </p:nvSpPr>
          <p:spPr>
            <a:xfrm>
              <a:off x="879825" y="3446800"/>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931" name="Google Shape;931;p41"/>
            <p:cNvSpPr txBox="1"/>
            <p:nvPr/>
          </p:nvSpPr>
          <p:spPr>
            <a:xfrm>
              <a:off x="875350" y="3759125"/>
              <a:ext cx="1702500" cy="52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It’s the second planet from the Sun</a:t>
              </a:r>
              <a:endParaRPr sz="1200">
                <a:solidFill>
                  <a:srgbClr val="242424"/>
                </a:solidFill>
                <a:latin typeface="Cairo"/>
                <a:ea typeface="Cairo"/>
                <a:cs typeface="Cairo"/>
                <a:sym typeface="Cairo"/>
              </a:endParaRPr>
            </a:p>
          </p:txBody>
        </p:sp>
      </p:grpSp>
      <p:sp>
        <p:nvSpPr>
          <p:cNvPr id="932" name="Google Shape;932;p41"/>
          <p:cNvSpPr/>
          <p:nvPr/>
        </p:nvSpPr>
        <p:spPr>
          <a:xfrm>
            <a:off x="3301468" y="1989666"/>
            <a:ext cx="144300" cy="144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3" name="Google Shape;933;p41"/>
          <p:cNvCxnSpPr>
            <a:stCxn id="930" idx="3"/>
            <a:endCxn id="932" idx="2"/>
          </p:cNvCxnSpPr>
          <p:nvPr/>
        </p:nvCxnSpPr>
        <p:spPr>
          <a:xfrm flipH="1" rot="10800000">
            <a:off x="2582325" y="2061850"/>
            <a:ext cx="719100" cy="1566000"/>
          </a:xfrm>
          <a:prstGeom prst="bentConnector3">
            <a:avLst>
              <a:gd fmla="val 50003" name="adj1"/>
            </a:avLst>
          </a:prstGeom>
          <a:noFill/>
          <a:ln cap="flat" cmpd="sng" w="9525">
            <a:solidFill>
              <a:schemeClr val="dk1"/>
            </a:solidFill>
            <a:prstDash val="solid"/>
            <a:round/>
            <a:headEnd len="med" w="med" type="diamond"/>
            <a:tailEnd len="med" w="med" type="none"/>
          </a:ln>
        </p:spPr>
      </p:cxnSp>
      <p:grpSp>
        <p:nvGrpSpPr>
          <p:cNvPr id="934" name="Google Shape;934;p41"/>
          <p:cNvGrpSpPr/>
          <p:nvPr/>
        </p:nvGrpSpPr>
        <p:grpSpPr>
          <a:xfrm>
            <a:off x="6561663" y="1798125"/>
            <a:ext cx="1702500" cy="837925"/>
            <a:chOff x="6561663" y="1798125"/>
            <a:chExt cx="1702500" cy="837925"/>
          </a:xfrm>
        </p:grpSpPr>
        <p:sp>
          <p:nvSpPr>
            <p:cNvPr id="935" name="Google Shape;935;p41"/>
            <p:cNvSpPr txBox="1"/>
            <p:nvPr/>
          </p:nvSpPr>
          <p:spPr>
            <a:xfrm>
              <a:off x="6561663" y="1798125"/>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936" name="Google Shape;936;p41"/>
            <p:cNvSpPr txBox="1"/>
            <p:nvPr/>
          </p:nvSpPr>
          <p:spPr>
            <a:xfrm>
              <a:off x="6561663" y="2110450"/>
              <a:ext cx="1702500" cy="52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242424"/>
                  </a:solidFill>
                  <a:latin typeface="Cairo"/>
                  <a:ea typeface="Cairo"/>
                  <a:cs typeface="Cairo"/>
                  <a:sym typeface="Cairo"/>
                </a:rPr>
                <a:t>Mars is actually a very cold place</a:t>
              </a:r>
              <a:endParaRPr sz="1200">
                <a:solidFill>
                  <a:srgbClr val="242424"/>
                </a:solidFill>
                <a:latin typeface="Cairo"/>
                <a:ea typeface="Cairo"/>
                <a:cs typeface="Cairo"/>
                <a:sym typeface="Cairo"/>
              </a:endParaRPr>
            </a:p>
          </p:txBody>
        </p:sp>
      </p:grpSp>
      <p:sp>
        <p:nvSpPr>
          <p:cNvPr id="937" name="Google Shape;937;p41"/>
          <p:cNvSpPr/>
          <p:nvPr/>
        </p:nvSpPr>
        <p:spPr>
          <a:xfrm>
            <a:off x="5920268" y="2710966"/>
            <a:ext cx="144300" cy="144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8" name="Google Shape;938;p41"/>
          <p:cNvCxnSpPr>
            <a:stCxn id="935" idx="1"/>
            <a:endCxn id="937" idx="6"/>
          </p:cNvCxnSpPr>
          <p:nvPr/>
        </p:nvCxnSpPr>
        <p:spPr>
          <a:xfrm flipH="1">
            <a:off x="6064563" y="1979175"/>
            <a:ext cx="497100" cy="804000"/>
          </a:xfrm>
          <a:prstGeom prst="bentConnector3">
            <a:avLst>
              <a:gd fmla="val 49999" name="adj1"/>
            </a:avLst>
          </a:prstGeom>
          <a:noFill/>
          <a:ln cap="flat" cmpd="sng" w="9525">
            <a:solidFill>
              <a:schemeClr val="dk1"/>
            </a:solidFill>
            <a:prstDash val="solid"/>
            <a:round/>
            <a:headEnd len="med" w="med" type="diamond"/>
            <a:tailEnd len="med" w="med" type="none"/>
          </a:ln>
        </p:spPr>
      </p:cxnSp>
      <p:grpSp>
        <p:nvGrpSpPr>
          <p:cNvPr id="939" name="Google Shape;939;p41"/>
          <p:cNvGrpSpPr/>
          <p:nvPr/>
        </p:nvGrpSpPr>
        <p:grpSpPr>
          <a:xfrm>
            <a:off x="6561663" y="3446800"/>
            <a:ext cx="1702500" cy="837925"/>
            <a:chOff x="6561663" y="3446800"/>
            <a:chExt cx="1702500" cy="837925"/>
          </a:xfrm>
        </p:grpSpPr>
        <p:sp>
          <p:nvSpPr>
            <p:cNvPr id="940" name="Google Shape;940;p41"/>
            <p:cNvSpPr txBox="1"/>
            <p:nvPr/>
          </p:nvSpPr>
          <p:spPr>
            <a:xfrm>
              <a:off x="6561663" y="3446800"/>
              <a:ext cx="17025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Saturn</a:t>
              </a:r>
              <a:endParaRPr sz="2000">
                <a:solidFill>
                  <a:srgbClr val="20DD20"/>
                </a:solidFill>
                <a:latin typeface="Staatliches"/>
                <a:ea typeface="Staatliches"/>
                <a:cs typeface="Staatliches"/>
                <a:sym typeface="Staatliches"/>
              </a:endParaRPr>
            </a:p>
          </p:txBody>
        </p:sp>
        <p:sp>
          <p:nvSpPr>
            <p:cNvPr id="941" name="Google Shape;941;p41"/>
            <p:cNvSpPr txBox="1"/>
            <p:nvPr/>
          </p:nvSpPr>
          <p:spPr>
            <a:xfrm>
              <a:off x="6561663" y="3759125"/>
              <a:ext cx="1702500" cy="5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It’s composed of hydrogen and helium</a:t>
              </a:r>
              <a:endParaRPr sz="1200">
                <a:solidFill>
                  <a:srgbClr val="242424"/>
                </a:solidFill>
                <a:latin typeface="Cairo"/>
                <a:ea typeface="Cairo"/>
                <a:cs typeface="Cairo"/>
                <a:sym typeface="Cairo"/>
              </a:endParaRPr>
            </a:p>
          </p:txBody>
        </p:sp>
      </p:grpSp>
      <p:sp>
        <p:nvSpPr>
          <p:cNvPr id="942" name="Google Shape;942;p41"/>
          <p:cNvSpPr/>
          <p:nvPr/>
        </p:nvSpPr>
        <p:spPr>
          <a:xfrm>
            <a:off x="3501218" y="3770741"/>
            <a:ext cx="144300" cy="1443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3" name="Google Shape;943;p41"/>
          <p:cNvCxnSpPr>
            <a:stCxn id="940" idx="1"/>
            <a:endCxn id="942" idx="4"/>
          </p:cNvCxnSpPr>
          <p:nvPr/>
        </p:nvCxnSpPr>
        <p:spPr>
          <a:xfrm flipH="1">
            <a:off x="3573363" y="3627850"/>
            <a:ext cx="2988300" cy="287100"/>
          </a:xfrm>
          <a:prstGeom prst="bentConnector4">
            <a:avLst>
              <a:gd fmla="val 11250" name="adj1"/>
              <a:gd fmla="val 255416" name="adj2"/>
            </a:avLst>
          </a:prstGeom>
          <a:noFill/>
          <a:ln cap="flat" cmpd="sng" w="9525">
            <a:solidFill>
              <a:schemeClr val="dk1"/>
            </a:solidFill>
            <a:prstDash val="solid"/>
            <a:round/>
            <a:headEnd len="med" w="med" type="diamond"/>
            <a:tailEnd len="med" w="med" type="none"/>
          </a:ln>
        </p:spPr>
      </p:cxnSp>
      <p:grpSp>
        <p:nvGrpSpPr>
          <p:cNvPr id="944" name="Google Shape;944;p41"/>
          <p:cNvGrpSpPr/>
          <p:nvPr/>
        </p:nvGrpSpPr>
        <p:grpSpPr>
          <a:xfrm>
            <a:off x="4244352" y="2459772"/>
            <a:ext cx="650822" cy="742719"/>
            <a:chOff x="11380077" y="1925260"/>
            <a:chExt cx="650822" cy="742719"/>
          </a:xfrm>
        </p:grpSpPr>
        <p:sp>
          <p:nvSpPr>
            <p:cNvPr id="945" name="Google Shape;945;p41"/>
            <p:cNvSpPr/>
            <p:nvPr/>
          </p:nvSpPr>
          <p:spPr>
            <a:xfrm>
              <a:off x="11680283" y="2425168"/>
              <a:ext cx="50348" cy="119267"/>
            </a:xfrm>
            <a:custGeom>
              <a:rect b="b" l="l" r="r" t="t"/>
              <a:pathLst>
                <a:path extrusionOk="0" h="1895" w="800">
                  <a:moveTo>
                    <a:pt x="1" y="1"/>
                  </a:moveTo>
                  <a:lnTo>
                    <a:pt x="1" y="1895"/>
                  </a:lnTo>
                  <a:lnTo>
                    <a:pt x="800" y="1895"/>
                  </a:lnTo>
                  <a:lnTo>
                    <a:pt x="800" y="1"/>
                  </a:ln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1"/>
            <p:cNvSpPr/>
            <p:nvPr/>
          </p:nvSpPr>
          <p:spPr>
            <a:xfrm>
              <a:off x="11578326" y="2544370"/>
              <a:ext cx="254320" cy="51798"/>
            </a:xfrm>
            <a:custGeom>
              <a:rect b="b" l="l" r="r" t="t"/>
              <a:pathLst>
                <a:path extrusionOk="0" h="823" w="4041">
                  <a:moveTo>
                    <a:pt x="776" y="1"/>
                  </a:moveTo>
                  <a:cubicBezTo>
                    <a:pt x="343" y="1"/>
                    <a:pt x="0" y="343"/>
                    <a:pt x="0" y="777"/>
                  </a:cubicBezTo>
                  <a:lnTo>
                    <a:pt x="0" y="823"/>
                  </a:lnTo>
                  <a:lnTo>
                    <a:pt x="4040" y="823"/>
                  </a:lnTo>
                  <a:lnTo>
                    <a:pt x="4040" y="777"/>
                  </a:lnTo>
                  <a:cubicBezTo>
                    <a:pt x="4040" y="343"/>
                    <a:pt x="3698" y="1"/>
                    <a:pt x="32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1"/>
            <p:cNvSpPr/>
            <p:nvPr/>
          </p:nvSpPr>
          <p:spPr>
            <a:xfrm>
              <a:off x="11525145" y="2596104"/>
              <a:ext cx="360618" cy="71875"/>
            </a:xfrm>
            <a:custGeom>
              <a:rect b="b" l="l" r="r" t="t"/>
              <a:pathLst>
                <a:path extrusionOk="0" h="1142" w="5730">
                  <a:moveTo>
                    <a:pt x="138" y="1"/>
                  </a:moveTo>
                  <a:cubicBezTo>
                    <a:pt x="46" y="1"/>
                    <a:pt x="1" y="46"/>
                    <a:pt x="1" y="138"/>
                  </a:cubicBezTo>
                  <a:lnTo>
                    <a:pt x="1" y="1005"/>
                  </a:lnTo>
                  <a:cubicBezTo>
                    <a:pt x="1" y="1096"/>
                    <a:pt x="46" y="1142"/>
                    <a:pt x="138" y="1142"/>
                  </a:cubicBezTo>
                  <a:lnTo>
                    <a:pt x="5593" y="1142"/>
                  </a:lnTo>
                  <a:cubicBezTo>
                    <a:pt x="5684" y="1142"/>
                    <a:pt x="5730" y="1096"/>
                    <a:pt x="5730" y="1005"/>
                  </a:cubicBezTo>
                  <a:lnTo>
                    <a:pt x="5730" y="138"/>
                  </a:lnTo>
                  <a:cubicBezTo>
                    <a:pt x="5730" y="46"/>
                    <a:pt x="5684" y="1"/>
                    <a:pt x="5593" y="1"/>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1"/>
            <p:cNvSpPr/>
            <p:nvPr/>
          </p:nvSpPr>
          <p:spPr>
            <a:xfrm>
              <a:off x="11657311" y="2627698"/>
              <a:ext cx="96291" cy="8685"/>
            </a:xfrm>
            <a:custGeom>
              <a:rect b="b" l="l" r="r" t="t"/>
              <a:pathLst>
                <a:path extrusionOk="0" h="138" w="1530">
                  <a:moveTo>
                    <a:pt x="1" y="1"/>
                  </a:moveTo>
                  <a:lnTo>
                    <a:pt x="1" y="138"/>
                  </a:lnTo>
                  <a:lnTo>
                    <a:pt x="1530" y="138"/>
                  </a:lnTo>
                  <a:lnTo>
                    <a:pt x="153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1"/>
            <p:cNvSpPr/>
            <p:nvPr/>
          </p:nvSpPr>
          <p:spPr>
            <a:xfrm>
              <a:off x="11664486" y="2405028"/>
              <a:ext cx="81941" cy="44623"/>
            </a:xfrm>
            <a:custGeom>
              <a:rect b="b" l="l" r="r" t="t"/>
              <a:pathLst>
                <a:path extrusionOk="0" h="709" w="1302">
                  <a:moveTo>
                    <a:pt x="115" y="1"/>
                  </a:moveTo>
                  <a:cubicBezTo>
                    <a:pt x="46" y="1"/>
                    <a:pt x="1" y="69"/>
                    <a:pt x="1" y="115"/>
                  </a:cubicBezTo>
                  <a:lnTo>
                    <a:pt x="1" y="594"/>
                  </a:lnTo>
                  <a:cubicBezTo>
                    <a:pt x="1" y="663"/>
                    <a:pt x="46" y="709"/>
                    <a:pt x="115" y="709"/>
                  </a:cubicBezTo>
                  <a:lnTo>
                    <a:pt x="1188" y="709"/>
                  </a:lnTo>
                  <a:cubicBezTo>
                    <a:pt x="1256" y="709"/>
                    <a:pt x="1302" y="663"/>
                    <a:pt x="1302" y="594"/>
                  </a:cubicBezTo>
                  <a:lnTo>
                    <a:pt x="1302" y="115"/>
                  </a:lnTo>
                  <a:cubicBezTo>
                    <a:pt x="1302" y="69"/>
                    <a:pt x="1256" y="1"/>
                    <a:pt x="11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1"/>
            <p:cNvSpPr/>
            <p:nvPr/>
          </p:nvSpPr>
          <p:spPr>
            <a:xfrm>
              <a:off x="11496446" y="1966924"/>
              <a:ext cx="418077" cy="461206"/>
            </a:xfrm>
            <a:custGeom>
              <a:rect b="b" l="l" r="r" t="t"/>
              <a:pathLst>
                <a:path extrusionOk="0" h="7328" w="6643">
                  <a:moveTo>
                    <a:pt x="0" y="0"/>
                  </a:moveTo>
                  <a:lnTo>
                    <a:pt x="0" y="1393"/>
                  </a:lnTo>
                  <a:lnTo>
                    <a:pt x="0" y="3881"/>
                  </a:lnTo>
                  <a:cubicBezTo>
                    <a:pt x="0" y="5775"/>
                    <a:pt x="1484" y="7327"/>
                    <a:pt x="3333" y="7327"/>
                  </a:cubicBezTo>
                  <a:cubicBezTo>
                    <a:pt x="5159" y="7327"/>
                    <a:pt x="6642" y="5775"/>
                    <a:pt x="6642" y="3881"/>
                  </a:cubicBezTo>
                  <a:lnTo>
                    <a:pt x="6642" y="0"/>
                  </a:lnTo>
                  <a:close/>
                </a:path>
              </a:pathLst>
            </a:cu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1"/>
            <p:cNvSpPr/>
            <p:nvPr/>
          </p:nvSpPr>
          <p:spPr>
            <a:xfrm>
              <a:off x="11622822" y="2101924"/>
              <a:ext cx="165267" cy="159547"/>
            </a:xfrm>
            <a:custGeom>
              <a:rect b="b" l="l" r="r" t="t"/>
              <a:pathLst>
                <a:path extrusionOk="0" h="2535" w="2626">
                  <a:moveTo>
                    <a:pt x="1302" y="138"/>
                  </a:moveTo>
                  <a:cubicBezTo>
                    <a:pt x="1302" y="138"/>
                    <a:pt x="1325" y="138"/>
                    <a:pt x="1347" y="161"/>
                  </a:cubicBezTo>
                  <a:lnTo>
                    <a:pt x="1644" y="754"/>
                  </a:lnTo>
                  <a:cubicBezTo>
                    <a:pt x="1667" y="800"/>
                    <a:pt x="1735" y="845"/>
                    <a:pt x="1781" y="845"/>
                  </a:cubicBezTo>
                  <a:lnTo>
                    <a:pt x="2443" y="937"/>
                  </a:lnTo>
                  <a:cubicBezTo>
                    <a:pt x="2466" y="937"/>
                    <a:pt x="2489" y="959"/>
                    <a:pt x="2489" y="959"/>
                  </a:cubicBezTo>
                  <a:cubicBezTo>
                    <a:pt x="2489" y="982"/>
                    <a:pt x="2489" y="1005"/>
                    <a:pt x="2466" y="1005"/>
                  </a:cubicBezTo>
                  <a:lnTo>
                    <a:pt x="2009" y="1484"/>
                  </a:lnTo>
                  <a:cubicBezTo>
                    <a:pt x="1964" y="1530"/>
                    <a:pt x="1964" y="1599"/>
                    <a:pt x="1964" y="1644"/>
                  </a:cubicBezTo>
                  <a:lnTo>
                    <a:pt x="2101" y="2306"/>
                  </a:lnTo>
                  <a:cubicBezTo>
                    <a:pt x="2101" y="2329"/>
                    <a:pt x="2078" y="2352"/>
                    <a:pt x="2078" y="2352"/>
                  </a:cubicBezTo>
                  <a:cubicBezTo>
                    <a:pt x="2078" y="2352"/>
                    <a:pt x="2068" y="2362"/>
                    <a:pt x="2054" y="2362"/>
                  </a:cubicBezTo>
                  <a:cubicBezTo>
                    <a:pt x="2047" y="2362"/>
                    <a:pt x="2040" y="2359"/>
                    <a:pt x="2032" y="2352"/>
                  </a:cubicBezTo>
                  <a:lnTo>
                    <a:pt x="1439" y="2078"/>
                  </a:lnTo>
                  <a:cubicBezTo>
                    <a:pt x="1410" y="2059"/>
                    <a:pt x="1381" y="2052"/>
                    <a:pt x="1354" y="2052"/>
                  </a:cubicBezTo>
                  <a:cubicBezTo>
                    <a:pt x="1316" y="2052"/>
                    <a:pt x="1283" y="2065"/>
                    <a:pt x="1256" y="2078"/>
                  </a:cubicBezTo>
                  <a:lnTo>
                    <a:pt x="686" y="2397"/>
                  </a:lnTo>
                  <a:cubicBezTo>
                    <a:pt x="678" y="2405"/>
                    <a:pt x="670" y="2408"/>
                    <a:pt x="663" y="2408"/>
                  </a:cubicBezTo>
                  <a:cubicBezTo>
                    <a:pt x="647" y="2408"/>
                    <a:pt x="632" y="2397"/>
                    <a:pt x="617" y="2397"/>
                  </a:cubicBezTo>
                  <a:cubicBezTo>
                    <a:pt x="617" y="2397"/>
                    <a:pt x="594" y="2375"/>
                    <a:pt x="594" y="2352"/>
                  </a:cubicBezTo>
                  <a:lnTo>
                    <a:pt x="708" y="1690"/>
                  </a:lnTo>
                  <a:cubicBezTo>
                    <a:pt x="708" y="1621"/>
                    <a:pt x="686" y="1576"/>
                    <a:pt x="640" y="1530"/>
                  </a:cubicBezTo>
                  <a:lnTo>
                    <a:pt x="161" y="1074"/>
                  </a:lnTo>
                  <a:cubicBezTo>
                    <a:pt x="138" y="1051"/>
                    <a:pt x="138" y="1028"/>
                    <a:pt x="138" y="1028"/>
                  </a:cubicBezTo>
                  <a:cubicBezTo>
                    <a:pt x="138" y="1028"/>
                    <a:pt x="161" y="1005"/>
                    <a:pt x="183" y="982"/>
                  </a:cubicBezTo>
                  <a:lnTo>
                    <a:pt x="822" y="868"/>
                  </a:lnTo>
                  <a:cubicBezTo>
                    <a:pt x="891" y="868"/>
                    <a:pt x="937" y="823"/>
                    <a:pt x="959" y="777"/>
                  </a:cubicBezTo>
                  <a:lnTo>
                    <a:pt x="1233" y="161"/>
                  </a:lnTo>
                  <a:cubicBezTo>
                    <a:pt x="1256" y="138"/>
                    <a:pt x="1279" y="138"/>
                    <a:pt x="1279" y="138"/>
                  </a:cubicBezTo>
                  <a:close/>
                  <a:moveTo>
                    <a:pt x="1279" y="1"/>
                  </a:moveTo>
                  <a:cubicBezTo>
                    <a:pt x="1211" y="1"/>
                    <a:pt x="1165" y="46"/>
                    <a:pt x="1119" y="115"/>
                  </a:cubicBezTo>
                  <a:lnTo>
                    <a:pt x="845" y="708"/>
                  </a:lnTo>
                  <a:cubicBezTo>
                    <a:pt x="845" y="731"/>
                    <a:pt x="822" y="754"/>
                    <a:pt x="800" y="754"/>
                  </a:cubicBezTo>
                  <a:lnTo>
                    <a:pt x="161" y="868"/>
                  </a:lnTo>
                  <a:cubicBezTo>
                    <a:pt x="92" y="868"/>
                    <a:pt x="24" y="914"/>
                    <a:pt x="1" y="982"/>
                  </a:cubicBezTo>
                  <a:cubicBezTo>
                    <a:pt x="1" y="1051"/>
                    <a:pt x="1" y="1119"/>
                    <a:pt x="69" y="1165"/>
                  </a:cubicBezTo>
                  <a:lnTo>
                    <a:pt x="549" y="1621"/>
                  </a:lnTo>
                  <a:cubicBezTo>
                    <a:pt x="571" y="1644"/>
                    <a:pt x="571" y="1644"/>
                    <a:pt x="571" y="1667"/>
                  </a:cubicBezTo>
                  <a:lnTo>
                    <a:pt x="480" y="2329"/>
                  </a:lnTo>
                  <a:cubicBezTo>
                    <a:pt x="457" y="2397"/>
                    <a:pt x="503" y="2466"/>
                    <a:pt x="549" y="2512"/>
                  </a:cubicBezTo>
                  <a:cubicBezTo>
                    <a:pt x="571" y="2534"/>
                    <a:pt x="617" y="2534"/>
                    <a:pt x="663" y="2534"/>
                  </a:cubicBezTo>
                  <a:cubicBezTo>
                    <a:pt x="686" y="2534"/>
                    <a:pt x="708" y="2534"/>
                    <a:pt x="754" y="2512"/>
                  </a:cubicBezTo>
                  <a:lnTo>
                    <a:pt x="1325" y="2192"/>
                  </a:lnTo>
                  <a:cubicBezTo>
                    <a:pt x="1336" y="2181"/>
                    <a:pt x="1342" y="2175"/>
                    <a:pt x="1347" y="2175"/>
                  </a:cubicBezTo>
                  <a:cubicBezTo>
                    <a:pt x="1353" y="2175"/>
                    <a:pt x="1359" y="2181"/>
                    <a:pt x="1370" y="2192"/>
                  </a:cubicBezTo>
                  <a:lnTo>
                    <a:pt x="1964" y="2489"/>
                  </a:lnTo>
                  <a:cubicBezTo>
                    <a:pt x="1992" y="2498"/>
                    <a:pt x="2020" y="2504"/>
                    <a:pt x="2047" y="2504"/>
                  </a:cubicBezTo>
                  <a:cubicBezTo>
                    <a:pt x="2085" y="2504"/>
                    <a:pt x="2120" y="2493"/>
                    <a:pt x="2146" y="2466"/>
                  </a:cubicBezTo>
                  <a:cubicBezTo>
                    <a:pt x="2215" y="2420"/>
                    <a:pt x="2238" y="2352"/>
                    <a:pt x="2215" y="2283"/>
                  </a:cubicBezTo>
                  <a:lnTo>
                    <a:pt x="2101" y="1621"/>
                  </a:lnTo>
                  <a:cubicBezTo>
                    <a:pt x="2101" y="1621"/>
                    <a:pt x="2101" y="1599"/>
                    <a:pt x="2101" y="1576"/>
                  </a:cubicBezTo>
                  <a:lnTo>
                    <a:pt x="2580" y="1096"/>
                  </a:lnTo>
                  <a:cubicBezTo>
                    <a:pt x="2626" y="1051"/>
                    <a:pt x="2626" y="982"/>
                    <a:pt x="2603" y="914"/>
                  </a:cubicBezTo>
                  <a:cubicBezTo>
                    <a:pt x="2580" y="845"/>
                    <a:pt x="2534" y="800"/>
                    <a:pt x="2466" y="800"/>
                  </a:cubicBezTo>
                  <a:lnTo>
                    <a:pt x="1804" y="708"/>
                  </a:lnTo>
                  <a:cubicBezTo>
                    <a:pt x="1781" y="708"/>
                    <a:pt x="1781" y="708"/>
                    <a:pt x="1758" y="686"/>
                  </a:cubicBezTo>
                  <a:lnTo>
                    <a:pt x="1462" y="115"/>
                  </a:lnTo>
                  <a:cubicBezTo>
                    <a:pt x="1416" y="46"/>
                    <a:pt x="1370" y="1"/>
                    <a:pt x="127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1"/>
            <p:cNvSpPr/>
            <p:nvPr/>
          </p:nvSpPr>
          <p:spPr>
            <a:xfrm>
              <a:off x="11581158" y="2057427"/>
              <a:ext cx="248593" cy="249988"/>
            </a:xfrm>
            <a:custGeom>
              <a:rect b="b" l="l" r="r" t="t"/>
              <a:pathLst>
                <a:path extrusionOk="0" h="3972" w="3950">
                  <a:moveTo>
                    <a:pt x="1987" y="137"/>
                  </a:moveTo>
                  <a:cubicBezTo>
                    <a:pt x="2991" y="137"/>
                    <a:pt x="3835" y="959"/>
                    <a:pt x="3835" y="1986"/>
                  </a:cubicBezTo>
                  <a:cubicBezTo>
                    <a:pt x="3835" y="2990"/>
                    <a:pt x="2991" y="3835"/>
                    <a:pt x="1987" y="3835"/>
                  </a:cubicBezTo>
                  <a:cubicBezTo>
                    <a:pt x="959" y="3835"/>
                    <a:pt x="115" y="2990"/>
                    <a:pt x="115" y="1986"/>
                  </a:cubicBezTo>
                  <a:cubicBezTo>
                    <a:pt x="115" y="959"/>
                    <a:pt x="959" y="137"/>
                    <a:pt x="1987" y="137"/>
                  </a:cubicBezTo>
                  <a:close/>
                  <a:moveTo>
                    <a:pt x="1987" y="0"/>
                  </a:moveTo>
                  <a:cubicBezTo>
                    <a:pt x="891" y="0"/>
                    <a:pt x="1" y="890"/>
                    <a:pt x="1" y="1986"/>
                  </a:cubicBezTo>
                  <a:cubicBezTo>
                    <a:pt x="1" y="3082"/>
                    <a:pt x="891" y="3972"/>
                    <a:pt x="1987" y="3972"/>
                  </a:cubicBezTo>
                  <a:cubicBezTo>
                    <a:pt x="3059" y="3972"/>
                    <a:pt x="3950" y="3082"/>
                    <a:pt x="3950" y="1986"/>
                  </a:cubicBezTo>
                  <a:cubicBezTo>
                    <a:pt x="3950" y="890"/>
                    <a:pt x="3059" y="0"/>
                    <a:pt x="19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1"/>
            <p:cNvSpPr/>
            <p:nvPr/>
          </p:nvSpPr>
          <p:spPr>
            <a:xfrm>
              <a:off x="11467684" y="1925260"/>
              <a:ext cx="475537" cy="58972"/>
            </a:xfrm>
            <a:custGeom>
              <a:rect b="b" l="l" r="r" t="t"/>
              <a:pathLst>
                <a:path extrusionOk="0" h="937" w="7556">
                  <a:moveTo>
                    <a:pt x="434" y="0"/>
                  </a:moveTo>
                  <a:cubicBezTo>
                    <a:pt x="183" y="0"/>
                    <a:pt x="1" y="206"/>
                    <a:pt x="1" y="434"/>
                  </a:cubicBezTo>
                  <a:lnTo>
                    <a:pt x="1" y="480"/>
                  </a:lnTo>
                  <a:cubicBezTo>
                    <a:pt x="1" y="731"/>
                    <a:pt x="183" y="936"/>
                    <a:pt x="434" y="936"/>
                  </a:cubicBezTo>
                  <a:lnTo>
                    <a:pt x="7122" y="936"/>
                  </a:lnTo>
                  <a:cubicBezTo>
                    <a:pt x="7373" y="936"/>
                    <a:pt x="7556" y="731"/>
                    <a:pt x="7556" y="480"/>
                  </a:cubicBezTo>
                  <a:lnTo>
                    <a:pt x="7556" y="434"/>
                  </a:lnTo>
                  <a:cubicBezTo>
                    <a:pt x="7556" y="206"/>
                    <a:pt x="7373" y="0"/>
                    <a:pt x="71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1"/>
            <p:cNvSpPr/>
            <p:nvPr/>
          </p:nvSpPr>
          <p:spPr>
            <a:xfrm>
              <a:off x="11380077" y="2054532"/>
              <a:ext cx="136506" cy="247156"/>
            </a:xfrm>
            <a:custGeom>
              <a:rect b="b" l="l" r="r" t="t"/>
              <a:pathLst>
                <a:path extrusionOk="0" h="3927" w="2169">
                  <a:moveTo>
                    <a:pt x="594" y="1"/>
                  </a:moveTo>
                  <a:cubicBezTo>
                    <a:pt x="434" y="1"/>
                    <a:pt x="274" y="69"/>
                    <a:pt x="160" y="183"/>
                  </a:cubicBezTo>
                  <a:cubicBezTo>
                    <a:pt x="46" y="297"/>
                    <a:pt x="0" y="434"/>
                    <a:pt x="0" y="594"/>
                  </a:cubicBezTo>
                  <a:lnTo>
                    <a:pt x="69" y="1986"/>
                  </a:lnTo>
                  <a:cubicBezTo>
                    <a:pt x="92" y="3082"/>
                    <a:pt x="1005" y="3927"/>
                    <a:pt x="2123" y="3927"/>
                  </a:cubicBezTo>
                  <a:lnTo>
                    <a:pt x="2169" y="3927"/>
                  </a:lnTo>
                  <a:lnTo>
                    <a:pt x="2169" y="3812"/>
                  </a:lnTo>
                  <a:lnTo>
                    <a:pt x="2123" y="3812"/>
                  </a:lnTo>
                  <a:cubicBezTo>
                    <a:pt x="1073" y="3812"/>
                    <a:pt x="229" y="3014"/>
                    <a:pt x="183" y="1986"/>
                  </a:cubicBezTo>
                  <a:lnTo>
                    <a:pt x="137" y="571"/>
                  </a:lnTo>
                  <a:cubicBezTo>
                    <a:pt x="137" y="457"/>
                    <a:pt x="183" y="366"/>
                    <a:pt x="251" y="274"/>
                  </a:cubicBezTo>
                  <a:cubicBezTo>
                    <a:pt x="343" y="183"/>
                    <a:pt x="457" y="138"/>
                    <a:pt x="594" y="138"/>
                  </a:cubicBezTo>
                  <a:lnTo>
                    <a:pt x="1849" y="138"/>
                  </a:lnTo>
                  <a:lnTo>
                    <a:pt x="184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1"/>
            <p:cNvSpPr/>
            <p:nvPr/>
          </p:nvSpPr>
          <p:spPr>
            <a:xfrm>
              <a:off x="11894330" y="2054532"/>
              <a:ext cx="136569" cy="247156"/>
            </a:xfrm>
            <a:custGeom>
              <a:rect b="b" l="l" r="r" t="t"/>
              <a:pathLst>
                <a:path extrusionOk="0" h="3927" w="2170">
                  <a:moveTo>
                    <a:pt x="320" y="1"/>
                  </a:moveTo>
                  <a:lnTo>
                    <a:pt x="320" y="138"/>
                  </a:lnTo>
                  <a:lnTo>
                    <a:pt x="1576" y="138"/>
                  </a:lnTo>
                  <a:cubicBezTo>
                    <a:pt x="1713" y="138"/>
                    <a:pt x="1827" y="183"/>
                    <a:pt x="1918" y="274"/>
                  </a:cubicBezTo>
                  <a:cubicBezTo>
                    <a:pt x="1987" y="366"/>
                    <a:pt x="2032" y="457"/>
                    <a:pt x="2032" y="571"/>
                  </a:cubicBezTo>
                  <a:lnTo>
                    <a:pt x="1987" y="1986"/>
                  </a:lnTo>
                  <a:cubicBezTo>
                    <a:pt x="1941" y="3014"/>
                    <a:pt x="1096" y="3812"/>
                    <a:pt x="46" y="3812"/>
                  </a:cubicBezTo>
                  <a:lnTo>
                    <a:pt x="1" y="3812"/>
                  </a:lnTo>
                  <a:lnTo>
                    <a:pt x="1" y="3927"/>
                  </a:lnTo>
                  <a:lnTo>
                    <a:pt x="46" y="3927"/>
                  </a:lnTo>
                  <a:cubicBezTo>
                    <a:pt x="1165" y="3927"/>
                    <a:pt x="2078" y="3082"/>
                    <a:pt x="2124" y="1986"/>
                  </a:cubicBezTo>
                  <a:lnTo>
                    <a:pt x="2169" y="594"/>
                  </a:lnTo>
                  <a:cubicBezTo>
                    <a:pt x="2169" y="434"/>
                    <a:pt x="2124" y="297"/>
                    <a:pt x="2009" y="183"/>
                  </a:cubicBezTo>
                  <a:cubicBezTo>
                    <a:pt x="1895" y="69"/>
                    <a:pt x="1735" y="1"/>
                    <a:pt x="15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6" name="Google Shape;956;p41"/>
          <p:cNvSpPr txBox="1"/>
          <p:nvPr/>
        </p:nvSpPr>
        <p:spPr>
          <a:xfrm>
            <a:off x="714300" y="4369375"/>
            <a:ext cx="7715400" cy="36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100">
                <a:solidFill>
                  <a:srgbClr val="242424"/>
                </a:solidFill>
                <a:latin typeface="Cairo"/>
                <a:ea typeface="Cairo"/>
                <a:cs typeface="Cairo"/>
                <a:sym typeface="Cairo"/>
              </a:rPr>
              <a:t>Follow the link in the graph to modify its data and then paste the new one here. </a:t>
            </a:r>
            <a:r>
              <a:rPr lang="en" sz="1100">
                <a:solidFill>
                  <a:srgbClr val="242424"/>
                </a:solidFill>
                <a:uFill>
                  <a:noFill/>
                </a:uFill>
                <a:latin typeface="Cairo"/>
                <a:ea typeface="Cairo"/>
                <a:cs typeface="Cairo"/>
                <a:sym typeface="Cairo"/>
                <a:hlinkClick r:id="rId5">
                  <a:extLst>
                    <a:ext uri="{A12FA001-AC4F-418D-AE19-62706E023703}">
                      <ahyp:hlinkClr val="tx"/>
                    </a:ext>
                  </a:extLst>
                </a:hlinkClick>
              </a:rPr>
              <a:t>For more info, </a:t>
            </a:r>
            <a:r>
              <a:rPr b="1" lang="en" sz="1100">
                <a:solidFill>
                  <a:srgbClr val="242424"/>
                </a:solidFill>
                <a:uFill>
                  <a:noFill/>
                </a:uFill>
                <a:latin typeface="Cairo"/>
                <a:ea typeface="Cairo"/>
                <a:cs typeface="Cairo"/>
                <a:sym typeface="Cairo"/>
                <a:hlinkClick r:id="rId6">
                  <a:extLst>
                    <a:ext uri="{A12FA001-AC4F-418D-AE19-62706E023703}">
                      <ahyp:hlinkClr val="tx"/>
                    </a:ext>
                  </a:extLst>
                </a:hlinkClick>
              </a:rPr>
              <a:t>click here</a:t>
            </a:r>
            <a:endParaRPr b="1" sz="1100">
              <a:solidFill>
                <a:srgbClr val="242424"/>
              </a:solidFill>
              <a:latin typeface="Cairo"/>
              <a:ea typeface="Cairo"/>
              <a:cs typeface="Cairo"/>
              <a:sym typeface="Cai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42"/>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 </a:t>
            </a:r>
            <a:endParaRPr/>
          </a:p>
        </p:txBody>
      </p:sp>
      <p:grpSp>
        <p:nvGrpSpPr>
          <p:cNvPr id="962" name="Google Shape;962;p42"/>
          <p:cNvGrpSpPr/>
          <p:nvPr/>
        </p:nvGrpSpPr>
        <p:grpSpPr>
          <a:xfrm>
            <a:off x="1468213" y="1631138"/>
            <a:ext cx="1706975" cy="837925"/>
            <a:chOff x="1468213" y="1631138"/>
            <a:chExt cx="1706975" cy="837925"/>
          </a:xfrm>
        </p:grpSpPr>
        <p:sp>
          <p:nvSpPr>
            <p:cNvPr id="963" name="Google Shape;963;p42"/>
            <p:cNvSpPr txBox="1"/>
            <p:nvPr/>
          </p:nvSpPr>
          <p:spPr>
            <a:xfrm>
              <a:off x="1472688" y="1631138"/>
              <a:ext cx="1702500" cy="362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rgbClr val="20DD20"/>
                  </a:solidFill>
                  <a:latin typeface="Staatliches"/>
                  <a:ea typeface="Staatliches"/>
                  <a:cs typeface="Staatliches"/>
                  <a:sym typeface="Staatliches"/>
                </a:rPr>
                <a:t>Mercury</a:t>
              </a:r>
              <a:endParaRPr sz="2000">
                <a:solidFill>
                  <a:srgbClr val="20DD20"/>
                </a:solidFill>
                <a:latin typeface="Staatliches"/>
                <a:ea typeface="Staatliches"/>
                <a:cs typeface="Staatliches"/>
                <a:sym typeface="Staatliches"/>
              </a:endParaRPr>
            </a:p>
          </p:txBody>
        </p:sp>
        <p:sp>
          <p:nvSpPr>
            <p:cNvPr id="964" name="Google Shape;964;p42"/>
            <p:cNvSpPr txBox="1"/>
            <p:nvPr/>
          </p:nvSpPr>
          <p:spPr>
            <a:xfrm>
              <a:off x="1468213" y="1943463"/>
              <a:ext cx="1702500" cy="52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lang="en" sz="1200">
                  <a:solidFill>
                    <a:srgbClr val="242424"/>
                  </a:solidFill>
                  <a:latin typeface="Cairo"/>
                  <a:ea typeface="Cairo"/>
                  <a:cs typeface="Cairo"/>
                  <a:sym typeface="Cairo"/>
                </a:rPr>
                <a:t>Mercury is the closest planet to the Sun</a:t>
              </a:r>
              <a:endParaRPr sz="1200">
                <a:solidFill>
                  <a:srgbClr val="242424"/>
                </a:solidFill>
                <a:latin typeface="Cairo"/>
                <a:ea typeface="Cairo"/>
                <a:cs typeface="Cairo"/>
                <a:sym typeface="Cairo"/>
              </a:endParaRPr>
            </a:p>
          </p:txBody>
        </p:sp>
      </p:grpSp>
      <p:sp>
        <p:nvSpPr>
          <p:cNvPr id="965" name="Google Shape;965;p42"/>
          <p:cNvSpPr/>
          <p:nvPr/>
        </p:nvSpPr>
        <p:spPr>
          <a:xfrm>
            <a:off x="3418888" y="1557300"/>
            <a:ext cx="985800" cy="985500"/>
          </a:xfrm>
          <a:prstGeom prst="donut">
            <a:avLst>
              <a:gd fmla="val 1215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2"/>
          <p:cNvSpPr/>
          <p:nvPr/>
        </p:nvSpPr>
        <p:spPr>
          <a:xfrm>
            <a:off x="3418888" y="1557300"/>
            <a:ext cx="985800" cy="985500"/>
          </a:xfrm>
          <a:prstGeom prst="blockArc">
            <a:avLst>
              <a:gd fmla="val 16325084" name="adj1"/>
              <a:gd fmla="val 2314040" name="adj2"/>
              <a:gd fmla="val 11970" name="adj3"/>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2"/>
          <p:cNvSpPr txBox="1"/>
          <p:nvPr/>
        </p:nvSpPr>
        <p:spPr>
          <a:xfrm>
            <a:off x="3682069" y="1878800"/>
            <a:ext cx="459300" cy="342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00">
                <a:latin typeface="Staatliches"/>
                <a:ea typeface="Staatliches"/>
                <a:cs typeface="Staatliches"/>
                <a:sym typeface="Staatliches"/>
              </a:rPr>
              <a:t>30</a:t>
            </a:r>
            <a:r>
              <a:rPr lang="en" sz="2000">
                <a:solidFill>
                  <a:srgbClr val="000000"/>
                </a:solidFill>
                <a:latin typeface="Staatliches"/>
                <a:ea typeface="Staatliches"/>
                <a:cs typeface="Staatliches"/>
                <a:sym typeface="Staatliches"/>
              </a:rPr>
              <a:t>%</a:t>
            </a:r>
            <a:endParaRPr sz="2000">
              <a:solidFill>
                <a:srgbClr val="000000"/>
              </a:solidFill>
              <a:latin typeface="Staatliches"/>
              <a:ea typeface="Staatliches"/>
              <a:cs typeface="Staatliches"/>
              <a:sym typeface="Staatliches"/>
            </a:endParaRPr>
          </a:p>
        </p:txBody>
      </p:sp>
      <p:grpSp>
        <p:nvGrpSpPr>
          <p:cNvPr id="968" name="Google Shape;968;p42"/>
          <p:cNvGrpSpPr/>
          <p:nvPr/>
        </p:nvGrpSpPr>
        <p:grpSpPr>
          <a:xfrm>
            <a:off x="1468213" y="3095875"/>
            <a:ext cx="1706975" cy="837925"/>
            <a:chOff x="1468213" y="3095875"/>
            <a:chExt cx="1706975" cy="837925"/>
          </a:xfrm>
        </p:grpSpPr>
        <p:sp>
          <p:nvSpPr>
            <p:cNvPr id="969" name="Google Shape;969;p42"/>
            <p:cNvSpPr txBox="1"/>
            <p:nvPr/>
          </p:nvSpPr>
          <p:spPr>
            <a:xfrm>
              <a:off x="1472688" y="3095875"/>
              <a:ext cx="1702500" cy="362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rgbClr val="20DD20"/>
                  </a:solidFill>
                  <a:latin typeface="Staatliches"/>
                  <a:ea typeface="Staatliches"/>
                  <a:cs typeface="Staatliches"/>
                  <a:sym typeface="Staatliches"/>
                </a:rPr>
                <a:t>Venus</a:t>
              </a:r>
              <a:endParaRPr sz="2000">
                <a:solidFill>
                  <a:srgbClr val="20DD20"/>
                </a:solidFill>
                <a:latin typeface="Staatliches"/>
                <a:ea typeface="Staatliches"/>
                <a:cs typeface="Staatliches"/>
                <a:sym typeface="Staatliches"/>
              </a:endParaRPr>
            </a:p>
          </p:txBody>
        </p:sp>
        <p:sp>
          <p:nvSpPr>
            <p:cNvPr id="970" name="Google Shape;970;p42"/>
            <p:cNvSpPr txBox="1"/>
            <p:nvPr/>
          </p:nvSpPr>
          <p:spPr>
            <a:xfrm>
              <a:off x="1468213" y="3408200"/>
              <a:ext cx="1702500" cy="52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lang="en" sz="1200">
                  <a:solidFill>
                    <a:srgbClr val="242424"/>
                  </a:solidFill>
                  <a:latin typeface="Cairo"/>
                  <a:ea typeface="Cairo"/>
                  <a:cs typeface="Cairo"/>
                  <a:sym typeface="Cairo"/>
                </a:rPr>
                <a:t>Venus is the second planet from the Sun</a:t>
              </a:r>
              <a:endParaRPr sz="1200">
                <a:solidFill>
                  <a:srgbClr val="242424"/>
                </a:solidFill>
                <a:latin typeface="Cairo"/>
                <a:ea typeface="Cairo"/>
                <a:cs typeface="Cairo"/>
                <a:sym typeface="Cairo"/>
              </a:endParaRPr>
            </a:p>
          </p:txBody>
        </p:sp>
      </p:grpSp>
      <p:sp>
        <p:nvSpPr>
          <p:cNvPr id="971" name="Google Shape;971;p42"/>
          <p:cNvSpPr/>
          <p:nvPr/>
        </p:nvSpPr>
        <p:spPr>
          <a:xfrm>
            <a:off x="3418888" y="3022100"/>
            <a:ext cx="985800" cy="985500"/>
          </a:xfrm>
          <a:prstGeom prst="donut">
            <a:avLst>
              <a:gd fmla="val 1215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2"/>
          <p:cNvSpPr/>
          <p:nvPr/>
        </p:nvSpPr>
        <p:spPr>
          <a:xfrm>
            <a:off x="3418888" y="3022100"/>
            <a:ext cx="985800" cy="985500"/>
          </a:xfrm>
          <a:prstGeom prst="blockArc">
            <a:avLst>
              <a:gd fmla="val 16325084" name="adj1"/>
              <a:gd fmla="val 20582184" name="adj2"/>
              <a:gd fmla="val 12146" name="adj3"/>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2"/>
          <p:cNvSpPr txBox="1"/>
          <p:nvPr/>
        </p:nvSpPr>
        <p:spPr>
          <a:xfrm>
            <a:off x="3682069" y="3343600"/>
            <a:ext cx="459300" cy="342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00">
                <a:latin typeface="Staatliches"/>
                <a:ea typeface="Staatliches"/>
                <a:cs typeface="Staatliches"/>
                <a:sym typeface="Staatliches"/>
              </a:rPr>
              <a:t>2</a:t>
            </a:r>
            <a:r>
              <a:rPr lang="en" sz="2000">
                <a:latin typeface="Staatliches"/>
                <a:ea typeface="Staatliches"/>
                <a:cs typeface="Staatliches"/>
                <a:sym typeface="Staatliches"/>
              </a:rPr>
              <a:t>0</a:t>
            </a:r>
            <a:r>
              <a:rPr lang="en" sz="2000">
                <a:solidFill>
                  <a:srgbClr val="000000"/>
                </a:solidFill>
                <a:latin typeface="Staatliches"/>
                <a:ea typeface="Staatliches"/>
                <a:cs typeface="Staatliches"/>
                <a:sym typeface="Staatliches"/>
              </a:rPr>
              <a:t>%</a:t>
            </a:r>
            <a:endParaRPr sz="2000">
              <a:solidFill>
                <a:srgbClr val="000000"/>
              </a:solidFill>
              <a:latin typeface="Staatliches"/>
              <a:ea typeface="Staatliches"/>
              <a:cs typeface="Staatliches"/>
              <a:sym typeface="Staatliches"/>
            </a:endParaRPr>
          </a:p>
        </p:txBody>
      </p:sp>
      <p:sp>
        <p:nvSpPr>
          <p:cNvPr id="974" name="Google Shape;974;p42"/>
          <p:cNvSpPr/>
          <p:nvPr/>
        </p:nvSpPr>
        <p:spPr>
          <a:xfrm>
            <a:off x="4739413" y="1557300"/>
            <a:ext cx="985800" cy="985500"/>
          </a:xfrm>
          <a:prstGeom prst="donut">
            <a:avLst>
              <a:gd fmla="val 1215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2"/>
          <p:cNvSpPr/>
          <p:nvPr/>
        </p:nvSpPr>
        <p:spPr>
          <a:xfrm>
            <a:off x="4739413" y="1557300"/>
            <a:ext cx="985800" cy="985500"/>
          </a:xfrm>
          <a:prstGeom prst="blockArc">
            <a:avLst>
              <a:gd fmla="val 16325084" name="adj1"/>
              <a:gd fmla="val 19102713" name="adj2"/>
              <a:gd fmla="val 12117" name="adj3"/>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2"/>
          <p:cNvSpPr txBox="1"/>
          <p:nvPr/>
        </p:nvSpPr>
        <p:spPr>
          <a:xfrm>
            <a:off x="5002594" y="1878800"/>
            <a:ext cx="459300" cy="342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00">
                <a:latin typeface="Staatliches"/>
                <a:ea typeface="Staatliches"/>
                <a:cs typeface="Staatliches"/>
                <a:sym typeface="Staatliches"/>
              </a:rPr>
              <a:t>5</a:t>
            </a:r>
            <a:r>
              <a:rPr lang="en" sz="2000">
                <a:solidFill>
                  <a:srgbClr val="000000"/>
                </a:solidFill>
                <a:latin typeface="Staatliches"/>
                <a:ea typeface="Staatliches"/>
                <a:cs typeface="Staatliches"/>
                <a:sym typeface="Staatliches"/>
              </a:rPr>
              <a:t>%</a:t>
            </a:r>
            <a:endParaRPr sz="2000">
              <a:solidFill>
                <a:srgbClr val="000000"/>
              </a:solidFill>
              <a:latin typeface="Staatliches"/>
              <a:ea typeface="Staatliches"/>
              <a:cs typeface="Staatliches"/>
              <a:sym typeface="Staatliches"/>
            </a:endParaRPr>
          </a:p>
        </p:txBody>
      </p:sp>
      <p:sp>
        <p:nvSpPr>
          <p:cNvPr id="977" name="Google Shape;977;p42"/>
          <p:cNvSpPr/>
          <p:nvPr/>
        </p:nvSpPr>
        <p:spPr>
          <a:xfrm>
            <a:off x="4739413" y="3022100"/>
            <a:ext cx="985800" cy="985500"/>
          </a:xfrm>
          <a:prstGeom prst="donut">
            <a:avLst>
              <a:gd fmla="val 1215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2"/>
          <p:cNvSpPr/>
          <p:nvPr/>
        </p:nvSpPr>
        <p:spPr>
          <a:xfrm>
            <a:off x="4739413" y="3022100"/>
            <a:ext cx="985800" cy="985500"/>
          </a:xfrm>
          <a:prstGeom prst="blockArc">
            <a:avLst>
              <a:gd fmla="val 16325084" name="adj1"/>
              <a:gd fmla="val 3898724" name="adj2"/>
              <a:gd fmla="val 12028" name="adj3"/>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2"/>
          <p:cNvSpPr txBox="1"/>
          <p:nvPr/>
        </p:nvSpPr>
        <p:spPr>
          <a:xfrm>
            <a:off x="5002594" y="3343600"/>
            <a:ext cx="459300" cy="342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00">
                <a:latin typeface="Staatliches"/>
                <a:ea typeface="Staatliches"/>
                <a:cs typeface="Staatliches"/>
                <a:sym typeface="Staatliches"/>
              </a:rPr>
              <a:t>45</a:t>
            </a:r>
            <a:r>
              <a:rPr lang="en" sz="2000">
                <a:solidFill>
                  <a:srgbClr val="000000"/>
                </a:solidFill>
                <a:latin typeface="Staatliches"/>
                <a:ea typeface="Staatliches"/>
                <a:cs typeface="Staatliches"/>
                <a:sym typeface="Staatliches"/>
              </a:rPr>
              <a:t>%</a:t>
            </a:r>
            <a:endParaRPr sz="2000">
              <a:solidFill>
                <a:srgbClr val="000000"/>
              </a:solidFill>
              <a:latin typeface="Staatliches"/>
              <a:ea typeface="Staatliches"/>
              <a:cs typeface="Staatliches"/>
              <a:sym typeface="Staatliches"/>
            </a:endParaRPr>
          </a:p>
        </p:txBody>
      </p:sp>
      <p:grpSp>
        <p:nvGrpSpPr>
          <p:cNvPr id="980" name="Google Shape;980;p42"/>
          <p:cNvGrpSpPr/>
          <p:nvPr/>
        </p:nvGrpSpPr>
        <p:grpSpPr>
          <a:xfrm>
            <a:off x="5968813" y="1631138"/>
            <a:ext cx="1706975" cy="837925"/>
            <a:chOff x="5968813" y="1631138"/>
            <a:chExt cx="1706975" cy="837925"/>
          </a:xfrm>
        </p:grpSpPr>
        <p:sp>
          <p:nvSpPr>
            <p:cNvPr id="981" name="Google Shape;981;p42"/>
            <p:cNvSpPr txBox="1"/>
            <p:nvPr/>
          </p:nvSpPr>
          <p:spPr>
            <a:xfrm>
              <a:off x="5973288" y="1631138"/>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Earth</a:t>
              </a:r>
              <a:endParaRPr sz="2000">
                <a:solidFill>
                  <a:srgbClr val="20DD20"/>
                </a:solidFill>
                <a:latin typeface="Staatliches"/>
                <a:ea typeface="Staatliches"/>
                <a:cs typeface="Staatliches"/>
                <a:sym typeface="Staatliches"/>
              </a:endParaRPr>
            </a:p>
          </p:txBody>
        </p:sp>
        <p:sp>
          <p:nvSpPr>
            <p:cNvPr id="982" name="Google Shape;982;p42"/>
            <p:cNvSpPr txBox="1"/>
            <p:nvPr/>
          </p:nvSpPr>
          <p:spPr>
            <a:xfrm>
              <a:off x="5968813" y="1943463"/>
              <a:ext cx="17025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 is the third planet from the Sun</a:t>
              </a:r>
              <a:endParaRPr sz="1200">
                <a:solidFill>
                  <a:srgbClr val="242424"/>
                </a:solidFill>
                <a:latin typeface="Cairo"/>
                <a:ea typeface="Cairo"/>
                <a:cs typeface="Cairo"/>
                <a:sym typeface="Cairo"/>
              </a:endParaRPr>
            </a:p>
          </p:txBody>
        </p:sp>
      </p:grpSp>
      <p:grpSp>
        <p:nvGrpSpPr>
          <p:cNvPr id="983" name="Google Shape;983;p42"/>
          <p:cNvGrpSpPr/>
          <p:nvPr/>
        </p:nvGrpSpPr>
        <p:grpSpPr>
          <a:xfrm>
            <a:off x="5968813" y="3095875"/>
            <a:ext cx="1706975" cy="837925"/>
            <a:chOff x="5968813" y="3095875"/>
            <a:chExt cx="1706975" cy="837925"/>
          </a:xfrm>
        </p:grpSpPr>
        <p:sp>
          <p:nvSpPr>
            <p:cNvPr id="984" name="Google Shape;984;p42"/>
            <p:cNvSpPr txBox="1"/>
            <p:nvPr/>
          </p:nvSpPr>
          <p:spPr>
            <a:xfrm>
              <a:off x="5973288" y="3095875"/>
              <a:ext cx="1702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MArs</a:t>
              </a:r>
              <a:endParaRPr sz="2000">
                <a:solidFill>
                  <a:srgbClr val="20DD20"/>
                </a:solidFill>
                <a:latin typeface="Staatliches"/>
                <a:ea typeface="Staatliches"/>
                <a:cs typeface="Staatliches"/>
                <a:sym typeface="Staatliches"/>
              </a:endParaRPr>
            </a:p>
          </p:txBody>
        </p:sp>
        <p:sp>
          <p:nvSpPr>
            <p:cNvPr id="985" name="Google Shape;985;p42"/>
            <p:cNvSpPr txBox="1"/>
            <p:nvPr/>
          </p:nvSpPr>
          <p:spPr>
            <a:xfrm>
              <a:off x="5968813" y="3408200"/>
              <a:ext cx="17025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grpSp>
      <p:sp>
        <p:nvSpPr>
          <p:cNvPr id="986" name="Google Shape;986;p42"/>
          <p:cNvSpPr/>
          <p:nvPr/>
        </p:nvSpPr>
        <p:spPr>
          <a:xfrm flipH="1" rot="10800000">
            <a:off x="720000" y="2644455"/>
            <a:ext cx="377626" cy="37764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2"/>
          <p:cNvSpPr/>
          <p:nvPr/>
        </p:nvSpPr>
        <p:spPr>
          <a:xfrm flipH="1" rot="10800000">
            <a:off x="6491775" y="4426222"/>
            <a:ext cx="266133" cy="26615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rgbClr val="000000"/>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43"/>
          <p:cNvSpPr/>
          <p:nvPr/>
        </p:nvSpPr>
        <p:spPr>
          <a:xfrm>
            <a:off x="769163" y="1225825"/>
            <a:ext cx="4238700" cy="2769900"/>
          </a:xfrm>
          <a:prstGeom prst="roundRect">
            <a:avLst>
              <a:gd fmla="val 5851"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3"/>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 </a:t>
            </a:r>
            <a:endParaRPr/>
          </a:p>
        </p:txBody>
      </p:sp>
      <p:pic>
        <p:nvPicPr>
          <p:cNvPr id="994" name="Google Shape;994;p43" title="Points scored">
            <a:hlinkClick r:id="rId3"/>
          </p:cNvPr>
          <p:cNvPicPr preferRelativeResize="0"/>
          <p:nvPr/>
        </p:nvPicPr>
        <p:blipFill>
          <a:blip r:embed="rId4">
            <a:alphaModFix/>
          </a:blip>
          <a:stretch>
            <a:fillRect/>
          </a:stretch>
        </p:blipFill>
        <p:spPr>
          <a:xfrm>
            <a:off x="862512" y="1358038"/>
            <a:ext cx="4052001" cy="2505474"/>
          </a:xfrm>
          <a:prstGeom prst="rect">
            <a:avLst/>
          </a:prstGeom>
          <a:noFill/>
          <a:ln>
            <a:noFill/>
          </a:ln>
        </p:spPr>
      </p:pic>
      <p:grpSp>
        <p:nvGrpSpPr>
          <p:cNvPr id="995" name="Google Shape;995;p43"/>
          <p:cNvGrpSpPr/>
          <p:nvPr/>
        </p:nvGrpSpPr>
        <p:grpSpPr>
          <a:xfrm>
            <a:off x="6316263" y="1159150"/>
            <a:ext cx="2054700" cy="837925"/>
            <a:chOff x="6316263" y="1159150"/>
            <a:chExt cx="2054700" cy="837925"/>
          </a:xfrm>
        </p:grpSpPr>
        <p:sp>
          <p:nvSpPr>
            <p:cNvPr id="996" name="Google Shape;996;p43"/>
            <p:cNvSpPr txBox="1"/>
            <p:nvPr/>
          </p:nvSpPr>
          <p:spPr>
            <a:xfrm>
              <a:off x="6316263" y="1159150"/>
              <a:ext cx="20547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Age</a:t>
              </a:r>
              <a:endParaRPr sz="2000">
                <a:solidFill>
                  <a:srgbClr val="20DD20"/>
                </a:solidFill>
                <a:latin typeface="Staatliches"/>
                <a:ea typeface="Staatliches"/>
                <a:cs typeface="Staatliches"/>
                <a:sym typeface="Staatliches"/>
              </a:endParaRPr>
            </a:p>
          </p:txBody>
        </p:sp>
        <p:sp>
          <p:nvSpPr>
            <p:cNvPr id="997" name="Google Shape;997;p43"/>
            <p:cNvSpPr txBox="1"/>
            <p:nvPr/>
          </p:nvSpPr>
          <p:spPr>
            <a:xfrm>
              <a:off x="6316263" y="1471475"/>
              <a:ext cx="20547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Earth is the third planet from the Sun</a:t>
              </a:r>
              <a:endParaRPr sz="1200">
                <a:solidFill>
                  <a:srgbClr val="242424"/>
                </a:solidFill>
                <a:latin typeface="Cairo"/>
                <a:ea typeface="Cairo"/>
                <a:cs typeface="Cairo"/>
                <a:sym typeface="Cairo"/>
              </a:endParaRPr>
            </a:p>
          </p:txBody>
        </p:sp>
      </p:grpSp>
      <p:sp>
        <p:nvSpPr>
          <p:cNvPr id="998" name="Google Shape;998;p43"/>
          <p:cNvSpPr/>
          <p:nvPr/>
        </p:nvSpPr>
        <p:spPr>
          <a:xfrm>
            <a:off x="5678658" y="3891912"/>
            <a:ext cx="552110" cy="250224"/>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60%</a:t>
            </a:r>
          </a:p>
        </p:txBody>
      </p:sp>
      <p:sp>
        <p:nvSpPr>
          <p:cNvPr id="999" name="Google Shape;999;p43"/>
          <p:cNvSpPr/>
          <p:nvPr/>
        </p:nvSpPr>
        <p:spPr>
          <a:xfrm>
            <a:off x="7251258" y="3891912"/>
            <a:ext cx="555600" cy="250224"/>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Staatliches"/>
              </a:rPr>
              <a:t>40%</a:t>
            </a:r>
          </a:p>
        </p:txBody>
      </p:sp>
      <p:sp>
        <p:nvSpPr>
          <p:cNvPr id="1000" name="Google Shape;1000;p43"/>
          <p:cNvSpPr/>
          <p:nvPr/>
        </p:nvSpPr>
        <p:spPr>
          <a:xfrm>
            <a:off x="5592938" y="3239400"/>
            <a:ext cx="2787600" cy="390600"/>
          </a:xfrm>
          <a:prstGeom prst="roundRect">
            <a:avLst>
              <a:gd fmla="val 12184"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3"/>
          <p:cNvSpPr/>
          <p:nvPr/>
        </p:nvSpPr>
        <p:spPr>
          <a:xfrm rot="-5400000">
            <a:off x="6258038" y="2574325"/>
            <a:ext cx="390600" cy="1720800"/>
          </a:xfrm>
          <a:prstGeom prst="round2SameRect">
            <a:avLst>
              <a:gd fmla="val 12202" name="adj1"/>
              <a:gd fmla="val 0" name="adj2"/>
            </a:avLst>
          </a:prstGeom>
          <a:solidFill>
            <a:srgbClr val="20DD2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2" name="Google Shape;1002;p43"/>
          <p:cNvGrpSpPr/>
          <p:nvPr/>
        </p:nvGrpSpPr>
        <p:grpSpPr>
          <a:xfrm>
            <a:off x="6316263" y="2151950"/>
            <a:ext cx="2054700" cy="837925"/>
            <a:chOff x="6316263" y="2151950"/>
            <a:chExt cx="2054700" cy="837925"/>
          </a:xfrm>
        </p:grpSpPr>
        <p:sp>
          <p:nvSpPr>
            <p:cNvPr id="1003" name="Google Shape;1003;p43"/>
            <p:cNvSpPr txBox="1"/>
            <p:nvPr/>
          </p:nvSpPr>
          <p:spPr>
            <a:xfrm>
              <a:off x="6316263" y="2151950"/>
              <a:ext cx="20547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20DD20"/>
                  </a:solidFill>
                  <a:latin typeface="Staatliches"/>
                  <a:ea typeface="Staatliches"/>
                  <a:cs typeface="Staatliches"/>
                  <a:sym typeface="Staatliches"/>
                </a:rPr>
                <a:t>Gender</a:t>
              </a:r>
              <a:endParaRPr sz="2000">
                <a:solidFill>
                  <a:srgbClr val="20DD20"/>
                </a:solidFill>
                <a:latin typeface="Staatliches"/>
                <a:ea typeface="Staatliches"/>
                <a:cs typeface="Staatliches"/>
                <a:sym typeface="Staatliches"/>
              </a:endParaRPr>
            </a:p>
          </p:txBody>
        </p:sp>
        <p:sp>
          <p:nvSpPr>
            <p:cNvPr id="1004" name="Google Shape;1004;p43"/>
            <p:cNvSpPr txBox="1"/>
            <p:nvPr/>
          </p:nvSpPr>
          <p:spPr>
            <a:xfrm>
              <a:off x="6316263" y="2464275"/>
              <a:ext cx="20547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424"/>
                  </a:solidFill>
                  <a:latin typeface="Cairo"/>
                  <a:ea typeface="Cairo"/>
                  <a:cs typeface="Cairo"/>
                  <a:sym typeface="Cairo"/>
                </a:rPr>
                <a:t>Despite being red, Mars is actually a cold place</a:t>
              </a:r>
              <a:endParaRPr sz="1200">
                <a:solidFill>
                  <a:srgbClr val="242424"/>
                </a:solidFill>
                <a:latin typeface="Cairo"/>
                <a:ea typeface="Cairo"/>
                <a:cs typeface="Cairo"/>
                <a:sym typeface="Cairo"/>
              </a:endParaRPr>
            </a:p>
          </p:txBody>
        </p:sp>
      </p:grpSp>
      <p:sp>
        <p:nvSpPr>
          <p:cNvPr id="1005" name="Google Shape;1005;p43"/>
          <p:cNvSpPr/>
          <p:nvPr/>
        </p:nvSpPr>
        <p:spPr>
          <a:xfrm>
            <a:off x="5592925" y="2283475"/>
            <a:ext cx="572700" cy="5727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3"/>
          <p:cNvSpPr/>
          <p:nvPr/>
        </p:nvSpPr>
        <p:spPr>
          <a:xfrm>
            <a:off x="5592925" y="1291375"/>
            <a:ext cx="572700" cy="5727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7" name="Google Shape;1007;p43"/>
          <p:cNvGrpSpPr/>
          <p:nvPr/>
        </p:nvGrpSpPr>
        <p:grpSpPr>
          <a:xfrm>
            <a:off x="5763878" y="1397471"/>
            <a:ext cx="230986" cy="360497"/>
            <a:chOff x="2704703" y="2900921"/>
            <a:chExt cx="230986" cy="360497"/>
          </a:xfrm>
        </p:grpSpPr>
        <p:sp>
          <p:nvSpPr>
            <p:cNvPr id="1008" name="Google Shape;1008;p43"/>
            <p:cNvSpPr/>
            <p:nvPr/>
          </p:nvSpPr>
          <p:spPr>
            <a:xfrm>
              <a:off x="2817534" y="2906193"/>
              <a:ext cx="28299" cy="33545"/>
            </a:xfrm>
            <a:custGeom>
              <a:rect b="b" l="l" r="r" t="t"/>
              <a:pathLst>
                <a:path extrusionOk="0" h="1279" w="1079">
                  <a:moveTo>
                    <a:pt x="127" y="1"/>
                  </a:moveTo>
                  <a:cubicBezTo>
                    <a:pt x="59" y="1"/>
                    <a:pt x="0" y="59"/>
                    <a:pt x="0" y="128"/>
                  </a:cubicBezTo>
                  <a:lnTo>
                    <a:pt x="0" y="1062"/>
                  </a:lnTo>
                  <a:lnTo>
                    <a:pt x="1078" y="1278"/>
                  </a:lnTo>
                  <a:cubicBezTo>
                    <a:pt x="1078" y="292"/>
                    <a:pt x="448" y="56"/>
                    <a:pt x="149" y="3"/>
                  </a:cubicBezTo>
                  <a:cubicBezTo>
                    <a:pt x="142" y="2"/>
                    <a:pt x="134" y="1"/>
                    <a:pt x="127"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3"/>
            <p:cNvSpPr/>
            <p:nvPr/>
          </p:nvSpPr>
          <p:spPr>
            <a:xfrm>
              <a:off x="2794926" y="2928460"/>
              <a:ext cx="129905" cy="248637"/>
            </a:xfrm>
            <a:custGeom>
              <a:rect b="b" l="l" r="r" t="t"/>
              <a:pathLst>
                <a:path extrusionOk="0" h="9480" w="4953">
                  <a:moveTo>
                    <a:pt x="382" y="1"/>
                  </a:moveTo>
                  <a:cubicBezTo>
                    <a:pt x="284" y="1"/>
                    <a:pt x="198" y="76"/>
                    <a:pt x="179" y="174"/>
                  </a:cubicBezTo>
                  <a:lnTo>
                    <a:pt x="1" y="1079"/>
                  </a:lnTo>
                  <a:lnTo>
                    <a:pt x="2585" y="5385"/>
                  </a:lnTo>
                  <a:lnTo>
                    <a:pt x="2801" y="9480"/>
                  </a:lnTo>
                  <a:lnTo>
                    <a:pt x="3879" y="9480"/>
                  </a:lnTo>
                  <a:cubicBezTo>
                    <a:pt x="3879" y="6896"/>
                    <a:pt x="4952" y="6256"/>
                    <a:pt x="4952" y="3879"/>
                  </a:cubicBezTo>
                  <a:cubicBezTo>
                    <a:pt x="4952" y="261"/>
                    <a:pt x="1257" y="10"/>
                    <a:pt x="391" y="1"/>
                  </a:cubicBezTo>
                  <a:cubicBezTo>
                    <a:pt x="388" y="1"/>
                    <a:pt x="385" y="1"/>
                    <a:pt x="3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3"/>
            <p:cNvSpPr/>
            <p:nvPr/>
          </p:nvSpPr>
          <p:spPr>
            <a:xfrm>
              <a:off x="2710499" y="2949075"/>
              <a:ext cx="209033" cy="239405"/>
            </a:xfrm>
            <a:custGeom>
              <a:rect b="b" l="l" r="r" t="t"/>
              <a:pathLst>
                <a:path extrusionOk="0" h="9128" w="7970">
                  <a:moveTo>
                    <a:pt x="3174" y="1"/>
                  </a:moveTo>
                  <a:cubicBezTo>
                    <a:pt x="2898" y="1"/>
                    <a:pt x="2673" y="15"/>
                    <a:pt x="2532" y="28"/>
                  </a:cubicBezTo>
                  <a:cubicBezTo>
                    <a:pt x="2311" y="47"/>
                    <a:pt x="2142" y="235"/>
                    <a:pt x="2142" y="456"/>
                  </a:cubicBezTo>
                  <a:lnTo>
                    <a:pt x="2142" y="721"/>
                  </a:lnTo>
                  <a:lnTo>
                    <a:pt x="150" y="2713"/>
                  </a:lnTo>
                  <a:cubicBezTo>
                    <a:pt x="49" y="2814"/>
                    <a:pt x="1" y="2963"/>
                    <a:pt x="30" y="3103"/>
                  </a:cubicBezTo>
                  <a:lnTo>
                    <a:pt x="174" y="3815"/>
                  </a:lnTo>
                  <a:cubicBezTo>
                    <a:pt x="189" y="3901"/>
                    <a:pt x="256" y="3969"/>
                    <a:pt x="338" y="3988"/>
                  </a:cubicBezTo>
                  <a:cubicBezTo>
                    <a:pt x="571" y="4037"/>
                    <a:pt x="787" y="4057"/>
                    <a:pt x="987" y="4057"/>
                  </a:cubicBezTo>
                  <a:cubicBezTo>
                    <a:pt x="1755" y="4057"/>
                    <a:pt x="2276" y="3749"/>
                    <a:pt x="2551" y="3531"/>
                  </a:cubicBezTo>
                  <a:cubicBezTo>
                    <a:pt x="2633" y="3460"/>
                    <a:pt x="2733" y="3425"/>
                    <a:pt x="2834" y="3425"/>
                  </a:cubicBezTo>
                  <a:cubicBezTo>
                    <a:pt x="2905" y="3425"/>
                    <a:pt x="2976" y="3442"/>
                    <a:pt x="3042" y="3478"/>
                  </a:cubicBezTo>
                  <a:cubicBezTo>
                    <a:pt x="3470" y="3719"/>
                    <a:pt x="3875" y="3772"/>
                    <a:pt x="4151" y="3772"/>
                  </a:cubicBezTo>
                  <a:cubicBezTo>
                    <a:pt x="4372" y="3772"/>
                    <a:pt x="4509" y="3738"/>
                    <a:pt x="4509" y="3738"/>
                  </a:cubicBezTo>
                  <a:lnTo>
                    <a:pt x="4509" y="3738"/>
                  </a:lnTo>
                  <a:cubicBezTo>
                    <a:pt x="2537" y="5711"/>
                    <a:pt x="1921" y="7048"/>
                    <a:pt x="1921" y="7833"/>
                  </a:cubicBezTo>
                  <a:cubicBezTo>
                    <a:pt x="1921" y="8343"/>
                    <a:pt x="2161" y="8819"/>
                    <a:pt x="2570" y="9127"/>
                  </a:cubicBezTo>
                  <a:lnTo>
                    <a:pt x="7310" y="9127"/>
                  </a:lnTo>
                  <a:cubicBezTo>
                    <a:pt x="7310" y="9127"/>
                    <a:pt x="6607" y="8059"/>
                    <a:pt x="7377" y="4493"/>
                  </a:cubicBezTo>
                  <a:cubicBezTo>
                    <a:pt x="7969" y="1736"/>
                    <a:pt x="6627" y="755"/>
                    <a:pt x="5121" y="273"/>
                  </a:cubicBezTo>
                  <a:cubicBezTo>
                    <a:pt x="4441" y="54"/>
                    <a:pt x="3711" y="1"/>
                    <a:pt x="31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3"/>
            <p:cNvSpPr/>
            <p:nvPr/>
          </p:nvSpPr>
          <p:spPr>
            <a:xfrm>
              <a:off x="2712152" y="3008375"/>
              <a:ext cx="145536" cy="174282"/>
            </a:xfrm>
            <a:custGeom>
              <a:rect b="b" l="l" r="r" t="t"/>
              <a:pathLst>
                <a:path extrusionOk="0" h="6645" w="5549">
                  <a:moveTo>
                    <a:pt x="2940" y="1"/>
                  </a:moveTo>
                  <a:cubicBezTo>
                    <a:pt x="2785" y="1"/>
                    <a:pt x="2642" y="52"/>
                    <a:pt x="2507" y="187"/>
                  </a:cubicBezTo>
                  <a:cubicBezTo>
                    <a:pt x="2097" y="598"/>
                    <a:pt x="1289" y="1013"/>
                    <a:pt x="151" y="1013"/>
                  </a:cubicBezTo>
                  <a:cubicBezTo>
                    <a:pt x="101" y="1013"/>
                    <a:pt x="51" y="1012"/>
                    <a:pt x="0" y="1010"/>
                  </a:cubicBezTo>
                  <a:lnTo>
                    <a:pt x="0" y="1010"/>
                  </a:lnTo>
                  <a:lnTo>
                    <a:pt x="111" y="1554"/>
                  </a:lnTo>
                  <a:cubicBezTo>
                    <a:pt x="126" y="1636"/>
                    <a:pt x="193" y="1703"/>
                    <a:pt x="275" y="1722"/>
                  </a:cubicBezTo>
                  <a:cubicBezTo>
                    <a:pt x="509" y="1771"/>
                    <a:pt x="727" y="1792"/>
                    <a:pt x="928" y="1792"/>
                  </a:cubicBezTo>
                  <a:cubicBezTo>
                    <a:pt x="1694" y="1792"/>
                    <a:pt x="2215" y="1486"/>
                    <a:pt x="2493" y="1265"/>
                  </a:cubicBezTo>
                  <a:cubicBezTo>
                    <a:pt x="2573" y="1197"/>
                    <a:pt x="2674" y="1162"/>
                    <a:pt x="2777" y="1162"/>
                  </a:cubicBezTo>
                  <a:cubicBezTo>
                    <a:pt x="2847" y="1162"/>
                    <a:pt x="2919" y="1179"/>
                    <a:pt x="2984" y="1212"/>
                  </a:cubicBezTo>
                  <a:cubicBezTo>
                    <a:pt x="3411" y="1457"/>
                    <a:pt x="3817" y="1511"/>
                    <a:pt x="4092" y="1511"/>
                  </a:cubicBezTo>
                  <a:cubicBezTo>
                    <a:pt x="4310" y="1511"/>
                    <a:pt x="4446" y="1477"/>
                    <a:pt x="4446" y="1477"/>
                  </a:cubicBezTo>
                  <a:lnTo>
                    <a:pt x="4446" y="1477"/>
                  </a:lnTo>
                  <a:cubicBezTo>
                    <a:pt x="2474" y="3450"/>
                    <a:pt x="1863" y="4783"/>
                    <a:pt x="1863" y="5567"/>
                  </a:cubicBezTo>
                  <a:cubicBezTo>
                    <a:pt x="1858" y="5966"/>
                    <a:pt x="2007" y="6351"/>
                    <a:pt x="2272" y="6645"/>
                  </a:cubicBezTo>
                  <a:lnTo>
                    <a:pt x="3585" y="6645"/>
                  </a:lnTo>
                  <a:lnTo>
                    <a:pt x="3585" y="6433"/>
                  </a:lnTo>
                  <a:cubicBezTo>
                    <a:pt x="3585" y="6433"/>
                    <a:pt x="2724" y="4927"/>
                    <a:pt x="4230" y="3199"/>
                  </a:cubicBezTo>
                  <a:cubicBezTo>
                    <a:pt x="5548" y="1698"/>
                    <a:pt x="5524" y="904"/>
                    <a:pt x="5409" y="577"/>
                  </a:cubicBezTo>
                  <a:cubicBezTo>
                    <a:pt x="5380" y="491"/>
                    <a:pt x="5300" y="437"/>
                    <a:pt x="5212" y="437"/>
                  </a:cubicBezTo>
                  <a:cubicBezTo>
                    <a:pt x="5196" y="437"/>
                    <a:pt x="5180" y="439"/>
                    <a:pt x="5163" y="442"/>
                  </a:cubicBezTo>
                  <a:cubicBezTo>
                    <a:pt x="5024" y="476"/>
                    <a:pt x="4891" y="490"/>
                    <a:pt x="4762" y="490"/>
                  </a:cubicBezTo>
                  <a:cubicBezTo>
                    <a:pt x="4008" y="490"/>
                    <a:pt x="3420" y="1"/>
                    <a:pt x="29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3"/>
            <p:cNvSpPr/>
            <p:nvPr/>
          </p:nvSpPr>
          <p:spPr>
            <a:xfrm>
              <a:off x="2749631" y="3176966"/>
              <a:ext cx="169508" cy="28273"/>
            </a:xfrm>
            <a:custGeom>
              <a:rect b="b" l="l" r="r" t="t"/>
              <a:pathLst>
                <a:path extrusionOk="0" h="1078" w="6463">
                  <a:moveTo>
                    <a:pt x="434" y="0"/>
                  </a:moveTo>
                  <a:cubicBezTo>
                    <a:pt x="193" y="0"/>
                    <a:pt x="1" y="197"/>
                    <a:pt x="1" y="433"/>
                  </a:cubicBezTo>
                  <a:lnTo>
                    <a:pt x="1" y="1078"/>
                  </a:lnTo>
                  <a:lnTo>
                    <a:pt x="6463" y="1078"/>
                  </a:lnTo>
                  <a:lnTo>
                    <a:pt x="6463" y="433"/>
                  </a:lnTo>
                  <a:cubicBezTo>
                    <a:pt x="6463" y="197"/>
                    <a:pt x="6270" y="5"/>
                    <a:pt x="60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3"/>
            <p:cNvSpPr/>
            <p:nvPr/>
          </p:nvSpPr>
          <p:spPr>
            <a:xfrm>
              <a:off x="2749631" y="3176966"/>
              <a:ext cx="56573" cy="28273"/>
            </a:xfrm>
            <a:custGeom>
              <a:rect b="b" l="l" r="r" t="t"/>
              <a:pathLst>
                <a:path extrusionOk="0" h="1078" w="2157">
                  <a:moveTo>
                    <a:pt x="434" y="0"/>
                  </a:moveTo>
                  <a:cubicBezTo>
                    <a:pt x="193" y="0"/>
                    <a:pt x="1" y="197"/>
                    <a:pt x="1" y="433"/>
                  </a:cubicBezTo>
                  <a:lnTo>
                    <a:pt x="1" y="1078"/>
                  </a:lnTo>
                  <a:lnTo>
                    <a:pt x="1728" y="1078"/>
                  </a:lnTo>
                  <a:lnTo>
                    <a:pt x="1728" y="433"/>
                  </a:lnTo>
                  <a:cubicBezTo>
                    <a:pt x="1728" y="197"/>
                    <a:pt x="1920" y="0"/>
                    <a:pt x="21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3"/>
            <p:cNvSpPr/>
            <p:nvPr/>
          </p:nvSpPr>
          <p:spPr>
            <a:xfrm>
              <a:off x="2738405" y="3199679"/>
              <a:ext cx="192090" cy="56442"/>
            </a:xfrm>
            <a:custGeom>
              <a:rect b="b" l="l" r="r" t="t"/>
              <a:pathLst>
                <a:path extrusionOk="0" h="2152" w="7324">
                  <a:moveTo>
                    <a:pt x="429" y="0"/>
                  </a:moveTo>
                  <a:cubicBezTo>
                    <a:pt x="193" y="0"/>
                    <a:pt x="0" y="193"/>
                    <a:pt x="0" y="429"/>
                  </a:cubicBezTo>
                  <a:lnTo>
                    <a:pt x="0" y="1723"/>
                  </a:lnTo>
                  <a:cubicBezTo>
                    <a:pt x="0" y="1959"/>
                    <a:pt x="193" y="2151"/>
                    <a:pt x="429" y="2151"/>
                  </a:cubicBezTo>
                  <a:lnTo>
                    <a:pt x="6896" y="2151"/>
                  </a:lnTo>
                  <a:cubicBezTo>
                    <a:pt x="7131" y="2151"/>
                    <a:pt x="7324" y="1959"/>
                    <a:pt x="7324" y="1723"/>
                  </a:cubicBezTo>
                  <a:lnTo>
                    <a:pt x="7324" y="429"/>
                  </a:lnTo>
                  <a:cubicBezTo>
                    <a:pt x="7324" y="193"/>
                    <a:pt x="7131" y="0"/>
                    <a:pt x="6896"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3"/>
            <p:cNvSpPr/>
            <p:nvPr/>
          </p:nvSpPr>
          <p:spPr>
            <a:xfrm>
              <a:off x="2738405" y="3199679"/>
              <a:ext cx="73463" cy="56442"/>
            </a:xfrm>
            <a:custGeom>
              <a:rect b="b" l="l" r="r" t="t"/>
              <a:pathLst>
                <a:path extrusionOk="0" h="2152" w="2801">
                  <a:moveTo>
                    <a:pt x="429" y="0"/>
                  </a:moveTo>
                  <a:cubicBezTo>
                    <a:pt x="193" y="0"/>
                    <a:pt x="0" y="193"/>
                    <a:pt x="0" y="429"/>
                  </a:cubicBezTo>
                  <a:lnTo>
                    <a:pt x="0" y="1723"/>
                  </a:lnTo>
                  <a:cubicBezTo>
                    <a:pt x="0" y="1959"/>
                    <a:pt x="193" y="2151"/>
                    <a:pt x="429" y="2151"/>
                  </a:cubicBezTo>
                  <a:lnTo>
                    <a:pt x="2801" y="2151"/>
                  </a:lnTo>
                  <a:cubicBezTo>
                    <a:pt x="2560" y="2151"/>
                    <a:pt x="2368" y="1959"/>
                    <a:pt x="2368" y="1723"/>
                  </a:cubicBezTo>
                  <a:lnTo>
                    <a:pt x="2368" y="429"/>
                  </a:lnTo>
                  <a:cubicBezTo>
                    <a:pt x="2368" y="193"/>
                    <a:pt x="2560" y="0"/>
                    <a:pt x="280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3"/>
            <p:cNvSpPr/>
            <p:nvPr/>
          </p:nvSpPr>
          <p:spPr>
            <a:xfrm>
              <a:off x="2704703" y="2900921"/>
              <a:ext cx="230986" cy="360497"/>
            </a:xfrm>
            <a:custGeom>
              <a:rect b="b" l="l" r="r" t="t"/>
              <a:pathLst>
                <a:path extrusionOk="0" h="13745" w="8807">
                  <a:moveTo>
                    <a:pt x="4504" y="425"/>
                  </a:moveTo>
                  <a:cubicBezTo>
                    <a:pt x="4557" y="440"/>
                    <a:pt x="4615" y="459"/>
                    <a:pt x="4668" y="488"/>
                  </a:cubicBezTo>
                  <a:cubicBezTo>
                    <a:pt x="4860" y="579"/>
                    <a:pt x="5005" y="753"/>
                    <a:pt x="5101" y="993"/>
                  </a:cubicBezTo>
                  <a:cubicBezTo>
                    <a:pt x="4884" y="955"/>
                    <a:pt x="4682" y="926"/>
                    <a:pt x="4504" y="902"/>
                  </a:cubicBezTo>
                  <a:lnTo>
                    <a:pt x="4504" y="425"/>
                  </a:lnTo>
                  <a:close/>
                  <a:moveTo>
                    <a:pt x="7743" y="10737"/>
                  </a:moveTo>
                  <a:cubicBezTo>
                    <a:pt x="7868" y="10737"/>
                    <a:pt x="7974" y="10838"/>
                    <a:pt x="7974" y="10963"/>
                  </a:cubicBezTo>
                  <a:lnTo>
                    <a:pt x="7974" y="11194"/>
                  </a:lnTo>
                  <a:lnTo>
                    <a:pt x="7743" y="11194"/>
                  </a:lnTo>
                  <a:cubicBezTo>
                    <a:pt x="7741" y="11194"/>
                    <a:pt x="7739" y="11194"/>
                    <a:pt x="7738" y="11194"/>
                  </a:cubicBezTo>
                  <a:cubicBezTo>
                    <a:pt x="7473" y="11194"/>
                    <a:pt x="7475" y="11593"/>
                    <a:pt x="7743" y="11593"/>
                  </a:cubicBezTo>
                  <a:lnTo>
                    <a:pt x="8171" y="11593"/>
                  </a:lnTo>
                  <a:cubicBezTo>
                    <a:pt x="8301" y="11593"/>
                    <a:pt x="8402" y="11699"/>
                    <a:pt x="8402" y="11824"/>
                  </a:cubicBezTo>
                  <a:lnTo>
                    <a:pt x="8402" y="13114"/>
                  </a:lnTo>
                  <a:lnTo>
                    <a:pt x="8402" y="13119"/>
                  </a:lnTo>
                  <a:cubicBezTo>
                    <a:pt x="8402" y="13244"/>
                    <a:pt x="8301" y="13345"/>
                    <a:pt x="8176" y="13345"/>
                  </a:cubicBezTo>
                  <a:lnTo>
                    <a:pt x="1718" y="13345"/>
                  </a:lnTo>
                  <a:cubicBezTo>
                    <a:pt x="1593" y="13345"/>
                    <a:pt x="1487" y="13244"/>
                    <a:pt x="1487" y="13119"/>
                  </a:cubicBezTo>
                  <a:lnTo>
                    <a:pt x="1487" y="11824"/>
                  </a:lnTo>
                  <a:cubicBezTo>
                    <a:pt x="1487" y="11699"/>
                    <a:pt x="1593" y="11598"/>
                    <a:pt x="1718" y="11598"/>
                  </a:cubicBezTo>
                  <a:lnTo>
                    <a:pt x="6881" y="11598"/>
                  </a:lnTo>
                  <a:cubicBezTo>
                    <a:pt x="7151" y="11598"/>
                    <a:pt x="7151" y="11194"/>
                    <a:pt x="6881" y="11194"/>
                  </a:cubicBezTo>
                  <a:lnTo>
                    <a:pt x="1920" y="11194"/>
                  </a:lnTo>
                  <a:lnTo>
                    <a:pt x="1920" y="10963"/>
                  </a:lnTo>
                  <a:cubicBezTo>
                    <a:pt x="1920" y="10838"/>
                    <a:pt x="2021" y="10737"/>
                    <a:pt x="2147" y="10737"/>
                  </a:cubicBezTo>
                  <a:close/>
                  <a:moveTo>
                    <a:pt x="4336" y="1"/>
                  </a:moveTo>
                  <a:cubicBezTo>
                    <a:pt x="4318" y="1"/>
                    <a:pt x="4301" y="1"/>
                    <a:pt x="4283" y="2"/>
                  </a:cubicBezTo>
                  <a:cubicBezTo>
                    <a:pt x="4177" y="7"/>
                    <a:pt x="4100" y="93"/>
                    <a:pt x="4100" y="199"/>
                  </a:cubicBezTo>
                  <a:lnTo>
                    <a:pt x="4100" y="868"/>
                  </a:lnTo>
                  <a:cubicBezTo>
                    <a:pt x="3944" y="859"/>
                    <a:pt x="3821" y="858"/>
                    <a:pt x="3742" y="858"/>
                  </a:cubicBezTo>
                  <a:cubicBezTo>
                    <a:pt x="3688" y="858"/>
                    <a:pt x="3655" y="858"/>
                    <a:pt x="3643" y="858"/>
                  </a:cubicBezTo>
                  <a:cubicBezTo>
                    <a:pt x="3390" y="878"/>
                    <a:pt x="3402" y="1263"/>
                    <a:pt x="3658" y="1263"/>
                  </a:cubicBezTo>
                  <a:cubicBezTo>
                    <a:pt x="3659" y="1263"/>
                    <a:pt x="3661" y="1263"/>
                    <a:pt x="3662" y="1263"/>
                  </a:cubicBezTo>
                  <a:cubicBezTo>
                    <a:pt x="3665" y="1263"/>
                    <a:pt x="3700" y="1261"/>
                    <a:pt x="3762" y="1261"/>
                  </a:cubicBezTo>
                  <a:cubicBezTo>
                    <a:pt x="4211" y="1261"/>
                    <a:pt x="6064" y="1328"/>
                    <a:pt x="7218" y="2432"/>
                  </a:cubicBezTo>
                  <a:cubicBezTo>
                    <a:pt x="7863" y="3048"/>
                    <a:pt x="8185" y="3890"/>
                    <a:pt x="8185" y="4934"/>
                  </a:cubicBezTo>
                  <a:cubicBezTo>
                    <a:pt x="8185" y="6065"/>
                    <a:pt x="7940" y="6782"/>
                    <a:pt x="7675" y="7542"/>
                  </a:cubicBezTo>
                  <a:cubicBezTo>
                    <a:pt x="7415" y="8302"/>
                    <a:pt x="7141" y="9096"/>
                    <a:pt x="7112" y="10328"/>
                  </a:cubicBezTo>
                  <a:lnTo>
                    <a:pt x="2479" y="10328"/>
                  </a:lnTo>
                  <a:cubicBezTo>
                    <a:pt x="2387" y="10121"/>
                    <a:pt x="2344" y="9895"/>
                    <a:pt x="2349" y="9669"/>
                  </a:cubicBezTo>
                  <a:cubicBezTo>
                    <a:pt x="2349" y="9135"/>
                    <a:pt x="2676" y="7917"/>
                    <a:pt x="4875" y="5723"/>
                  </a:cubicBezTo>
                  <a:cubicBezTo>
                    <a:pt x="5006" y="5587"/>
                    <a:pt x="4906" y="5375"/>
                    <a:pt x="4734" y="5375"/>
                  </a:cubicBezTo>
                  <a:cubicBezTo>
                    <a:pt x="4718" y="5375"/>
                    <a:pt x="4700" y="5377"/>
                    <a:pt x="4682" y="5381"/>
                  </a:cubicBezTo>
                  <a:cubicBezTo>
                    <a:pt x="4680" y="5381"/>
                    <a:pt x="4560" y="5411"/>
                    <a:pt x="4367" y="5411"/>
                  </a:cubicBezTo>
                  <a:cubicBezTo>
                    <a:pt x="4120" y="5411"/>
                    <a:pt x="3755" y="5362"/>
                    <a:pt x="3369" y="5141"/>
                  </a:cubicBezTo>
                  <a:cubicBezTo>
                    <a:pt x="3273" y="5089"/>
                    <a:pt x="3168" y="5064"/>
                    <a:pt x="3064" y="5064"/>
                  </a:cubicBezTo>
                  <a:cubicBezTo>
                    <a:pt x="2917" y="5064"/>
                    <a:pt x="2770" y="5114"/>
                    <a:pt x="2652" y="5213"/>
                  </a:cubicBezTo>
                  <a:cubicBezTo>
                    <a:pt x="2401" y="5414"/>
                    <a:pt x="1923" y="5693"/>
                    <a:pt x="1217" y="5693"/>
                  </a:cubicBezTo>
                  <a:cubicBezTo>
                    <a:pt x="1028" y="5693"/>
                    <a:pt x="823" y="5673"/>
                    <a:pt x="602" y="5627"/>
                  </a:cubicBezTo>
                  <a:lnTo>
                    <a:pt x="434" y="4785"/>
                  </a:lnTo>
                  <a:lnTo>
                    <a:pt x="2507" y="2711"/>
                  </a:lnTo>
                  <a:cubicBezTo>
                    <a:pt x="2546" y="2672"/>
                    <a:pt x="2565" y="2624"/>
                    <a:pt x="2565" y="2567"/>
                  </a:cubicBezTo>
                  <a:lnTo>
                    <a:pt x="2565" y="2302"/>
                  </a:lnTo>
                  <a:cubicBezTo>
                    <a:pt x="2565" y="2182"/>
                    <a:pt x="2657" y="2085"/>
                    <a:pt x="2772" y="2076"/>
                  </a:cubicBezTo>
                  <a:cubicBezTo>
                    <a:pt x="2915" y="2062"/>
                    <a:pt x="3136" y="2047"/>
                    <a:pt x="3407" y="2047"/>
                  </a:cubicBezTo>
                  <a:cubicBezTo>
                    <a:pt x="3915" y="2047"/>
                    <a:pt x="4599" y="2100"/>
                    <a:pt x="5279" y="2316"/>
                  </a:cubicBezTo>
                  <a:cubicBezTo>
                    <a:pt x="5306" y="2326"/>
                    <a:pt x="5331" y="2330"/>
                    <a:pt x="5354" y="2330"/>
                  </a:cubicBezTo>
                  <a:cubicBezTo>
                    <a:pt x="5565" y="2330"/>
                    <a:pt x="5642" y="1996"/>
                    <a:pt x="5399" y="1931"/>
                  </a:cubicBezTo>
                  <a:cubicBezTo>
                    <a:pt x="4672" y="1702"/>
                    <a:pt x="3944" y="1647"/>
                    <a:pt x="3405" y="1647"/>
                  </a:cubicBezTo>
                  <a:cubicBezTo>
                    <a:pt x="3118" y="1647"/>
                    <a:pt x="2884" y="1663"/>
                    <a:pt x="2734" y="1676"/>
                  </a:cubicBezTo>
                  <a:cubicBezTo>
                    <a:pt x="2411" y="1705"/>
                    <a:pt x="2161" y="1980"/>
                    <a:pt x="2161" y="2307"/>
                  </a:cubicBezTo>
                  <a:lnTo>
                    <a:pt x="2161" y="2485"/>
                  </a:lnTo>
                  <a:lnTo>
                    <a:pt x="68" y="4578"/>
                  </a:lnTo>
                  <a:cubicBezTo>
                    <a:pt x="25" y="4626"/>
                    <a:pt x="1" y="4693"/>
                    <a:pt x="15" y="4761"/>
                  </a:cubicBezTo>
                  <a:lnTo>
                    <a:pt x="232" y="5834"/>
                  </a:lnTo>
                  <a:cubicBezTo>
                    <a:pt x="246" y="5911"/>
                    <a:pt x="304" y="5973"/>
                    <a:pt x="381" y="5993"/>
                  </a:cubicBezTo>
                  <a:cubicBezTo>
                    <a:pt x="684" y="6068"/>
                    <a:pt x="962" y="6100"/>
                    <a:pt x="1216" y="6100"/>
                  </a:cubicBezTo>
                  <a:cubicBezTo>
                    <a:pt x="2041" y="6100"/>
                    <a:pt x="2605" y="5765"/>
                    <a:pt x="2907" y="5526"/>
                  </a:cubicBezTo>
                  <a:cubicBezTo>
                    <a:pt x="2951" y="5487"/>
                    <a:pt x="3006" y="5467"/>
                    <a:pt x="3063" y="5467"/>
                  </a:cubicBezTo>
                  <a:cubicBezTo>
                    <a:pt x="3099" y="5467"/>
                    <a:pt x="3136" y="5475"/>
                    <a:pt x="3171" y="5492"/>
                  </a:cubicBezTo>
                  <a:cubicBezTo>
                    <a:pt x="3494" y="5680"/>
                    <a:pt x="3855" y="5786"/>
                    <a:pt x="4225" y="5810"/>
                  </a:cubicBezTo>
                  <a:cubicBezTo>
                    <a:pt x="2353" y="7773"/>
                    <a:pt x="1949" y="8985"/>
                    <a:pt x="1949" y="9669"/>
                  </a:cubicBezTo>
                  <a:cubicBezTo>
                    <a:pt x="1944" y="9895"/>
                    <a:pt x="1978" y="10121"/>
                    <a:pt x="2050" y="10337"/>
                  </a:cubicBezTo>
                  <a:cubicBezTo>
                    <a:pt x="1742" y="10386"/>
                    <a:pt x="1521" y="10650"/>
                    <a:pt x="1521" y="10958"/>
                  </a:cubicBezTo>
                  <a:lnTo>
                    <a:pt x="1521" y="11223"/>
                  </a:lnTo>
                  <a:cubicBezTo>
                    <a:pt x="1261" y="11309"/>
                    <a:pt x="1088" y="11550"/>
                    <a:pt x="1088" y="11824"/>
                  </a:cubicBezTo>
                  <a:lnTo>
                    <a:pt x="1088" y="13114"/>
                  </a:lnTo>
                  <a:cubicBezTo>
                    <a:pt x="1088" y="13465"/>
                    <a:pt x="1372" y="13744"/>
                    <a:pt x="1718" y="13744"/>
                  </a:cubicBezTo>
                  <a:lnTo>
                    <a:pt x="8176" y="13744"/>
                  </a:lnTo>
                  <a:cubicBezTo>
                    <a:pt x="8522" y="13744"/>
                    <a:pt x="8806" y="13465"/>
                    <a:pt x="8806" y="13114"/>
                  </a:cubicBezTo>
                  <a:lnTo>
                    <a:pt x="8806" y="11824"/>
                  </a:lnTo>
                  <a:cubicBezTo>
                    <a:pt x="8806" y="11550"/>
                    <a:pt x="8633" y="11309"/>
                    <a:pt x="8378" y="11223"/>
                  </a:cubicBezTo>
                  <a:lnTo>
                    <a:pt x="8378" y="10963"/>
                  </a:lnTo>
                  <a:cubicBezTo>
                    <a:pt x="8373" y="10612"/>
                    <a:pt x="8094" y="10328"/>
                    <a:pt x="7743" y="10328"/>
                  </a:cubicBezTo>
                  <a:lnTo>
                    <a:pt x="7516" y="10328"/>
                  </a:lnTo>
                  <a:cubicBezTo>
                    <a:pt x="7545" y="9163"/>
                    <a:pt x="7805" y="8403"/>
                    <a:pt x="8060" y="7677"/>
                  </a:cubicBezTo>
                  <a:cubicBezTo>
                    <a:pt x="8320" y="6916"/>
                    <a:pt x="8590" y="6132"/>
                    <a:pt x="8590" y="4939"/>
                  </a:cubicBezTo>
                  <a:cubicBezTo>
                    <a:pt x="8590" y="3774"/>
                    <a:pt x="8224" y="2836"/>
                    <a:pt x="7497" y="2143"/>
                  </a:cubicBezTo>
                  <a:cubicBezTo>
                    <a:pt x="6920" y="1595"/>
                    <a:pt x="6208" y="1277"/>
                    <a:pt x="5548" y="1099"/>
                  </a:cubicBezTo>
                  <a:cubicBezTo>
                    <a:pt x="5414" y="512"/>
                    <a:pt x="5091" y="242"/>
                    <a:pt x="4841" y="122"/>
                  </a:cubicBezTo>
                  <a:cubicBezTo>
                    <a:pt x="4684" y="44"/>
                    <a:pt x="4511" y="1"/>
                    <a:pt x="433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3"/>
            <p:cNvSpPr/>
            <p:nvPr/>
          </p:nvSpPr>
          <p:spPr>
            <a:xfrm>
              <a:off x="2857400" y="2959723"/>
              <a:ext cx="24995" cy="16261"/>
            </a:xfrm>
            <a:custGeom>
              <a:rect b="b" l="l" r="r" t="t"/>
              <a:pathLst>
                <a:path extrusionOk="0" h="620" w="953">
                  <a:moveTo>
                    <a:pt x="293" y="0"/>
                  </a:moveTo>
                  <a:cubicBezTo>
                    <a:pt x="109" y="0"/>
                    <a:pt x="1" y="281"/>
                    <a:pt x="212" y="382"/>
                  </a:cubicBezTo>
                  <a:cubicBezTo>
                    <a:pt x="323" y="445"/>
                    <a:pt x="434" y="507"/>
                    <a:pt x="530" y="575"/>
                  </a:cubicBezTo>
                  <a:cubicBezTo>
                    <a:pt x="573" y="606"/>
                    <a:pt x="615" y="619"/>
                    <a:pt x="655" y="619"/>
                  </a:cubicBezTo>
                  <a:cubicBezTo>
                    <a:pt x="832" y="619"/>
                    <a:pt x="952" y="360"/>
                    <a:pt x="756" y="243"/>
                  </a:cubicBezTo>
                  <a:cubicBezTo>
                    <a:pt x="641" y="166"/>
                    <a:pt x="525" y="94"/>
                    <a:pt x="400" y="31"/>
                  </a:cubicBezTo>
                  <a:cubicBezTo>
                    <a:pt x="363" y="9"/>
                    <a:pt x="327" y="0"/>
                    <a:pt x="29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3"/>
            <p:cNvSpPr/>
            <p:nvPr/>
          </p:nvSpPr>
          <p:spPr>
            <a:xfrm>
              <a:off x="2783963" y="2968588"/>
              <a:ext cx="10622" cy="16314"/>
            </a:xfrm>
            <a:custGeom>
              <a:rect b="b" l="l" r="r" t="t"/>
              <a:pathLst>
                <a:path extrusionOk="0" h="622" w="405">
                  <a:moveTo>
                    <a:pt x="202" y="1"/>
                  </a:moveTo>
                  <a:cubicBezTo>
                    <a:pt x="92" y="1"/>
                    <a:pt x="0" y="92"/>
                    <a:pt x="0" y="203"/>
                  </a:cubicBezTo>
                  <a:lnTo>
                    <a:pt x="0" y="420"/>
                  </a:lnTo>
                  <a:cubicBezTo>
                    <a:pt x="0" y="554"/>
                    <a:pt x="101" y="622"/>
                    <a:pt x="202" y="622"/>
                  </a:cubicBezTo>
                  <a:cubicBezTo>
                    <a:pt x="303" y="622"/>
                    <a:pt x="405" y="554"/>
                    <a:pt x="405" y="420"/>
                  </a:cubicBezTo>
                  <a:lnTo>
                    <a:pt x="405" y="203"/>
                  </a:lnTo>
                  <a:cubicBezTo>
                    <a:pt x="405" y="92"/>
                    <a:pt x="313" y="1"/>
                    <a:pt x="2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9" name="Google Shape;1019;p43"/>
          <p:cNvGrpSpPr/>
          <p:nvPr/>
        </p:nvGrpSpPr>
        <p:grpSpPr>
          <a:xfrm>
            <a:off x="5755775" y="2417810"/>
            <a:ext cx="247011" cy="304029"/>
            <a:chOff x="3603362" y="4331973"/>
            <a:chExt cx="247011" cy="304029"/>
          </a:xfrm>
        </p:grpSpPr>
        <p:sp>
          <p:nvSpPr>
            <p:cNvPr id="1020" name="Google Shape;1020;p43"/>
            <p:cNvSpPr/>
            <p:nvPr/>
          </p:nvSpPr>
          <p:spPr>
            <a:xfrm>
              <a:off x="3607926" y="4336484"/>
              <a:ext cx="238041" cy="295086"/>
            </a:xfrm>
            <a:custGeom>
              <a:rect b="b" l="l" r="r" t="t"/>
              <a:pathLst>
                <a:path extrusionOk="0" h="11251" w="9076">
                  <a:moveTo>
                    <a:pt x="4538" y="0"/>
                  </a:moveTo>
                  <a:lnTo>
                    <a:pt x="0" y="905"/>
                  </a:lnTo>
                  <a:lnTo>
                    <a:pt x="0" y="7439"/>
                  </a:lnTo>
                  <a:lnTo>
                    <a:pt x="4538" y="11250"/>
                  </a:lnTo>
                  <a:lnTo>
                    <a:pt x="9075" y="7439"/>
                  </a:lnTo>
                  <a:lnTo>
                    <a:pt x="9075" y="905"/>
                  </a:lnTo>
                  <a:lnTo>
                    <a:pt x="4538"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3"/>
            <p:cNvSpPr/>
            <p:nvPr/>
          </p:nvSpPr>
          <p:spPr>
            <a:xfrm>
              <a:off x="3626967" y="4355918"/>
              <a:ext cx="199932" cy="250787"/>
            </a:xfrm>
            <a:custGeom>
              <a:rect b="b" l="l" r="r" t="t"/>
              <a:pathLst>
                <a:path extrusionOk="0" h="9562" w="7623">
                  <a:moveTo>
                    <a:pt x="3812" y="0"/>
                  </a:moveTo>
                  <a:lnTo>
                    <a:pt x="1" y="761"/>
                  </a:lnTo>
                  <a:lnTo>
                    <a:pt x="1" y="6361"/>
                  </a:lnTo>
                  <a:lnTo>
                    <a:pt x="3812" y="9561"/>
                  </a:lnTo>
                  <a:lnTo>
                    <a:pt x="7623" y="6361"/>
                  </a:lnTo>
                  <a:lnTo>
                    <a:pt x="7623" y="761"/>
                  </a:lnTo>
                  <a:lnTo>
                    <a:pt x="3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3"/>
            <p:cNvSpPr/>
            <p:nvPr/>
          </p:nvSpPr>
          <p:spPr>
            <a:xfrm>
              <a:off x="3626967" y="4372074"/>
              <a:ext cx="112464" cy="234631"/>
            </a:xfrm>
            <a:custGeom>
              <a:rect b="b" l="l" r="r" t="t"/>
              <a:pathLst>
                <a:path extrusionOk="0" h="8946" w="4288">
                  <a:moveTo>
                    <a:pt x="723" y="0"/>
                  </a:moveTo>
                  <a:lnTo>
                    <a:pt x="1" y="145"/>
                  </a:lnTo>
                  <a:lnTo>
                    <a:pt x="1" y="5745"/>
                  </a:lnTo>
                  <a:lnTo>
                    <a:pt x="3812" y="8945"/>
                  </a:lnTo>
                  <a:lnTo>
                    <a:pt x="4288" y="8546"/>
                  </a:lnTo>
                  <a:lnTo>
                    <a:pt x="723" y="5548"/>
                  </a:lnTo>
                  <a:lnTo>
                    <a:pt x="7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3"/>
            <p:cNvSpPr/>
            <p:nvPr/>
          </p:nvSpPr>
          <p:spPr>
            <a:xfrm>
              <a:off x="3664971" y="4398328"/>
              <a:ext cx="123820" cy="123820"/>
            </a:xfrm>
            <a:custGeom>
              <a:rect b="b" l="l" r="r" t="t"/>
              <a:pathLst>
                <a:path extrusionOk="0" h="4721" w="4721">
                  <a:moveTo>
                    <a:pt x="2363" y="0"/>
                  </a:moveTo>
                  <a:cubicBezTo>
                    <a:pt x="1059" y="0"/>
                    <a:pt x="0" y="1059"/>
                    <a:pt x="0" y="2363"/>
                  </a:cubicBezTo>
                  <a:cubicBezTo>
                    <a:pt x="0" y="3662"/>
                    <a:pt x="1059" y="4720"/>
                    <a:pt x="2363" y="4720"/>
                  </a:cubicBezTo>
                  <a:cubicBezTo>
                    <a:pt x="3662" y="4720"/>
                    <a:pt x="4720" y="3662"/>
                    <a:pt x="4720" y="2363"/>
                  </a:cubicBezTo>
                  <a:cubicBezTo>
                    <a:pt x="4720" y="1059"/>
                    <a:pt x="3662" y="0"/>
                    <a:pt x="23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3"/>
            <p:cNvSpPr/>
            <p:nvPr/>
          </p:nvSpPr>
          <p:spPr>
            <a:xfrm>
              <a:off x="3603362" y="4331973"/>
              <a:ext cx="247011" cy="304029"/>
            </a:xfrm>
            <a:custGeom>
              <a:rect b="b" l="l" r="r" t="t"/>
              <a:pathLst>
                <a:path extrusionOk="0" h="11592" w="9418">
                  <a:moveTo>
                    <a:pt x="4712" y="346"/>
                  </a:moveTo>
                  <a:lnTo>
                    <a:pt x="9076" y="1216"/>
                  </a:lnTo>
                  <a:lnTo>
                    <a:pt x="9076" y="7534"/>
                  </a:lnTo>
                  <a:lnTo>
                    <a:pt x="4712" y="11201"/>
                  </a:lnTo>
                  <a:lnTo>
                    <a:pt x="343" y="7534"/>
                  </a:lnTo>
                  <a:lnTo>
                    <a:pt x="343" y="1216"/>
                  </a:lnTo>
                  <a:lnTo>
                    <a:pt x="4712" y="346"/>
                  </a:lnTo>
                  <a:close/>
                  <a:moveTo>
                    <a:pt x="4710" y="0"/>
                  </a:moveTo>
                  <a:cubicBezTo>
                    <a:pt x="4698" y="0"/>
                    <a:pt x="4688" y="1"/>
                    <a:pt x="4678" y="4"/>
                  </a:cubicBezTo>
                  <a:lnTo>
                    <a:pt x="140" y="913"/>
                  </a:lnTo>
                  <a:cubicBezTo>
                    <a:pt x="59" y="928"/>
                    <a:pt x="1" y="1000"/>
                    <a:pt x="1" y="1077"/>
                  </a:cubicBezTo>
                  <a:lnTo>
                    <a:pt x="1" y="7611"/>
                  </a:lnTo>
                  <a:cubicBezTo>
                    <a:pt x="1" y="7664"/>
                    <a:pt x="25" y="7712"/>
                    <a:pt x="64" y="7741"/>
                  </a:cubicBezTo>
                  <a:lnTo>
                    <a:pt x="4601" y="11552"/>
                  </a:lnTo>
                  <a:cubicBezTo>
                    <a:pt x="4632" y="11578"/>
                    <a:pt x="4671" y="11592"/>
                    <a:pt x="4709" y="11592"/>
                  </a:cubicBezTo>
                  <a:cubicBezTo>
                    <a:pt x="4748" y="11592"/>
                    <a:pt x="4786" y="11578"/>
                    <a:pt x="4818" y="11552"/>
                  </a:cubicBezTo>
                  <a:lnTo>
                    <a:pt x="9355" y="7741"/>
                  </a:lnTo>
                  <a:cubicBezTo>
                    <a:pt x="9393" y="7712"/>
                    <a:pt x="9418" y="7664"/>
                    <a:pt x="9418" y="7611"/>
                  </a:cubicBezTo>
                  <a:lnTo>
                    <a:pt x="9418" y="1077"/>
                  </a:lnTo>
                  <a:cubicBezTo>
                    <a:pt x="9413" y="995"/>
                    <a:pt x="9360" y="928"/>
                    <a:pt x="9283" y="913"/>
                  </a:cubicBezTo>
                  <a:lnTo>
                    <a:pt x="4745" y="4"/>
                  </a:lnTo>
                  <a:cubicBezTo>
                    <a:pt x="4733" y="1"/>
                    <a:pt x="4721" y="0"/>
                    <a:pt x="47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3"/>
            <p:cNvSpPr/>
            <p:nvPr/>
          </p:nvSpPr>
          <p:spPr>
            <a:xfrm>
              <a:off x="3622430" y="4351407"/>
              <a:ext cx="208876" cy="259731"/>
            </a:xfrm>
            <a:custGeom>
              <a:rect b="b" l="l" r="r" t="t"/>
              <a:pathLst>
                <a:path extrusionOk="0" h="9903" w="7964">
                  <a:moveTo>
                    <a:pt x="3983" y="0"/>
                  </a:moveTo>
                  <a:cubicBezTo>
                    <a:pt x="3971" y="0"/>
                    <a:pt x="3961" y="1"/>
                    <a:pt x="3951" y="4"/>
                  </a:cubicBezTo>
                  <a:lnTo>
                    <a:pt x="140" y="764"/>
                  </a:lnTo>
                  <a:cubicBezTo>
                    <a:pt x="58" y="783"/>
                    <a:pt x="1" y="851"/>
                    <a:pt x="1" y="933"/>
                  </a:cubicBezTo>
                  <a:lnTo>
                    <a:pt x="1" y="6533"/>
                  </a:lnTo>
                  <a:cubicBezTo>
                    <a:pt x="1" y="6582"/>
                    <a:pt x="25" y="6630"/>
                    <a:pt x="63" y="6663"/>
                  </a:cubicBezTo>
                  <a:lnTo>
                    <a:pt x="3874" y="9863"/>
                  </a:lnTo>
                  <a:cubicBezTo>
                    <a:pt x="3905" y="9890"/>
                    <a:pt x="3944" y="9903"/>
                    <a:pt x="3982" y="9903"/>
                  </a:cubicBezTo>
                  <a:cubicBezTo>
                    <a:pt x="4021" y="9903"/>
                    <a:pt x="4059" y="9890"/>
                    <a:pt x="4091" y="9863"/>
                  </a:cubicBezTo>
                  <a:lnTo>
                    <a:pt x="7906" y="6663"/>
                  </a:lnTo>
                  <a:cubicBezTo>
                    <a:pt x="7940" y="6630"/>
                    <a:pt x="7964" y="6582"/>
                    <a:pt x="7964" y="6533"/>
                  </a:cubicBezTo>
                  <a:lnTo>
                    <a:pt x="7964" y="5152"/>
                  </a:lnTo>
                  <a:cubicBezTo>
                    <a:pt x="7964" y="5039"/>
                    <a:pt x="7879" y="4983"/>
                    <a:pt x="7793" y="4983"/>
                  </a:cubicBezTo>
                  <a:cubicBezTo>
                    <a:pt x="7708" y="4983"/>
                    <a:pt x="7622" y="5039"/>
                    <a:pt x="7622" y="5152"/>
                  </a:cubicBezTo>
                  <a:lnTo>
                    <a:pt x="7622" y="6452"/>
                  </a:lnTo>
                  <a:lnTo>
                    <a:pt x="3985" y="9512"/>
                  </a:lnTo>
                  <a:lnTo>
                    <a:pt x="342" y="6456"/>
                  </a:lnTo>
                  <a:lnTo>
                    <a:pt x="342" y="1072"/>
                  </a:lnTo>
                  <a:lnTo>
                    <a:pt x="3985" y="346"/>
                  </a:lnTo>
                  <a:lnTo>
                    <a:pt x="7622" y="1072"/>
                  </a:lnTo>
                  <a:lnTo>
                    <a:pt x="7622" y="4306"/>
                  </a:lnTo>
                  <a:cubicBezTo>
                    <a:pt x="7622" y="4419"/>
                    <a:pt x="7708" y="4475"/>
                    <a:pt x="7793" y="4475"/>
                  </a:cubicBezTo>
                  <a:cubicBezTo>
                    <a:pt x="7879" y="4475"/>
                    <a:pt x="7964" y="4419"/>
                    <a:pt x="7964" y="4306"/>
                  </a:cubicBezTo>
                  <a:lnTo>
                    <a:pt x="7964" y="933"/>
                  </a:lnTo>
                  <a:cubicBezTo>
                    <a:pt x="7964" y="851"/>
                    <a:pt x="7906" y="779"/>
                    <a:pt x="7829" y="764"/>
                  </a:cubicBezTo>
                  <a:lnTo>
                    <a:pt x="4018" y="4"/>
                  </a:lnTo>
                  <a:cubicBezTo>
                    <a:pt x="4006" y="1"/>
                    <a:pt x="3994" y="0"/>
                    <a:pt x="39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3"/>
            <p:cNvSpPr/>
            <p:nvPr/>
          </p:nvSpPr>
          <p:spPr>
            <a:xfrm>
              <a:off x="3660669" y="4393896"/>
              <a:ext cx="137826" cy="132711"/>
            </a:xfrm>
            <a:custGeom>
              <a:rect b="b" l="l" r="r" t="t"/>
              <a:pathLst>
                <a:path extrusionOk="0" h="5060" w="5255">
                  <a:moveTo>
                    <a:pt x="2527" y="342"/>
                  </a:moveTo>
                  <a:cubicBezTo>
                    <a:pt x="3734" y="342"/>
                    <a:pt x="4711" y="1319"/>
                    <a:pt x="4716" y="2532"/>
                  </a:cubicBezTo>
                  <a:cubicBezTo>
                    <a:pt x="4716" y="3412"/>
                    <a:pt x="4182" y="4211"/>
                    <a:pt x="3369" y="4553"/>
                  </a:cubicBezTo>
                  <a:cubicBezTo>
                    <a:pt x="3099" y="4664"/>
                    <a:pt x="2815" y="4718"/>
                    <a:pt x="2534" y="4718"/>
                  </a:cubicBezTo>
                  <a:cubicBezTo>
                    <a:pt x="1963" y="4718"/>
                    <a:pt x="1401" y="4495"/>
                    <a:pt x="982" y="4076"/>
                  </a:cubicBezTo>
                  <a:cubicBezTo>
                    <a:pt x="357" y="3455"/>
                    <a:pt x="164" y="2512"/>
                    <a:pt x="506" y="1694"/>
                  </a:cubicBezTo>
                  <a:cubicBezTo>
                    <a:pt x="843" y="876"/>
                    <a:pt x="1641" y="342"/>
                    <a:pt x="2527" y="342"/>
                  </a:cubicBezTo>
                  <a:close/>
                  <a:moveTo>
                    <a:pt x="2527" y="1"/>
                  </a:moveTo>
                  <a:cubicBezTo>
                    <a:pt x="1131" y="1"/>
                    <a:pt x="0" y="1131"/>
                    <a:pt x="0" y="2532"/>
                  </a:cubicBezTo>
                  <a:cubicBezTo>
                    <a:pt x="0" y="3552"/>
                    <a:pt x="616" y="4476"/>
                    <a:pt x="1559" y="4865"/>
                  </a:cubicBezTo>
                  <a:cubicBezTo>
                    <a:pt x="1874" y="4996"/>
                    <a:pt x="2204" y="5060"/>
                    <a:pt x="2531" y="5060"/>
                  </a:cubicBezTo>
                  <a:cubicBezTo>
                    <a:pt x="3189" y="5060"/>
                    <a:pt x="3834" y="4802"/>
                    <a:pt x="4317" y="4317"/>
                  </a:cubicBezTo>
                  <a:cubicBezTo>
                    <a:pt x="5038" y="3595"/>
                    <a:pt x="5255" y="2508"/>
                    <a:pt x="4865" y="1560"/>
                  </a:cubicBezTo>
                  <a:cubicBezTo>
                    <a:pt x="4475" y="617"/>
                    <a:pt x="3552" y="1"/>
                    <a:pt x="252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3"/>
            <p:cNvSpPr/>
            <p:nvPr/>
          </p:nvSpPr>
          <p:spPr>
            <a:xfrm>
              <a:off x="3703709" y="4408137"/>
              <a:ext cx="47970" cy="104202"/>
            </a:xfrm>
            <a:custGeom>
              <a:rect b="b" l="l" r="r" t="t"/>
              <a:pathLst>
                <a:path extrusionOk="0" h="3973" w="1829">
                  <a:moveTo>
                    <a:pt x="917" y="0"/>
                  </a:moveTo>
                  <a:cubicBezTo>
                    <a:pt x="832" y="0"/>
                    <a:pt x="746" y="57"/>
                    <a:pt x="746" y="170"/>
                  </a:cubicBezTo>
                  <a:lnTo>
                    <a:pt x="746" y="550"/>
                  </a:lnTo>
                  <a:cubicBezTo>
                    <a:pt x="318" y="593"/>
                    <a:pt x="0" y="964"/>
                    <a:pt x="24" y="1392"/>
                  </a:cubicBezTo>
                  <a:cubicBezTo>
                    <a:pt x="44" y="1820"/>
                    <a:pt x="395" y="2152"/>
                    <a:pt x="823" y="2157"/>
                  </a:cubicBezTo>
                  <a:lnTo>
                    <a:pt x="1006" y="2157"/>
                  </a:lnTo>
                  <a:cubicBezTo>
                    <a:pt x="1261" y="2157"/>
                    <a:pt x="1468" y="2364"/>
                    <a:pt x="1468" y="2619"/>
                  </a:cubicBezTo>
                  <a:cubicBezTo>
                    <a:pt x="1468" y="2879"/>
                    <a:pt x="1261" y="3086"/>
                    <a:pt x="1006" y="3086"/>
                  </a:cubicBezTo>
                  <a:lnTo>
                    <a:pt x="732" y="3086"/>
                  </a:lnTo>
                  <a:cubicBezTo>
                    <a:pt x="525" y="3086"/>
                    <a:pt x="361" y="2917"/>
                    <a:pt x="361" y="2710"/>
                  </a:cubicBezTo>
                  <a:cubicBezTo>
                    <a:pt x="361" y="2597"/>
                    <a:pt x="276" y="2541"/>
                    <a:pt x="190" y="2541"/>
                  </a:cubicBezTo>
                  <a:cubicBezTo>
                    <a:pt x="105" y="2541"/>
                    <a:pt x="20" y="2597"/>
                    <a:pt x="20" y="2710"/>
                  </a:cubicBezTo>
                  <a:cubicBezTo>
                    <a:pt x="20" y="3105"/>
                    <a:pt x="337" y="3427"/>
                    <a:pt x="732" y="3427"/>
                  </a:cubicBezTo>
                  <a:lnTo>
                    <a:pt x="746" y="3427"/>
                  </a:lnTo>
                  <a:lnTo>
                    <a:pt x="746" y="3803"/>
                  </a:lnTo>
                  <a:cubicBezTo>
                    <a:pt x="746" y="3916"/>
                    <a:pt x="830" y="3972"/>
                    <a:pt x="915" y="3972"/>
                  </a:cubicBezTo>
                  <a:cubicBezTo>
                    <a:pt x="999" y="3972"/>
                    <a:pt x="1083" y="3916"/>
                    <a:pt x="1083" y="3803"/>
                  </a:cubicBezTo>
                  <a:lnTo>
                    <a:pt x="1083" y="3422"/>
                  </a:lnTo>
                  <a:cubicBezTo>
                    <a:pt x="1511" y="3379"/>
                    <a:pt x="1829" y="3009"/>
                    <a:pt x="1805" y="2580"/>
                  </a:cubicBezTo>
                  <a:cubicBezTo>
                    <a:pt x="1785" y="2152"/>
                    <a:pt x="1434" y="1815"/>
                    <a:pt x="1006" y="1815"/>
                  </a:cubicBezTo>
                  <a:lnTo>
                    <a:pt x="823" y="1815"/>
                  </a:lnTo>
                  <a:cubicBezTo>
                    <a:pt x="568" y="1815"/>
                    <a:pt x="361" y="1608"/>
                    <a:pt x="361" y="1349"/>
                  </a:cubicBezTo>
                  <a:cubicBezTo>
                    <a:pt x="361" y="1094"/>
                    <a:pt x="568" y="887"/>
                    <a:pt x="823" y="887"/>
                  </a:cubicBezTo>
                  <a:lnTo>
                    <a:pt x="1097" y="887"/>
                  </a:lnTo>
                  <a:cubicBezTo>
                    <a:pt x="1304" y="887"/>
                    <a:pt x="1473" y="1055"/>
                    <a:pt x="1473" y="1262"/>
                  </a:cubicBezTo>
                  <a:lnTo>
                    <a:pt x="1473" y="1440"/>
                  </a:lnTo>
                  <a:cubicBezTo>
                    <a:pt x="1473" y="1553"/>
                    <a:pt x="1558" y="1610"/>
                    <a:pt x="1643" y="1610"/>
                  </a:cubicBezTo>
                  <a:cubicBezTo>
                    <a:pt x="1729" y="1610"/>
                    <a:pt x="1814" y="1553"/>
                    <a:pt x="1814" y="1440"/>
                  </a:cubicBezTo>
                  <a:lnTo>
                    <a:pt x="1814" y="1262"/>
                  </a:lnTo>
                  <a:cubicBezTo>
                    <a:pt x="1809" y="867"/>
                    <a:pt x="1492" y="545"/>
                    <a:pt x="1097" y="545"/>
                  </a:cubicBezTo>
                  <a:lnTo>
                    <a:pt x="1088" y="545"/>
                  </a:lnTo>
                  <a:lnTo>
                    <a:pt x="1088" y="170"/>
                  </a:lnTo>
                  <a:cubicBezTo>
                    <a:pt x="1088" y="57"/>
                    <a:pt x="1002" y="0"/>
                    <a:pt x="9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43"/>
          <p:cNvGrpSpPr/>
          <p:nvPr/>
        </p:nvGrpSpPr>
        <p:grpSpPr>
          <a:xfrm>
            <a:off x="5592933" y="3422150"/>
            <a:ext cx="1080000" cy="1186350"/>
            <a:chOff x="5592933" y="3422150"/>
            <a:chExt cx="1080000" cy="1186350"/>
          </a:xfrm>
        </p:grpSpPr>
        <p:sp>
          <p:nvSpPr>
            <p:cNvPr id="1029" name="Google Shape;1029;p43"/>
            <p:cNvSpPr txBox="1"/>
            <p:nvPr/>
          </p:nvSpPr>
          <p:spPr>
            <a:xfrm>
              <a:off x="5592933" y="4246400"/>
              <a:ext cx="10800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Mars</a:t>
              </a:r>
              <a:endParaRPr sz="2000">
                <a:solidFill>
                  <a:schemeClr val="dk1"/>
                </a:solidFill>
                <a:latin typeface="Staatliches"/>
                <a:ea typeface="Staatliches"/>
                <a:cs typeface="Staatliches"/>
                <a:sym typeface="Staatliches"/>
              </a:endParaRPr>
            </a:p>
          </p:txBody>
        </p:sp>
        <p:cxnSp>
          <p:nvCxnSpPr>
            <p:cNvPr id="1030" name="Google Shape;1030;p43"/>
            <p:cNvCxnSpPr>
              <a:stCxn id="1029" idx="1"/>
            </p:cNvCxnSpPr>
            <p:nvPr/>
          </p:nvCxnSpPr>
          <p:spPr>
            <a:xfrm flipH="1" rot="10800000">
              <a:off x="5592933" y="3422150"/>
              <a:ext cx="438000" cy="1005300"/>
            </a:xfrm>
            <a:prstGeom prst="bentConnector4">
              <a:avLst>
                <a:gd fmla="val -54366" name="adj1"/>
                <a:gd fmla="val 99998" name="adj2"/>
              </a:avLst>
            </a:prstGeom>
            <a:noFill/>
            <a:ln cap="flat" cmpd="sng" w="9525">
              <a:solidFill>
                <a:schemeClr val="dk1"/>
              </a:solidFill>
              <a:prstDash val="solid"/>
              <a:round/>
              <a:headEnd len="med" w="med" type="none"/>
              <a:tailEnd len="med" w="med" type="diamond"/>
            </a:ln>
          </p:spPr>
        </p:cxnSp>
      </p:grpSp>
      <p:grpSp>
        <p:nvGrpSpPr>
          <p:cNvPr id="1031" name="Google Shape;1031;p43"/>
          <p:cNvGrpSpPr/>
          <p:nvPr/>
        </p:nvGrpSpPr>
        <p:grpSpPr>
          <a:xfrm>
            <a:off x="7165533" y="3400850"/>
            <a:ext cx="1080000" cy="1207650"/>
            <a:chOff x="7165533" y="3400850"/>
            <a:chExt cx="1080000" cy="1207650"/>
          </a:xfrm>
        </p:grpSpPr>
        <p:sp>
          <p:nvSpPr>
            <p:cNvPr id="1032" name="Google Shape;1032;p43"/>
            <p:cNvSpPr txBox="1"/>
            <p:nvPr/>
          </p:nvSpPr>
          <p:spPr>
            <a:xfrm>
              <a:off x="7165533" y="4246400"/>
              <a:ext cx="10800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Venus</a:t>
              </a:r>
              <a:endParaRPr sz="2000">
                <a:solidFill>
                  <a:schemeClr val="dk1"/>
                </a:solidFill>
                <a:latin typeface="Staatliches"/>
                <a:ea typeface="Staatliches"/>
                <a:cs typeface="Staatliches"/>
                <a:sym typeface="Staatliches"/>
              </a:endParaRPr>
            </a:p>
          </p:txBody>
        </p:sp>
        <p:cxnSp>
          <p:nvCxnSpPr>
            <p:cNvPr id="1033" name="Google Shape;1033;p43"/>
            <p:cNvCxnSpPr>
              <a:stCxn id="1032" idx="3"/>
            </p:cNvCxnSpPr>
            <p:nvPr/>
          </p:nvCxnSpPr>
          <p:spPr>
            <a:xfrm rot="10800000">
              <a:off x="7999533" y="3400850"/>
              <a:ext cx="246000" cy="1026600"/>
            </a:xfrm>
            <a:prstGeom prst="bentConnector4">
              <a:avLst>
                <a:gd fmla="val -51038" name="adj1"/>
                <a:gd fmla="val 58818" name="adj2"/>
              </a:avLst>
            </a:prstGeom>
            <a:noFill/>
            <a:ln cap="flat" cmpd="sng" w="9525">
              <a:solidFill>
                <a:schemeClr val="dk1"/>
              </a:solidFill>
              <a:prstDash val="solid"/>
              <a:round/>
              <a:headEnd len="med" w="med" type="none"/>
              <a:tailEnd len="med" w="med" type="diamond"/>
            </a:ln>
          </p:spPr>
        </p:cxnSp>
      </p:grpSp>
      <p:sp>
        <p:nvSpPr>
          <p:cNvPr id="1034" name="Google Shape;1034;p43"/>
          <p:cNvSpPr txBox="1"/>
          <p:nvPr/>
        </p:nvSpPr>
        <p:spPr>
          <a:xfrm>
            <a:off x="763463" y="4082900"/>
            <a:ext cx="4238700" cy="52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100">
                <a:solidFill>
                  <a:srgbClr val="242424"/>
                </a:solidFill>
                <a:latin typeface="Cairo"/>
                <a:ea typeface="Cairo"/>
                <a:cs typeface="Cairo"/>
                <a:sym typeface="Cairo"/>
              </a:rPr>
              <a:t>Follow the link in the graph to modify its data and then paste the new one here. </a:t>
            </a:r>
            <a:r>
              <a:rPr lang="en" sz="1100">
                <a:solidFill>
                  <a:srgbClr val="242424"/>
                </a:solidFill>
                <a:uFill>
                  <a:noFill/>
                </a:uFill>
                <a:latin typeface="Cairo"/>
                <a:ea typeface="Cairo"/>
                <a:cs typeface="Cairo"/>
                <a:sym typeface="Cairo"/>
                <a:hlinkClick r:id="rId5">
                  <a:extLst>
                    <a:ext uri="{A12FA001-AC4F-418D-AE19-62706E023703}">
                      <ahyp:hlinkClr val="tx"/>
                    </a:ext>
                  </a:extLst>
                </a:hlinkClick>
              </a:rPr>
              <a:t>For more info, </a:t>
            </a:r>
            <a:r>
              <a:rPr b="1" lang="en" sz="1100">
                <a:solidFill>
                  <a:srgbClr val="242424"/>
                </a:solidFill>
                <a:uFill>
                  <a:noFill/>
                </a:uFill>
                <a:latin typeface="Cairo"/>
                <a:ea typeface="Cairo"/>
                <a:cs typeface="Cairo"/>
                <a:sym typeface="Cairo"/>
                <a:hlinkClick r:id="rId6">
                  <a:extLst>
                    <a:ext uri="{A12FA001-AC4F-418D-AE19-62706E023703}">
                      <ahyp:hlinkClr val="tx"/>
                    </a:ext>
                  </a:extLst>
                </a:hlinkClick>
              </a:rPr>
              <a:t>click here</a:t>
            </a:r>
            <a:endParaRPr b="1" sz="1100">
              <a:solidFill>
                <a:srgbClr val="242424"/>
              </a:solidFill>
              <a:latin typeface="Cairo"/>
              <a:ea typeface="Cairo"/>
              <a:cs typeface="Cairo"/>
              <a:sym typeface="Cairo"/>
            </a:endParaRPr>
          </a:p>
        </p:txBody>
      </p:sp>
      <p:cxnSp>
        <p:nvCxnSpPr>
          <p:cNvPr id="1035" name="Google Shape;1035;p43"/>
          <p:cNvCxnSpPr/>
          <p:nvPr/>
        </p:nvCxnSpPr>
        <p:spPr>
          <a:xfrm>
            <a:off x="6788238" y="3819850"/>
            <a:ext cx="0" cy="7548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44"/>
          <p:cNvSpPr/>
          <p:nvPr/>
        </p:nvSpPr>
        <p:spPr>
          <a:xfrm>
            <a:off x="1147450" y="1957225"/>
            <a:ext cx="2477100" cy="2067000"/>
          </a:xfrm>
          <a:prstGeom prst="roundRect">
            <a:avLst>
              <a:gd fmla="val 5851"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4"/>
          <p:cNvSpPr txBox="1"/>
          <p:nvPr>
            <p:ph type="title"/>
          </p:nvPr>
        </p:nvSpPr>
        <p:spPr>
          <a:xfrm>
            <a:off x="720000" y="4450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Cool Startup Business Plan Infographics </a:t>
            </a:r>
            <a:endParaRPr/>
          </a:p>
        </p:txBody>
      </p:sp>
      <p:grpSp>
        <p:nvGrpSpPr>
          <p:cNvPr id="1042" name="Google Shape;1042;p44"/>
          <p:cNvGrpSpPr/>
          <p:nvPr/>
        </p:nvGrpSpPr>
        <p:grpSpPr>
          <a:xfrm>
            <a:off x="1469950" y="2416800"/>
            <a:ext cx="1832100" cy="1426225"/>
            <a:chOff x="1469950" y="2416800"/>
            <a:chExt cx="1832100" cy="1426225"/>
          </a:xfrm>
        </p:grpSpPr>
        <p:sp>
          <p:nvSpPr>
            <p:cNvPr id="1043" name="Google Shape;1043;p44"/>
            <p:cNvSpPr txBox="1"/>
            <p:nvPr/>
          </p:nvSpPr>
          <p:spPr>
            <a:xfrm>
              <a:off x="1469950" y="2416800"/>
              <a:ext cx="18321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Us</a:t>
              </a:r>
              <a:endParaRPr sz="2000">
                <a:solidFill>
                  <a:srgbClr val="20DD20"/>
                </a:solidFill>
                <a:latin typeface="Staatliches"/>
                <a:ea typeface="Staatliches"/>
                <a:cs typeface="Staatliches"/>
                <a:sym typeface="Staatliches"/>
              </a:endParaRPr>
            </a:p>
          </p:txBody>
        </p:sp>
        <p:sp>
          <p:nvSpPr>
            <p:cNvPr id="1044" name="Google Shape;1044;p44"/>
            <p:cNvSpPr txBox="1"/>
            <p:nvPr/>
          </p:nvSpPr>
          <p:spPr>
            <a:xfrm>
              <a:off x="1469950" y="2729125"/>
              <a:ext cx="1832100" cy="111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242424"/>
                  </a:solidFill>
                  <a:latin typeface="Cairo"/>
                  <a:ea typeface="Cairo"/>
                  <a:cs typeface="Cairo"/>
                  <a:sym typeface="Cairo"/>
                </a:rPr>
                <a:t>Despite being red, Mars is actually a cold place. It's full of iron oxide dust, which gives the planet its reddish cast</a:t>
              </a:r>
              <a:endParaRPr sz="1200">
                <a:solidFill>
                  <a:srgbClr val="242424"/>
                </a:solidFill>
                <a:latin typeface="Cairo"/>
                <a:ea typeface="Cairo"/>
                <a:cs typeface="Cairo"/>
                <a:sym typeface="Cairo"/>
              </a:endParaRPr>
            </a:p>
          </p:txBody>
        </p:sp>
      </p:grpSp>
      <p:sp>
        <p:nvSpPr>
          <p:cNvPr id="1045" name="Google Shape;1045;p44"/>
          <p:cNvSpPr/>
          <p:nvPr/>
        </p:nvSpPr>
        <p:spPr>
          <a:xfrm>
            <a:off x="2052688" y="1650263"/>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46" name="Google Shape;1046;p44"/>
          <p:cNvSpPr/>
          <p:nvPr/>
        </p:nvSpPr>
        <p:spPr>
          <a:xfrm>
            <a:off x="5519425" y="1957225"/>
            <a:ext cx="2477100" cy="2067000"/>
          </a:xfrm>
          <a:prstGeom prst="roundRect">
            <a:avLst>
              <a:gd fmla="val 5851"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7" name="Google Shape;1047;p44"/>
          <p:cNvGrpSpPr/>
          <p:nvPr/>
        </p:nvGrpSpPr>
        <p:grpSpPr>
          <a:xfrm>
            <a:off x="5841925" y="2416800"/>
            <a:ext cx="1832100" cy="1426225"/>
            <a:chOff x="5841925" y="2416800"/>
            <a:chExt cx="1832100" cy="1426225"/>
          </a:xfrm>
        </p:grpSpPr>
        <p:sp>
          <p:nvSpPr>
            <p:cNvPr id="1048" name="Google Shape;1048;p44"/>
            <p:cNvSpPr txBox="1"/>
            <p:nvPr/>
          </p:nvSpPr>
          <p:spPr>
            <a:xfrm>
              <a:off x="5841925" y="2416800"/>
              <a:ext cx="18321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0DD20"/>
                  </a:solidFill>
                  <a:latin typeface="Staatliches"/>
                  <a:ea typeface="Staatliches"/>
                  <a:cs typeface="Staatliches"/>
                  <a:sym typeface="Staatliches"/>
                </a:rPr>
                <a:t>Them</a:t>
              </a:r>
              <a:endParaRPr sz="2000">
                <a:solidFill>
                  <a:srgbClr val="20DD20"/>
                </a:solidFill>
                <a:latin typeface="Staatliches"/>
                <a:ea typeface="Staatliches"/>
                <a:cs typeface="Staatliches"/>
                <a:sym typeface="Staatliches"/>
              </a:endParaRPr>
            </a:p>
          </p:txBody>
        </p:sp>
        <p:sp>
          <p:nvSpPr>
            <p:cNvPr id="1049" name="Google Shape;1049;p44"/>
            <p:cNvSpPr txBox="1"/>
            <p:nvPr/>
          </p:nvSpPr>
          <p:spPr>
            <a:xfrm>
              <a:off x="5841925" y="2729125"/>
              <a:ext cx="1832100" cy="111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242424"/>
                  </a:solidFill>
                  <a:latin typeface="Cairo"/>
                  <a:ea typeface="Cairo"/>
                  <a:cs typeface="Cairo"/>
                  <a:sym typeface="Cairo"/>
                </a:rPr>
                <a:t>Earth is the third planet from the Sun and the only one that harbors life in the Solar System. This is where we all live</a:t>
              </a:r>
              <a:endParaRPr sz="1200">
                <a:solidFill>
                  <a:srgbClr val="242424"/>
                </a:solidFill>
                <a:latin typeface="Cairo"/>
                <a:ea typeface="Cairo"/>
                <a:cs typeface="Cairo"/>
                <a:sym typeface="Cairo"/>
              </a:endParaRPr>
            </a:p>
          </p:txBody>
        </p:sp>
      </p:grpSp>
      <p:sp>
        <p:nvSpPr>
          <p:cNvPr id="1050" name="Google Shape;1050;p44"/>
          <p:cNvSpPr/>
          <p:nvPr/>
        </p:nvSpPr>
        <p:spPr>
          <a:xfrm>
            <a:off x="6424663" y="1650263"/>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1051" name="Google Shape;1051;p44"/>
          <p:cNvGrpSpPr/>
          <p:nvPr/>
        </p:nvGrpSpPr>
        <p:grpSpPr>
          <a:xfrm>
            <a:off x="2385988" y="1145513"/>
            <a:ext cx="4372113" cy="1095388"/>
            <a:chOff x="2385988" y="1145513"/>
            <a:chExt cx="4372113" cy="1095388"/>
          </a:xfrm>
        </p:grpSpPr>
        <p:cxnSp>
          <p:nvCxnSpPr>
            <p:cNvPr id="1052" name="Google Shape;1052;p44"/>
            <p:cNvCxnSpPr>
              <a:stCxn id="1045" idx="0"/>
              <a:endCxn id="1053" idx="2"/>
            </p:cNvCxnSpPr>
            <p:nvPr/>
          </p:nvCxnSpPr>
          <p:spPr>
            <a:xfrm rot="-5400000">
              <a:off x="3226738" y="638213"/>
              <a:ext cx="171300" cy="1852800"/>
            </a:xfrm>
            <a:prstGeom prst="bentConnector2">
              <a:avLst/>
            </a:prstGeom>
            <a:noFill/>
            <a:ln cap="flat" cmpd="sng" w="9525">
              <a:solidFill>
                <a:schemeClr val="dk1"/>
              </a:solidFill>
              <a:prstDash val="solid"/>
              <a:round/>
              <a:headEnd len="med" w="med" type="none"/>
              <a:tailEnd len="med" w="med" type="none"/>
            </a:ln>
          </p:spPr>
        </p:cxnSp>
        <p:sp>
          <p:nvSpPr>
            <p:cNvPr id="1053" name="Google Shape;1053;p44"/>
            <p:cNvSpPr/>
            <p:nvPr/>
          </p:nvSpPr>
          <p:spPr>
            <a:xfrm>
              <a:off x="4238700" y="1145513"/>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54" name="Google Shape;1054;p44"/>
            <p:cNvSpPr txBox="1"/>
            <p:nvPr/>
          </p:nvSpPr>
          <p:spPr>
            <a:xfrm>
              <a:off x="4032008" y="1878800"/>
              <a:ext cx="1080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sz="2000">
                <a:solidFill>
                  <a:schemeClr val="dk1"/>
                </a:solidFill>
                <a:latin typeface="Staatliches"/>
                <a:ea typeface="Staatliches"/>
                <a:cs typeface="Staatliches"/>
                <a:sym typeface="Staatliches"/>
              </a:endParaRPr>
            </a:p>
          </p:txBody>
        </p:sp>
        <p:cxnSp>
          <p:nvCxnSpPr>
            <p:cNvPr id="1055" name="Google Shape;1055;p44"/>
            <p:cNvCxnSpPr>
              <a:stCxn id="1053" idx="6"/>
              <a:endCxn id="1050" idx="0"/>
            </p:cNvCxnSpPr>
            <p:nvPr/>
          </p:nvCxnSpPr>
          <p:spPr>
            <a:xfrm>
              <a:off x="4905300" y="1478813"/>
              <a:ext cx="1852800" cy="171600"/>
            </a:xfrm>
            <a:prstGeom prst="bentConnector2">
              <a:avLst/>
            </a:prstGeom>
            <a:noFill/>
            <a:ln cap="flat" cmpd="sng" w="9525">
              <a:solidFill>
                <a:schemeClr val="dk1"/>
              </a:solidFill>
              <a:prstDash val="solid"/>
              <a:round/>
              <a:headEnd len="med" w="med" type="none"/>
              <a:tailEnd len="med" w="med" type="none"/>
            </a:ln>
          </p:spPr>
        </p:cxnSp>
      </p:grpSp>
      <p:grpSp>
        <p:nvGrpSpPr>
          <p:cNvPr id="1056" name="Google Shape;1056;p44"/>
          <p:cNvGrpSpPr/>
          <p:nvPr/>
        </p:nvGrpSpPr>
        <p:grpSpPr>
          <a:xfrm>
            <a:off x="2385900" y="3469613"/>
            <a:ext cx="4372200" cy="1095388"/>
            <a:chOff x="2385900" y="3469613"/>
            <a:chExt cx="4372200" cy="1095388"/>
          </a:xfrm>
        </p:grpSpPr>
        <p:sp>
          <p:nvSpPr>
            <p:cNvPr id="1057" name="Google Shape;1057;p44"/>
            <p:cNvSpPr/>
            <p:nvPr/>
          </p:nvSpPr>
          <p:spPr>
            <a:xfrm>
              <a:off x="4238700" y="3469613"/>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58" name="Google Shape;1058;p44"/>
            <p:cNvSpPr txBox="1"/>
            <p:nvPr/>
          </p:nvSpPr>
          <p:spPr>
            <a:xfrm>
              <a:off x="4032008" y="4202900"/>
              <a:ext cx="1080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Mercury</a:t>
              </a:r>
              <a:endParaRPr sz="2000">
                <a:solidFill>
                  <a:schemeClr val="dk1"/>
                </a:solidFill>
                <a:latin typeface="Staatliches"/>
                <a:ea typeface="Staatliches"/>
                <a:cs typeface="Staatliches"/>
                <a:sym typeface="Staatliches"/>
              </a:endParaRPr>
            </a:p>
          </p:txBody>
        </p:sp>
        <p:cxnSp>
          <p:nvCxnSpPr>
            <p:cNvPr id="1059" name="Google Shape;1059;p44"/>
            <p:cNvCxnSpPr>
              <a:stCxn id="1057" idx="2"/>
              <a:endCxn id="1040" idx="2"/>
            </p:cNvCxnSpPr>
            <p:nvPr/>
          </p:nvCxnSpPr>
          <p:spPr>
            <a:xfrm flipH="1">
              <a:off x="2385900" y="3802913"/>
              <a:ext cx="1852800" cy="221400"/>
            </a:xfrm>
            <a:prstGeom prst="bentConnector4">
              <a:avLst>
                <a:gd fmla="val 16574" name="adj1"/>
                <a:gd fmla="val 207515" name="adj2"/>
              </a:avLst>
            </a:prstGeom>
            <a:noFill/>
            <a:ln cap="flat" cmpd="sng" w="9525">
              <a:solidFill>
                <a:schemeClr val="dk1"/>
              </a:solidFill>
              <a:prstDash val="solid"/>
              <a:round/>
              <a:headEnd len="med" w="med" type="none"/>
              <a:tailEnd len="med" w="med" type="none"/>
            </a:ln>
          </p:spPr>
        </p:cxnSp>
        <p:cxnSp>
          <p:nvCxnSpPr>
            <p:cNvPr id="1060" name="Google Shape;1060;p44"/>
            <p:cNvCxnSpPr>
              <a:stCxn id="1057" idx="6"/>
              <a:endCxn id="1046" idx="2"/>
            </p:cNvCxnSpPr>
            <p:nvPr/>
          </p:nvCxnSpPr>
          <p:spPr>
            <a:xfrm>
              <a:off x="4905300" y="3802913"/>
              <a:ext cx="1852800" cy="221400"/>
            </a:xfrm>
            <a:prstGeom prst="bentConnector4">
              <a:avLst>
                <a:gd fmla="val 16573" name="adj1"/>
                <a:gd fmla="val 207515" name="adj2"/>
              </a:avLst>
            </a:prstGeom>
            <a:noFill/>
            <a:ln cap="flat" cmpd="sng" w="9525">
              <a:solidFill>
                <a:schemeClr val="dk1"/>
              </a:solidFill>
              <a:prstDash val="solid"/>
              <a:round/>
              <a:headEnd len="med" w="med" type="none"/>
              <a:tailEnd len="med" w="med" type="none"/>
            </a:ln>
          </p:spPr>
        </p:cxnSp>
      </p:grpSp>
      <p:grpSp>
        <p:nvGrpSpPr>
          <p:cNvPr id="1061" name="Google Shape;1061;p44"/>
          <p:cNvGrpSpPr/>
          <p:nvPr/>
        </p:nvGrpSpPr>
        <p:grpSpPr>
          <a:xfrm>
            <a:off x="3624550" y="2307563"/>
            <a:ext cx="1894850" cy="1095388"/>
            <a:chOff x="3624550" y="2307563"/>
            <a:chExt cx="1894850" cy="1095388"/>
          </a:xfrm>
        </p:grpSpPr>
        <p:sp>
          <p:nvSpPr>
            <p:cNvPr id="1062" name="Google Shape;1062;p44"/>
            <p:cNvSpPr/>
            <p:nvPr/>
          </p:nvSpPr>
          <p:spPr>
            <a:xfrm>
              <a:off x="4238700" y="2307563"/>
              <a:ext cx="666600" cy="666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63" name="Google Shape;1063;p44"/>
            <p:cNvSpPr txBox="1"/>
            <p:nvPr/>
          </p:nvSpPr>
          <p:spPr>
            <a:xfrm>
              <a:off x="4032008" y="3040850"/>
              <a:ext cx="1080000" cy="3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sz="2000">
                <a:solidFill>
                  <a:schemeClr val="dk1"/>
                </a:solidFill>
                <a:latin typeface="Staatliches"/>
                <a:ea typeface="Staatliches"/>
                <a:cs typeface="Staatliches"/>
                <a:sym typeface="Staatliches"/>
              </a:endParaRPr>
            </a:p>
          </p:txBody>
        </p:sp>
        <p:cxnSp>
          <p:nvCxnSpPr>
            <p:cNvPr id="1064" name="Google Shape;1064;p44"/>
            <p:cNvCxnSpPr>
              <a:stCxn id="1040" idx="3"/>
              <a:endCxn id="1062" idx="2"/>
            </p:cNvCxnSpPr>
            <p:nvPr/>
          </p:nvCxnSpPr>
          <p:spPr>
            <a:xfrm flipH="1" rot="10800000">
              <a:off x="3624550" y="2640925"/>
              <a:ext cx="614100" cy="349800"/>
            </a:xfrm>
            <a:prstGeom prst="bentConnector3">
              <a:avLst>
                <a:gd fmla="val 50004" name="adj1"/>
              </a:avLst>
            </a:prstGeom>
            <a:noFill/>
            <a:ln cap="flat" cmpd="sng" w="9525">
              <a:solidFill>
                <a:schemeClr val="dk1"/>
              </a:solidFill>
              <a:prstDash val="solid"/>
              <a:round/>
              <a:headEnd len="med" w="med" type="none"/>
              <a:tailEnd len="med" w="med" type="none"/>
            </a:ln>
          </p:spPr>
        </p:cxnSp>
        <p:cxnSp>
          <p:nvCxnSpPr>
            <p:cNvPr id="1065" name="Google Shape;1065;p44"/>
            <p:cNvCxnSpPr>
              <a:stCxn id="1062" idx="6"/>
              <a:endCxn id="1046" idx="1"/>
            </p:cNvCxnSpPr>
            <p:nvPr/>
          </p:nvCxnSpPr>
          <p:spPr>
            <a:xfrm>
              <a:off x="4905300" y="2640863"/>
              <a:ext cx="614100" cy="349800"/>
            </a:xfrm>
            <a:prstGeom prst="bentConnector3">
              <a:avLst>
                <a:gd fmla="val 50002" name="adj1"/>
              </a:avLst>
            </a:prstGeom>
            <a:noFill/>
            <a:ln cap="flat" cmpd="sng" w="9525">
              <a:solidFill>
                <a:schemeClr val="dk1"/>
              </a:solidFill>
              <a:prstDash val="solid"/>
              <a:round/>
              <a:headEnd len="med" w="med" type="none"/>
              <a:tailEnd len="med" w="med" type="none"/>
            </a:ln>
          </p:spPr>
        </p:cxnSp>
      </p:grpSp>
      <p:grpSp>
        <p:nvGrpSpPr>
          <p:cNvPr id="1066" name="Google Shape;1066;p44"/>
          <p:cNvGrpSpPr/>
          <p:nvPr/>
        </p:nvGrpSpPr>
        <p:grpSpPr>
          <a:xfrm>
            <a:off x="4382305" y="3619522"/>
            <a:ext cx="379381" cy="366792"/>
            <a:chOff x="7550155" y="1510497"/>
            <a:chExt cx="379381" cy="366792"/>
          </a:xfrm>
        </p:grpSpPr>
        <p:sp>
          <p:nvSpPr>
            <p:cNvPr id="1067" name="Google Shape;1067;p44"/>
            <p:cNvSpPr/>
            <p:nvPr/>
          </p:nvSpPr>
          <p:spPr>
            <a:xfrm>
              <a:off x="7550155" y="1515926"/>
              <a:ext cx="379381" cy="355907"/>
            </a:xfrm>
            <a:custGeom>
              <a:rect b="b" l="l" r="r" t="t"/>
              <a:pathLst>
                <a:path extrusionOk="0" h="13570" w="14465">
                  <a:moveTo>
                    <a:pt x="7232" y="0"/>
                  </a:moveTo>
                  <a:cubicBezTo>
                    <a:pt x="7232" y="0"/>
                    <a:pt x="3960" y="1963"/>
                    <a:pt x="1444" y="1963"/>
                  </a:cubicBezTo>
                  <a:cubicBezTo>
                    <a:pt x="1444" y="1963"/>
                    <a:pt x="0" y="11163"/>
                    <a:pt x="7232" y="13569"/>
                  </a:cubicBezTo>
                  <a:cubicBezTo>
                    <a:pt x="14464" y="11163"/>
                    <a:pt x="13016" y="1963"/>
                    <a:pt x="13016" y="1963"/>
                  </a:cubicBezTo>
                  <a:cubicBezTo>
                    <a:pt x="10500" y="1963"/>
                    <a:pt x="7232" y="0"/>
                    <a:pt x="7232"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4"/>
            <p:cNvSpPr/>
            <p:nvPr/>
          </p:nvSpPr>
          <p:spPr>
            <a:xfrm>
              <a:off x="7732515" y="1566650"/>
              <a:ext cx="197021" cy="305183"/>
            </a:xfrm>
            <a:custGeom>
              <a:rect b="b" l="l" r="r" t="t"/>
              <a:pathLst>
                <a:path extrusionOk="0" h="11636" w="7512">
                  <a:moveTo>
                    <a:pt x="5510" y="1"/>
                  </a:moveTo>
                  <a:cubicBezTo>
                    <a:pt x="5510" y="10"/>
                    <a:pt x="5510" y="20"/>
                    <a:pt x="5515" y="29"/>
                  </a:cubicBezTo>
                  <a:cubicBezTo>
                    <a:pt x="5515" y="29"/>
                    <a:pt x="6924" y="8998"/>
                    <a:pt x="0" y="11539"/>
                  </a:cubicBezTo>
                  <a:cubicBezTo>
                    <a:pt x="92" y="11573"/>
                    <a:pt x="183" y="11606"/>
                    <a:pt x="275" y="11635"/>
                  </a:cubicBezTo>
                  <a:cubicBezTo>
                    <a:pt x="7511" y="9234"/>
                    <a:pt x="6063" y="29"/>
                    <a:pt x="6063" y="29"/>
                  </a:cubicBezTo>
                  <a:cubicBezTo>
                    <a:pt x="5880" y="29"/>
                    <a:pt x="5697" y="20"/>
                    <a:pt x="551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4"/>
            <p:cNvSpPr/>
            <p:nvPr/>
          </p:nvSpPr>
          <p:spPr>
            <a:xfrm>
              <a:off x="7588264" y="1550887"/>
              <a:ext cx="302901" cy="284463"/>
            </a:xfrm>
            <a:custGeom>
              <a:rect b="b" l="l" r="r" t="t"/>
              <a:pathLst>
                <a:path extrusionOk="0" h="10846" w="11549">
                  <a:moveTo>
                    <a:pt x="5779" y="0"/>
                  </a:moveTo>
                  <a:cubicBezTo>
                    <a:pt x="5779" y="0"/>
                    <a:pt x="3167" y="1573"/>
                    <a:pt x="1155" y="1573"/>
                  </a:cubicBezTo>
                  <a:cubicBezTo>
                    <a:pt x="1155" y="1573"/>
                    <a:pt x="0" y="8926"/>
                    <a:pt x="5775" y="10846"/>
                  </a:cubicBezTo>
                  <a:cubicBezTo>
                    <a:pt x="11549" y="8926"/>
                    <a:pt x="10399" y="1573"/>
                    <a:pt x="10399" y="1573"/>
                  </a:cubicBezTo>
                  <a:cubicBezTo>
                    <a:pt x="8387" y="1573"/>
                    <a:pt x="5779" y="0"/>
                    <a:pt x="57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4"/>
            <p:cNvSpPr/>
            <p:nvPr/>
          </p:nvSpPr>
          <p:spPr>
            <a:xfrm>
              <a:off x="7732646" y="1591120"/>
              <a:ext cx="158650" cy="244230"/>
            </a:xfrm>
            <a:custGeom>
              <a:rect b="b" l="l" r="r" t="t"/>
              <a:pathLst>
                <a:path extrusionOk="0" h="9312" w="6049">
                  <a:moveTo>
                    <a:pt x="4335" y="1"/>
                  </a:moveTo>
                  <a:lnTo>
                    <a:pt x="4335" y="1"/>
                  </a:lnTo>
                  <a:cubicBezTo>
                    <a:pt x="4340" y="15"/>
                    <a:pt x="4345" y="25"/>
                    <a:pt x="4345" y="39"/>
                  </a:cubicBezTo>
                  <a:cubicBezTo>
                    <a:pt x="4345" y="39"/>
                    <a:pt x="5466" y="7156"/>
                    <a:pt x="0" y="9211"/>
                  </a:cubicBezTo>
                  <a:cubicBezTo>
                    <a:pt x="87" y="9244"/>
                    <a:pt x="178" y="9278"/>
                    <a:pt x="274" y="9312"/>
                  </a:cubicBezTo>
                  <a:cubicBezTo>
                    <a:pt x="6048" y="7392"/>
                    <a:pt x="4894" y="39"/>
                    <a:pt x="4894" y="39"/>
                  </a:cubicBezTo>
                  <a:cubicBezTo>
                    <a:pt x="4706" y="35"/>
                    <a:pt x="4518" y="25"/>
                    <a:pt x="4335" y="1"/>
                  </a:cubicBez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4"/>
            <p:cNvSpPr/>
            <p:nvPr/>
          </p:nvSpPr>
          <p:spPr>
            <a:xfrm>
              <a:off x="7711428" y="1603001"/>
              <a:ext cx="56809" cy="81305"/>
            </a:xfrm>
            <a:custGeom>
              <a:rect b="b" l="l" r="r" t="t"/>
              <a:pathLst>
                <a:path extrusionOk="0" h="3100" w="2166">
                  <a:moveTo>
                    <a:pt x="1083" y="0"/>
                  </a:moveTo>
                  <a:cubicBezTo>
                    <a:pt x="482" y="0"/>
                    <a:pt x="1" y="486"/>
                    <a:pt x="1" y="1083"/>
                  </a:cubicBezTo>
                  <a:lnTo>
                    <a:pt x="1" y="2016"/>
                  </a:lnTo>
                  <a:cubicBezTo>
                    <a:pt x="1" y="2613"/>
                    <a:pt x="482" y="3094"/>
                    <a:pt x="1083" y="3099"/>
                  </a:cubicBezTo>
                  <a:cubicBezTo>
                    <a:pt x="1680" y="3094"/>
                    <a:pt x="2161" y="2613"/>
                    <a:pt x="2166" y="2016"/>
                  </a:cubicBezTo>
                  <a:lnTo>
                    <a:pt x="2166" y="1083"/>
                  </a:lnTo>
                  <a:cubicBezTo>
                    <a:pt x="2161" y="486"/>
                    <a:pt x="1680" y="0"/>
                    <a:pt x="1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4"/>
            <p:cNvSpPr/>
            <p:nvPr/>
          </p:nvSpPr>
          <p:spPr>
            <a:xfrm>
              <a:off x="7732646" y="1603001"/>
              <a:ext cx="35591" cy="81305"/>
            </a:xfrm>
            <a:custGeom>
              <a:rect b="b" l="l" r="r" t="t"/>
              <a:pathLst>
                <a:path extrusionOk="0" h="3100" w="1357">
                  <a:moveTo>
                    <a:pt x="274" y="0"/>
                  </a:moveTo>
                  <a:cubicBezTo>
                    <a:pt x="178" y="0"/>
                    <a:pt x="87" y="10"/>
                    <a:pt x="0" y="34"/>
                  </a:cubicBezTo>
                  <a:cubicBezTo>
                    <a:pt x="476" y="159"/>
                    <a:pt x="804" y="592"/>
                    <a:pt x="808" y="1083"/>
                  </a:cubicBezTo>
                  <a:lnTo>
                    <a:pt x="808" y="2016"/>
                  </a:lnTo>
                  <a:cubicBezTo>
                    <a:pt x="804" y="2507"/>
                    <a:pt x="476" y="2935"/>
                    <a:pt x="0" y="3061"/>
                  </a:cubicBezTo>
                  <a:cubicBezTo>
                    <a:pt x="87" y="3085"/>
                    <a:pt x="178" y="3099"/>
                    <a:pt x="274" y="3099"/>
                  </a:cubicBezTo>
                  <a:cubicBezTo>
                    <a:pt x="871" y="3094"/>
                    <a:pt x="1352" y="2613"/>
                    <a:pt x="1357" y="2016"/>
                  </a:cubicBezTo>
                  <a:lnTo>
                    <a:pt x="1357" y="1083"/>
                  </a:lnTo>
                  <a:cubicBezTo>
                    <a:pt x="1352" y="486"/>
                    <a:pt x="871" y="0"/>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4"/>
            <p:cNvSpPr/>
            <p:nvPr/>
          </p:nvSpPr>
          <p:spPr>
            <a:xfrm>
              <a:off x="7680401" y="1684149"/>
              <a:ext cx="118758" cy="76611"/>
            </a:xfrm>
            <a:custGeom>
              <a:rect b="b" l="l" r="r" t="t"/>
              <a:pathLst>
                <a:path extrusionOk="0" h="2921" w="4528">
                  <a:moveTo>
                    <a:pt x="2266" y="0"/>
                  </a:moveTo>
                  <a:cubicBezTo>
                    <a:pt x="1068" y="15"/>
                    <a:pt x="0" y="996"/>
                    <a:pt x="0" y="2190"/>
                  </a:cubicBezTo>
                  <a:lnTo>
                    <a:pt x="0" y="2921"/>
                  </a:lnTo>
                  <a:lnTo>
                    <a:pt x="2266" y="2921"/>
                  </a:lnTo>
                  <a:lnTo>
                    <a:pt x="4528" y="2916"/>
                  </a:lnTo>
                  <a:lnTo>
                    <a:pt x="4528" y="2190"/>
                  </a:lnTo>
                  <a:cubicBezTo>
                    <a:pt x="4528" y="996"/>
                    <a:pt x="3460" y="15"/>
                    <a:pt x="22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4"/>
            <p:cNvSpPr/>
            <p:nvPr/>
          </p:nvSpPr>
          <p:spPr>
            <a:xfrm>
              <a:off x="7732646" y="1684149"/>
              <a:ext cx="66513" cy="76611"/>
            </a:xfrm>
            <a:custGeom>
              <a:rect b="b" l="l" r="r" t="t"/>
              <a:pathLst>
                <a:path extrusionOk="0" h="2921" w="2536">
                  <a:moveTo>
                    <a:pt x="274" y="0"/>
                  </a:moveTo>
                  <a:cubicBezTo>
                    <a:pt x="178" y="5"/>
                    <a:pt x="87" y="10"/>
                    <a:pt x="0" y="24"/>
                  </a:cubicBezTo>
                  <a:cubicBezTo>
                    <a:pt x="1083" y="169"/>
                    <a:pt x="1992" y="1088"/>
                    <a:pt x="1992" y="2194"/>
                  </a:cubicBezTo>
                  <a:lnTo>
                    <a:pt x="1992" y="2921"/>
                  </a:lnTo>
                  <a:lnTo>
                    <a:pt x="2536" y="2921"/>
                  </a:lnTo>
                  <a:lnTo>
                    <a:pt x="2536" y="2190"/>
                  </a:lnTo>
                  <a:cubicBezTo>
                    <a:pt x="2536" y="996"/>
                    <a:pt x="1468" y="19"/>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4"/>
            <p:cNvSpPr/>
            <p:nvPr/>
          </p:nvSpPr>
          <p:spPr>
            <a:xfrm>
              <a:off x="7725328" y="1684175"/>
              <a:ext cx="28903" cy="16917"/>
            </a:xfrm>
            <a:custGeom>
              <a:rect b="b" l="l" r="r" t="t"/>
              <a:pathLst>
                <a:path extrusionOk="0" h="645" w="1102">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859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4"/>
            <p:cNvSpPr/>
            <p:nvPr/>
          </p:nvSpPr>
          <p:spPr>
            <a:xfrm>
              <a:off x="7725328" y="1684175"/>
              <a:ext cx="28903" cy="16917"/>
            </a:xfrm>
            <a:custGeom>
              <a:rect b="b" l="l" r="r" t="t"/>
              <a:pathLst>
                <a:path extrusionOk="0" h="645" w="1102">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4"/>
            <p:cNvSpPr/>
            <p:nvPr/>
          </p:nvSpPr>
          <p:spPr>
            <a:xfrm>
              <a:off x="7725066" y="1701066"/>
              <a:ext cx="29427" cy="47708"/>
            </a:xfrm>
            <a:custGeom>
              <a:rect b="b" l="l" r="r" t="t"/>
              <a:pathLst>
                <a:path extrusionOk="0" h="1819" w="1122">
                  <a:moveTo>
                    <a:pt x="304" y="0"/>
                  </a:moveTo>
                  <a:lnTo>
                    <a:pt x="0" y="1309"/>
                  </a:lnTo>
                  <a:lnTo>
                    <a:pt x="563" y="1819"/>
                  </a:lnTo>
                  <a:lnTo>
                    <a:pt x="1122" y="1309"/>
                  </a:lnTo>
                  <a:lnTo>
                    <a:pt x="823"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4"/>
            <p:cNvSpPr/>
            <p:nvPr/>
          </p:nvSpPr>
          <p:spPr>
            <a:xfrm>
              <a:off x="7674972" y="1597572"/>
              <a:ext cx="129616" cy="168512"/>
            </a:xfrm>
            <a:custGeom>
              <a:rect b="b" l="l" r="r" t="t"/>
              <a:pathLst>
                <a:path extrusionOk="0" h="6425" w="4942">
                  <a:moveTo>
                    <a:pt x="2680" y="1117"/>
                  </a:moveTo>
                  <a:cubicBezTo>
                    <a:pt x="2680" y="1117"/>
                    <a:pt x="2868" y="1612"/>
                    <a:pt x="3349" y="1728"/>
                  </a:cubicBezTo>
                  <a:lnTo>
                    <a:pt x="3349" y="2219"/>
                  </a:lnTo>
                  <a:cubicBezTo>
                    <a:pt x="3349" y="2690"/>
                    <a:pt x="2979" y="3075"/>
                    <a:pt x="2507" y="3094"/>
                  </a:cubicBezTo>
                  <a:lnTo>
                    <a:pt x="2435" y="3094"/>
                  </a:lnTo>
                  <a:cubicBezTo>
                    <a:pt x="1963" y="3075"/>
                    <a:pt x="1593" y="2690"/>
                    <a:pt x="1593" y="2219"/>
                  </a:cubicBezTo>
                  <a:lnTo>
                    <a:pt x="1593" y="1747"/>
                  </a:lnTo>
                  <a:lnTo>
                    <a:pt x="1593" y="1742"/>
                  </a:lnTo>
                  <a:cubicBezTo>
                    <a:pt x="2387" y="1660"/>
                    <a:pt x="2680" y="1117"/>
                    <a:pt x="2680" y="1117"/>
                  </a:cubicBezTo>
                  <a:close/>
                  <a:moveTo>
                    <a:pt x="2570" y="3508"/>
                  </a:moveTo>
                  <a:cubicBezTo>
                    <a:pt x="2603" y="3508"/>
                    <a:pt x="2632" y="3513"/>
                    <a:pt x="2661" y="3518"/>
                  </a:cubicBezTo>
                  <a:lnTo>
                    <a:pt x="2709" y="3523"/>
                  </a:lnTo>
                  <a:lnTo>
                    <a:pt x="2608" y="3734"/>
                  </a:lnTo>
                  <a:lnTo>
                    <a:pt x="2334" y="3734"/>
                  </a:lnTo>
                  <a:lnTo>
                    <a:pt x="2228" y="3523"/>
                  </a:lnTo>
                  <a:lnTo>
                    <a:pt x="2276" y="3518"/>
                  </a:lnTo>
                  <a:cubicBezTo>
                    <a:pt x="2305" y="3513"/>
                    <a:pt x="2334" y="3513"/>
                    <a:pt x="2368" y="3508"/>
                  </a:cubicBezTo>
                  <a:close/>
                  <a:moveTo>
                    <a:pt x="2570" y="4148"/>
                  </a:moveTo>
                  <a:lnTo>
                    <a:pt x="2810" y="5178"/>
                  </a:lnTo>
                  <a:lnTo>
                    <a:pt x="2473" y="5486"/>
                  </a:lnTo>
                  <a:lnTo>
                    <a:pt x="2137" y="5178"/>
                  </a:lnTo>
                  <a:lnTo>
                    <a:pt x="2372" y="4148"/>
                  </a:lnTo>
                  <a:close/>
                  <a:moveTo>
                    <a:pt x="3128" y="3624"/>
                  </a:moveTo>
                  <a:cubicBezTo>
                    <a:pt x="3421" y="3729"/>
                    <a:pt x="3691" y="3893"/>
                    <a:pt x="3917" y="4110"/>
                  </a:cubicBezTo>
                  <a:cubicBezTo>
                    <a:pt x="4302" y="4466"/>
                    <a:pt x="4523" y="4966"/>
                    <a:pt x="4533" y="5491"/>
                  </a:cubicBezTo>
                  <a:lnTo>
                    <a:pt x="4533" y="6015"/>
                  </a:lnTo>
                  <a:lnTo>
                    <a:pt x="409" y="6015"/>
                  </a:lnTo>
                  <a:lnTo>
                    <a:pt x="409" y="5491"/>
                  </a:lnTo>
                  <a:cubicBezTo>
                    <a:pt x="419" y="4961"/>
                    <a:pt x="640" y="4461"/>
                    <a:pt x="1030" y="4110"/>
                  </a:cubicBezTo>
                  <a:cubicBezTo>
                    <a:pt x="1256" y="3893"/>
                    <a:pt x="1525" y="3729"/>
                    <a:pt x="1819" y="3628"/>
                  </a:cubicBezTo>
                  <a:lnTo>
                    <a:pt x="1997" y="3970"/>
                  </a:lnTo>
                  <a:lnTo>
                    <a:pt x="1713" y="5207"/>
                  </a:lnTo>
                  <a:cubicBezTo>
                    <a:pt x="1694" y="5279"/>
                    <a:pt x="1718" y="5356"/>
                    <a:pt x="1771" y="5404"/>
                  </a:cubicBezTo>
                  <a:lnTo>
                    <a:pt x="2334" y="5919"/>
                  </a:lnTo>
                  <a:cubicBezTo>
                    <a:pt x="2372" y="5955"/>
                    <a:pt x="2422" y="5973"/>
                    <a:pt x="2472" y="5973"/>
                  </a:cubicBezTo>
                  <a:cubicBezTo>
                    <a:pt x="2521" y="5973"/>
                    <a:pt x="2572" y="5955"/>
                    <a:pt x="2613" y="5919"/>
                  </a:cubicBezTo>
                  <a:lnTo>
                    <a:pt x="3176" y="5404"/>
                  </a:lnTo>
                  <a:cubicBezTo>
                    <a:pt x="3229" y="5356"/>
                    <a:pt x="3253" y="5279"/>
                    <a:pt x="3234" y="5207"/>
                  </a:cubicBezTo>
                  <a:lnTo>
                    <a:pt x="2950" y="3970"/>
                  </a:lnTo>
                  <a:lnTo>
                    <a:pt x="3128" y="3624"/>
                  </a:lnTo>
                  <a:close/>
                  <a:moveTo>
                    <a:pt x="2469" y="0"/>
                  </a:moveTo>
                  <a:cubicBezTo>
                    <a:pt x="1761" y="0"/>
                    <a:pt x="1184" y="578"/>
                    <a:pt x="1184" y="1290"/>
                  </a:cubicBezTo>
                  <a:lnTo>
                    <a:pt x="1184" y="2223"/>
                  </a:lnTo>
                  <a:cubicBezTo>
                    <a:pt x="1184" y="2618"/>
                    <a:pt x="1367" y="2993"/>
                    <a:pt x="1679" y="3239"/>
                  </a:cubicBezTo>
                  <a:cubicBezTo>
                    <a:pt x="717" y="3576"/>
                    <a:pt x="0" y="4475"/>
                    <a:pt x="0" y="5491"/>
                  </a:cubicBezTo>
                  <a:lnTo>
                    <a:pt x="0" y="6217"/>
                  </a:lnTo>
                  <a:cubicBezTo>
                    <a:pt x="0" y="6333"/>
                    <a:pt x="92" y="6424"/>
                    <a:pt x="207" y="6424"/>
                  </a:cubicBezTo>
                  <a:lnTo>
                    <a:pt x="4735" y="6424"/>
                  </a:lnTo>
                  <a:cubicBezTo>
                    <a:pt x="4850" y="6424"/>
                    <a:pt x="4942" y="6333"/>
                    <a:pt x="4942" y="6217"/>
                  </a:cubicBezTo>
                  <a:lnTo>
                    <a:pt x="4942" y="5491"/>
                  </a:lnTo>
                  <a:cubicBezTo>
                    <a:pt x="4942" y="4470"/>
                    <a:pt x="4230" y="3571"/>
                    <a:pt x="3262" y="3234"/>
                  </a:cubicBezTo>
                  <a:cubicBezTo>
                    <a:pt x="3575" y="2988"/>
                    <a:pt x="3758" y="2613"/>
                    <a:pt x="3758" y="2219"/>
                  </a:cubicBezTo>
                  <a:lnTo>
                    <a:pt x="3758" y="1290"/>
                  </a:lnTo>
                  <a:cubicBezTo>
                    <a:pt x="3758" y="578"/>
                    <a:pt x="3181" y="0"/>
                    <a:pt x="24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4"/>
            <p:cNvSpPr/>
            <p:nvPr/>
          </p:nvSpPr>
          <p:spPr>
            <a:xfrm>
              <a:off x="7610609" y="1545563"/>
              <a:ext cx="260229" cy="158204"/>
            </a:xfrm>
            <a:custGeom>
              <a:rect b="b" l="l" r="r" t="t"/>
              <a:pathLst>
                <a:path extrusionOk="0" h="6032" w="9922">
                  <a:moveTo>
                    <a:pt x="4926" y="1"/>
                  </a:moveTo>
                  <a:cubicBezTo>
                    <a:pt x="4889" y="1"/>
                    <a:pt x="4853" y="11"/>
                    <a:pt x="4822" y="30"/>
                  </a:cubicBezTo>
                  <a:cubicBezTo>
                    <a:pt x="4793" y="44"/>
                    <a:pt x="2233" y="1570"/>
                    <a:pt x="303" y="1570"/>
                  </a:cubicBezTo>
                  <a:cubicBezTo>
                    <a:pt x="202" y="1570"/>
                    <a:pt x="116" y="1642"/>
                    <a:pt x="101" y="1743"/>
                  </a:cubicBezTo>
                  <a:cubicBezTo>
                    <a:pt x="29" y="2258"/>
                    <a:pt x="0" y="2773"/>
                    <a:pt x="5" y="3292"/>
                  </a:cubicBezTo>
                  <a:cubicBezTo>
                    <a:pt x="5" y="3408"/>
                    <a:pt x="96" y="3499"/>
                    <a:pt x="207" y="3499"/>
                  </a:cubicBezTo>
                  <a:cubicBezTo>
                    <a:pt x="323" y="3499"/>
                    <a:pt x="414" y="3408"/>
                    <a:pt x="414" y="3292"/>
                  </a:cubicBezTo>
                  <a:cubicBezTo>
                    <a:pt x="409" y="2854"/>
                    <a:pt x="433" y="2412"/>
                    <a:pt x="486" y="1974"/>
                  </a:cubicBezTo>
                  <a:cubicBezTo>
                    <a:pt x="1314" y="1940"/>
                    <a:pt x="2310" y="1675"/>
                    <a:pt x="3450" y="1180"/>
                  </a:cubicBezTo>
                  <a:cubicBezTo>
                    <a:pt x="3955" y="958"/>
                    <a:pt x="4446" y="713"/>
                    <a:pt x="4923" y="444"/>
                  </a:cubicBezTo>
                  <a:cubicBezTo>
                    <a:pt x="5404" y="713"/>
                    <a:pt x="5895" y="958"/>
                    <a:pt x="6400" y="1180"/>
                  </a:cubicBezTo>
                  <a:cubicBezTo>
                    <a:pt x="7540" y="1675"/>
                    <a:pt x="8536" y="1940"/>
                    <a:pt x="9364" y="1974"/>
                  </a:cubicBezTo>
                  <a:cubicBezTo>
                    <a:pt x="9426" y="2484"/>
                    <a:pt x="9551" y="4072"/>
                    <a:pt x="9171" y="5780"/>
                  </a:cubicBezTo>
                  <a:cubicBezTo>
                    <a:pt x="9138" y="5936"/>
                    <a:pt x="9259" y="6031"/>
                    <a:pt x="9377" y="6031"/>
                  </a:cubicBezTo>
                  <a:cubicBezTo>
                    <a:pt x="9462" y="6031"/>
                    <a:pt x="9547" y="5982"/>
                    <a:pt x="9571" y="5871"/>
                  </a:cubicBezTo>
                  <a:cubicBezTo>
                    <a:pt x="9864" y="4514"/>
                    <a:pt x="9922" y="3119"/>
                    <a:pt x="9749" y="1743"/>
                  </a:cubicBezTo>
                  <a:cubicBezTo>
                    <a:pt x="9729" y="1642"/>
                    <a:pt x="9648" y="1570"/>
                    <a:pt x="9547" y="1570"/>
                  </a:cubicBezTo>
                  <a:cubicBezTo>
                    <a:pt x="7617" y="1570"/>
                    <a:pt x="5057" y="44"/>
                    <a:pt x="5033" y="30"/>
                  </a:cubicBezTo>
                  <a:cubicBezTo>
                    <a:pt x="5000" y="11"/>
                    <a:pt x="4962" y="1"/>
                    <a:pt x="492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4"/>
            <p:cNvSpPr/>
            <p:nvPr/>
          </p:nvSpPr>
          <p:spPr>
            <a:xfrm>
              <a:off x="7611081" y="1647168"/>
              <a:ext cx="246775" cy="193559"/>
            </a:xfrm>
            <a:custGeom>
              <a:rect b="b" l="l" r="r" t="t"/>
              <a:pathLst>
                <a:path extrusionOk="0" h="7380" w="9409">
                  <a:moveTo>
                    <a:pt x="216" y="1"/>
                  </a:moveTo>
                  <a:cubicBezTo>
                    <a:pt x="109" y="1"/>
                    <a:pt x="1" y="76"/>
                    <a:pt x="11" y="217"/>
                  </a:cubicBezTo>
                  <a:cubicBezTo>
                    <a:pt x="107" y="1742"/>
                    <a:pt x="459" y="3085"/>
                    <a:pt x="1055" y="4201"/>
                  </a:cubicBezTo>
                  <a:cubicBezTo>
                    <a:pt x="1883" y="5746"/>
                    <a:pt x="3153" y="6809"/>
                    <a:pt x="4842" y="7372"/>
                  </a:cubicBezTo>
                  <a:cubicBezTo>
                    <a:pt x="4864" y="7377"/>
                    <a:pt x="4885" y="7379"/>
                    <a:pt x="4907" y="7379"/>
                  </a:cubicBezTo>
                  <a:cubicBezTo>
                    <a:pt x="4929" y="7379"/>
                    <a:pt x="4950" y="7377"/>
                    <a:pt x="4972" y="7372"/>
                  </a:cubicBezTo>
                  <a:cubicBezTo>
                    <a:pt x="6064" y="7011"/>
                    <a:pt x="6993" y="6424"/>
                    <a:pt x="7729" y="5640"/>
                  </a:cubicBezTo>
                  <a:cubicBezTo>
                    <a:pt x="8465" y="4855"/>
                    <a:pt x="9023" y="3859"/>
                    <a:pt x="9375" y="2685"/>
                  </a:cubicBezTo>
                  <a:cubicBezTo>
                    <a:pt x="9408" y="2579"/>
                    <a:pt x="9346" y="2459"/>
                    <a:pt x="9240" y="2430"/>
                  </a:cubicBezTo>
                  <a:cubicBezTo>
                    <a:pt x="9220" y="2424"/>
                    <a:pt x="9199" y="2421"/>
                    <a:pt x="9179" y="2421"/>
                  </a:cubicBezTo>
                  <a:cubicBezTo>
                    <a:pt x="9090" y="2421"/>
                    <a:pt x="9008" y="2479"/>
                    <a:pt x="8985" y="2565"/>
                  </a:cubicBezTo>
                  <a:cubicBezTo>
                    <a:pt x="8648" y="3677"/>
                    <a:pt x="8128" y="4615"/>
                    <a:pt x="7431" y="5356"/>
                  </a:cubicBezTo>
                  <a:cubicBezTo>
                    <a:pt x="6757" y="6078"/>
                    <a:pt x="5905" y="6612"/>
                    <a:pt x="4905" y="6953"/>
                  </a:cubicBezTo>
                  <a:cubicBezTo>
                    <a:pt x="3355" y="6424"/>
                    <a:pt x="2181" y="5433"/>
                    <a:pt x="1416" y="4009"/>
                  </a:cubicBezTo>
                  <a:cubicBezTo>
                    <a:pt x="848" y="2940"/>
                    <a:pt x="511" y="1660"/>
                    <a:pt x="420" y="193"/>
                  </a:cubicBezTo>
                  <a:cubicBezTo>
                    <a:pt x="411" y="62"/>
                    <a:pt x="313" y="1"/>
                    <a:pt x="2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4"/>
            <p:cNvSpPr/>
            <p:nvPr/>
          </p:nvSpPr>
          <p:spPr>
            <a:xfrm>
              <a:off x="7573235" y="1510497"/>
              <a:ext cx="333089" cy="366792"/>
            </a:xfrm>
            <a:custGeom>
              <a:rect b="b" l="l" r="r" t="t"/>
              <a:pathLst>
                <a:path extrusionOk="0" h="13985" w="12700">
                  <a:moveTo>
                    <a:pt x="6348" y="448"/>
                  </a:moveTo>
                  <a:cubicBezTo>
                    <a:pt x="6954" y="789"/>
                    <a:pt x="7575" y="1102"/>
                    <a:pt x="8210" y="1381"/>
                  </a:cubicBezTo>
                  <a:cubicBezTo>
                    <a:pt x="9653" y="2007"/>
                    <a:pt x="10914" y="2344"/>
                    <a:pt x="11948" y="2377"/>
                  </a:cubicBezTo>
                  <a:cubicBezTo>
                    <a:pt x="12025" y="2945"/>
                    <a:pt x="12199" y="4894"/>
                    <a:pt x="11756" y="7030"/>
                  </a:cubicBezTo>
                  <a:cubicBezTo>
                    <a:pt x="11443" y="8512"/>
                    <a:pt x="10899" y="9792"/>
                    <a:pt x="10139" y="10831"/>
                  </a:cubicBezTo>
                  <a:cubicBezTo>
                    <a:pt x="9206" y="12107"/>
                    <a:pt x="7931" y="13026"/>
                    <a:pt x="6352" y="13565"/>
                  </a:cubicBezTo>
                  <a:cubicBezTo>
                    <a:pt x="4774" y="13026"/>
                    <a:pt x="3499" y="12107"/>
                    <a:pt x="2566" y="10836"/>
                  </a:cubicBezTo>
                  <a:cubicBezTo>
                    <a:pt x="1800" y="9797"/>
                    <a:pt x="1262" y="8522"/>
                    <a:pt x="949" y="7045"/>
                  </a:cubicBezTo>
                  <a:cubicBezTo>
                    <a:pt x="501" y="4908"/>
                    <a:pt x="675" y="2950"/>
                    <a:pt x="747" y="2377"/>
                  </a:cubicBezTo>
                  <a:cubicBezTo>
                    <a:pt x="1781" y="2339"/>
                    <a:pt x="3037" y="2007"/>
                    <a:pt x="4481" y="1381"/>
                  </a:cubicBezTo>
                  <a:cubicBezTo>
                    <a:pt x="5121" y="1102"/>
                    <a:pt x="5741" y="789"/>
                    <a:pt x="6348" y="448"/>
                  </a:cubicBezTo>
                  <a:close/>
                  <a:moveTo>
                    <a:pt x="6351" y="0"/>
                  </a:moveTo>
                  <a:cubicBezTo>
                    <a:pt x="6314" y="0"/>
                    <a:pt x="6278" y="10"/>
                    <a:pt x="6247" y="29"/>
                  </a:cubicBezTo>
                  <a:cubicBezTo>
                    <a:pt x="6213" y="48"/>
                    <a:pt x="2999" y="1963"/>
                    <a:pt x="564" y="1963"/>
                  </a:cubicBezTo>
                  <a:cubicBezTo>
                    <a:pt x="463" y="1963"/>
                    <a:pt x="376" y="2040"/>
                    <a:pt x="362" y="2137"/>
                  </a:cubicBezTo>
                  <a:cubicBezTo>
                    <a:pt x="347" y="2233"/>
                    <a:pt x="1" y="4509"/>
                    <a:pt x="545" y="7117"/>
                  </a:cubicBezTo>
                  <a:cubicBezTo>
                    <a:pt x="862" y="8657"/>
                    <a:pt x="1430" y="9985"/>
                    <a:pt x="2229" y="11072"/>
                  </a:cubicBezTo>
                  <a:cubicBezTo>
                    <a:pt x="3225" y="12434"/>
                    <a:pt x="4591" y="13411"/>
                    <a:pt x="6280" y="13974"/>
                  </a:cubicBezTo>
                  <a:cubicBezTo>
                    <a:pt x="6302" y="13981"/>
                    <a:pt x="6325" y="13984"/>
                    <a:pt x="6347" y="13984"/>
                  </a:cubicBezTo>
                  <a:cubicBezTo>
                    <a:pt x="6369" y="13984"/>
                    <a:pt x="6391" y="13981"/>
                    <a:pt x="6410" y="13974"/>
                  </a:cubicBezTo>
                  <a:cubicBezTo>
                    <a:pt x="8104" y="13411"/>
                    <a:pt x="9466" y="12434"/>
                    <a:pt x="10466" y="11072"/>
                  </a:cubicBezTo>
                  <a:cubicBezTo>
                    <a:pt x="11265" y="9985"/>
                    <a:pt x="11833" y="8652"/>
                    <a:pt x="12151" y="7117"/>
                  </a:cubicBezTo>
                  <a:cubicBezTo>
                    <a:pt x="12699" y="4504"/>
                    <a:pt x="12353" y="2233"/>
                    <a:pt x="12338" y="2137"/>
                  </a:cubicBezTo>
                  <a:cubicBezTo>
                    <a:pt x="12324" y="2040"/>
                    <a:pt x="12237" y="1963"/>
                    <a:pt x="12136" y="1963"/>
                  </a:cubicBezTo>
                  <a:cubicBezTo>
                    <a:pt x="9706" y="1963"/>
                    <a:pt x="6487" y="48"/>
                    <a:pt x="6458" y="29"/>
                  </a:cubicBezTo>
                  <a:cubicBezTo>
                    <a:pt x="6425" y="10"/>
                    <a:pt x="6387" y="0"/>
                    <a:pt x="63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2" name="Google Shape;1082;p44"/>
          <p:cNvGrpSpPr/>
          <p:nvPr/>
        </p:nvGrpSpPr>
        <p:grpSpPr>
          <a:xfrm>
            <a:off x="4400658" y="1302128"/>
            <a:ext cx="342793" cy="353389"/>
            <a:chOff x="6226558" y="2433390"/>
            <a:chExt cx="342793" cy="353389"/>
          </a:xfrm>
        </p:grpSpPr>
        <p:sp>
          <p:nvSpPr>
            <p:cNvPr id="1083" name="Google Shape;1083;p44"/>
            <p:cNvSpPr/>
            <p:nvPr/>
          </p:nvSpPr>
          <p:spPr>
            <a:xfrm>
              <a:off x="6362731" y="2444484"/>
              <a:ext cx="194765" cy="295348"/>
            </a:xfrm>
            <a:custGeom>
              <a:rect b="b" l="l" r="r" t="t"/>
              <a:pathLst>
                <a:path extrusionOk="0" h="11261" w="7426">
                  <a:moveTo>
                    <a:pt x="1" y="1"/>
                  </a:moveTo>
                  <a:lnTo>
                    <a:pt x="1" y="896"/>
                  </a:lnTo>
                  <a:lnTo>
                    <a:pt x="3200" y="896"/>
                  </a:lnTo>
                  <a:lnTo>
                    <a:pt x="3225" y="901"/>
                  </a:lnTo>
                  <a:cubicBezTo>
                    <a:pt x="3234" y="901"/>
                    <a:pt x="3244" y="901"/>
                    <a:pt x="3253" y="905"/>
                  </a:cubicBezTo>
                  <a:lnTo>
                    <a:pt x="3258" y="905"/>
                  </a:lnTo>
                  <a:lnTo>
                    <a:pt x="3282" y="915"/>
                  </a:lnTo>
                  <a:cubicBezTo>
                    <a:pt x="3292" y="920"/>
                    <a:pt x="3297" y="925"/>
                    <a:pt x="3306" y="930"/>
                  </a:cubicBezTo>
                  <a:lnTo>
                    <a:pt x="3311" y="934"/>
                  </a:lnTo>
                  <a:cubicBezTo>
                    <a:pt x="3321" y="939"/>
                    <a:pt x="3326" y="944"/>
                    <a:pt x="3335" y="954"/>
                  </a:cubicBezTo>
                  <a:lnTo>
                    <a:pt x="5881" y="3499"/>
                  </a:lnTo>
                  <a:cubicBezTo>
                    <a:pt x="5885" y="3504"/>
                    <a:pt x="5890" y="3513"/>
                    <a:pt x="5895" y="3518"/>
                  </a:cubicBezTo>
                  <a:lnTo>
                    <a:pt x="5900" y="3528"/>
                  </a:lnTo>
                  <a:cubicBezTo>
                    <a:pt x="5909" y="3533"/>
                    <a:pt x="5914" y="3542"/>
                    <a:pt x="5919" y="3552"/>
                  </a:cubicBezTo>
                  <a:cubicBezTo>
                    <a:pt x="5919" y="3557"/>
                    <a:pt x="5924" y="3566"/>
                    <a:pt x="5929" y="3576"/>
                  </a:cubicBezTo>
                  <a:lnTo>
                    <a:pt x="5929" y="3581"/>
                  </a:lnTo>
                  <a:cubicBezTo>
                    <a:pt x="5929" y="3590"/>
                    <a:pt x="5934" y="3600"/>
                    <a:pt x="5934" y="3605"/>
                  </a:cubicBezTo>
                  <a:cubicBezTo>
                    <a:pt x="5938" y="3614"/>
                    <a:pt x="5938" y="3624"/>
                    <a:pt x="5938" y="3634"/>
                  </a:cubicBezTo>
                  <a:lnTo>
                    <a:pt x="5938" y="3643"/>
                  </a:lnTo>
                  <a:lnTo>
                    <a:pt x="5938" y="3648"/>
                  </a:lnTo>
                  <a:lnTo>
                    <a:pt x="5938" y="11260"/>
                  </a:lnTo>
                  <a:lnTo>
                    <a:pt x="7425" y="11260"/>
                  </a:lnTo>
                  <a:lnTo>
                    <a:pt x="7425" y="2546"/>
                  </a:lnTo>
                  <a:lnTo>
                    <a:pt x="5096" y="2546"/>
                  </a:lnTo>
                  <a:cubicBezTo>
                    <a:pt x="4976" y="2546"/>
                    <a:pt x="4880" y="2450"/>
                    <a:pt x="4880" y="2330"/>
                  </a:cubicBezTo>
                  <a:lnTo>
                    <a:pt x="48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4"/>
            <p:cNvSpPr/>
            <p:nvPr/>
          </p:nvSpPr>
          <p:spPr>
            <a:xfrm>
              <a:off x="6312768" y="2479209"/>
              <a:ext cx="194503" cy="294823"/>
            </a:xfrm>
            <a:custGeom>
              <a:rect b="b" l="l" r="r" t="t"/>
              <a:pathLst>
                <a:path extrusionOk="0" h="11241" w="7416">
                  <a:moveTo>
                    <a:pt x="0" y="0"/>
                  </a:moveTo>
                  <a:lnTo>
                    <a:pt x="10" y="4191"/>
                  </a:lnTo>
                  <a:lnTo>
                    <a:pt x="24" y="4191"/>
                  </a:lnTo>
                  <a:lnTo>
                    <a:pt x="63" y="4186"/>
                  </a:lnTo>
                  <a:lnTo>
                    <a:pt x="116" y="4177"/>
                  </a:lnTo>
                  <a:lnTo>
                    <a:pt x="120" y="4177"/>
                  </a:lnTo>
                  <a:lnTo>
                    <a:pt x="159" y="4172"/>
                  </a:lnTo>
                  <a:lnTo>
                    <a:pt x="207" y="4167"/>
                  </a:lnTo>
                  <a:lnTo>
                    <a:pt x="804" y="4167"/>
                  </a:lnTo>
                  <a:lnTo>
                    <a:pt x="852" y="4172"/>
                  </a:lnTo>
                  <a:lnTo>
                    <a:pt x="905" y="4172"/>
                  </a:lnTo>
                  <a:lnTo>
                    <a:pt x="953" y="4177"/>
                  </a:lnTo>
                  <a:lnTo>
                    <a:pt x="991" y="4182"/>
                  </a:lnTo>
                  <a:lnTo>
                    <a:pt x="996" y="4182"/>
                  </a:lnTo>
                  <a:lnTo>
                    <a:pt x="1049" y="4186"/>
                  </a:lnTo>
                  <a:lnTo>
                    <a:pt x="1088" y="4191"/>
                  </a:lnTo>
                  <a:lnTo>
                    <a:pt x="1092" y="4191"/>
                  </a:lnTo>
                  <a:lnTo>
                    <a:pt x="1145" y="4201"/>
                  </a:lnTo>
                  <a:lnTo>
                    <a:pt x="1189" y="4206"/>
                  </a:lnTo>
                  <a:lnTo>
                    <a:pt x="1242" y="4215"/>
                  </a:lnTo>
                  <a:lnTo>
                    <a:pt x="1285" y="4225"/>
                  </a:lnTo>
                  <a:lnTo>
                    <a:pt x="1338" y="4234"/>
                  </a:lnTo>
                  <a:lnTo>
                    <a:pt x="1381" y="4244"/>
                  </a:lnTo>
                  <a:lnTo>
                    <a:pt x="1434" y="4258"/>
                  </a:lnTo>
                  <a:lnTo>
                    <a:pt x="1477" y="4268"/>
                  </a:lnTo>
                  <a:lnTo>
                    <a:pt x="1526" y="4278"/>
                  </a:lnTo>
                  <a:lnTo>
                    <a:pt x="1569" y="4292"/>
                  </a:lnTo>
                  <a:lnTo>
                    <a:pt x="1617" y="4307"/>
                  </a:lnTo>
                  <a:lnTo>
                    <a:pt x="1660" y="4316"/>
                  </a:lnTo>
                  <a:lnTo>
                    <a:pt x="1708" y="4335"/>
                  </a:lnTo>
                  <a:lnTo>
                    <a:pt x="1718" y="4335"/>
                  </a:lnTo>
                  <a:lnTo>
                    <a:pt x="1752" y="4345"/>
                  </a:lnTo>
                  <a:lnTo>
                    <a:pt x="1805" y="4360"/>
                  </a:lnTo>
                  <a:lnTo>
                    <a:pt x="1809" y="4360"/>
                  </a:lnTo>
                  <a:lnTo>
                    <a:pt x="1843" y="4374"/>
                  </a:lnTo>
                  <a:lnTo>
                    <a:pt x="1882" y="4388"/>
                  </a:lnTo>
                  <a:lnTo>
                    <a:pt x="1906" y="4398"/>
                  </a:lnTo>
                  <a:lnTo>
                    <a:pt x="1930" y="4408"/>
                  </a:lnTo>
                  <a:lnTo>
                    <a:pt x="1978" y="4427"/>
                  </a:lnTo>
                  <a:lnTo>
                    <a:pt x="1992" y="4432"/>
                  </a:lnTo>
                  <a:lnTo>
                    <a:pt x="2016" y="4441"/>
                  </a:lnTo>
                  <a:lnTo>
                    <a:pt x="2074" y="4465"/>
                  </a:lnTo>
                  <a:lnTo>
                    <a:pt x="2088" y="4470"/>
                  </a:lnTo>
                  <a:lnTo>
                    <a:pt x="2103" y="4480"/>
                  </a:lnTo>
                  <a:lnTo>
                    <a:pt x="2190" y="4518"/>
                  </a:lnTo>
                  <a:lnTo>
                    <a:pt x="2199" y="4523"/>
                  </a:lnTo>
                  <a:lnTo>
                    <a:pt x="2276" y="4562"/>
                  </a:lnTo>
                  <a:lnTo>
                    <a:pt x="2295" y="4571"/>
                  </a:lnTo>
                  <a:lnTo>
                    <a:pt x="2305" y="4576"/>
                  </a:lnTo>
                  <a:lnTo>
                    <a:pt x="2358" y="4605"/>
                  </a:lnTo>
                  <a:lnTo>
                    <a:pt x="2382" y="4619"/>
                  </a:lnTo>
                  <a:lnTo>
                    <a:pt x="2392" y="4624"/>
                  </a:lnTo>
                  <a:lnTo>
                    <a:pt x="2440" y="4653"/>
                  </a:lnTo>
                  <a:lnTo>
                    <a:pt x="2469" y="4667"/>
                  </a:lnTo>
                  <a:lnTo>
                    <a:pt x="2478" y="4672"/>
                  </a:lnTo>
                  <a:lnTo>
                    <a:pt x="2522" y="4701"/>
                  </a:lnTo>
                  <a:lnTo>
                    <a:pt x="2546" y="4716"/>
                  </a:lnTo>
                  <a:lnTo>
                    <a:pt x="2555" y="4720"/>
                  </a:lnTo>
                  <a:lnTo>
                    <a:pt x="2599" y="4749"/>
                  </a:lnTo>
                  <a:lnTo>
                    <a:pt x="2632" y="4769"/>
                  </a:lnTo>
                  <a:lnTo>
                    <a:pt x="2676" y="4802"/>
                  </a:lnTo>
                  <a:lnTo>
                    <a:pt x="2709" y="4821"/>
                  </a:lnTo>
                  <a:lnTo>
                    <a:pt x="2714" y="4821"/>
                  </a:lnTo>
                  <a:lnTo>
                    <a:pt x="2753" y="4850"/>
                  </a:lnTo>
                  <a:lnTo>
                    <a:pt x="2786" y="4874"/>
                  </a:lnTo>
                  <a:lnTo>
                    <a:pt x="2830" y="4908"/>
                  </a:lnTo>
                  <a:lnTo>
                    <a:pt x="2863" y="4932"/>
                  </a:lnTo>
                  <a:lnTo>
                    <a:pt x="2902" y="4966"/>
                  </a:lnTo>
                  <a:lnTo>
                    <a:pt x="2935" y="4990"/>
                  </a:lnTo>
                  <a:lnTo>
                    <a:pt x="2979" y="5024"/>
                  </a:lnTo>
                  <a:lnTo>
                    <a:pt x="3008" y="5052"/>
                  </a:lnTo>
                  <a:lnTo>
                    <a:pt x="3046" y="5086"/>
                  </a:lnTo>
                  <a:lnTo>
                    <a:pt x="3051" y="5091"/>
                  </a:lnTo>
                  <a:lnTo>
                    <a:pt x="3056" y="5096"/>
                  </a:lnTo>
                  <a:lnTo>
                    <a:pt x="3075" y="5110"/>
                  </a:lnTo>
                  <a:lnTo>
                    <a:pt x="3113" y="5144"/>
                  </a:lnTo>
                  <a:lnTo>
                    <a:pt x="3123" y="5153"/>
                  </a:lnTo>
                  <a:lnTo>
                    <a:pt x="3133" y="5163"/>
                  </a:lnTo>
                  <a:lnTo>
                    <a:pt x="3142" y="5173"/>
                  </a:lnTo>
                  <a:lnTo>
                    <a:pt x="3181" y="5211"/>
                  </a:lnTo>
                  <a:lnTo>
                    <a:pt x="3186" y="5216"/>
                  </a:lnTo>
                  <a:lnTo>
                    <a:pt x="3200" y="5230"/>
                  </a:lnTo>
                  <a:lnTo>
                    <a:pt x="3205" y="5235"/>
                  </a:lnTo>
                  <a:lnTo>
                    <a:pt x="3248" y="5279"/>
                  </a:lnTo>
                  <a:lnTo>
                    <a:pt x="3253" y="5283"/>
                  </a:lnTo>
                  <a:lnTo>
                    <a:pt x="3272" y="5298"/>
                  </a:lnTo>
                  <a:lnTo>
                    <a:pt x="3311" y="5346"/>
                  </a:lnTo>
                  <a:lnTo>
                    <a:pt x="3320" y="5351"/>
                  </a:lnTo>
                  <a:lnTo>
                    <a:pt x="3330" y="5365"/>
                  </a:lnTo>
                  <a:cubicBezTo>
                    <a:pt x="3580" y="5639"/>
                    <a:pt x="3787" y="5947"/>
                    <a:pt x="3951" y="6284"/>
                  </a:cubicBezTo>
                  <a:lnTo>
                    <a:pt x="3951" y="6289"/>
                  </a:lnTo>
                  <a:lnTo>
                    <a:pt x="3951" y="6294"/>
                  </a:lnTo>
                  <a:lnTo>
                    <a:pt x="3951" y="6299"/>
                  </a:lnTo>
                  <a:lnTo>
                    <a:pt x="3951" y="6303"/>
                  </a:lnTo>
                  <a:cubicBezTo>
                    <a:pt x="3960" y="6328"/>
                    <a:pt x="3970" y="6347"/>
                    <a:pt x="3980" y="6371"/>
                  </a:cubicBezTo>
                  <a:cubicBezTo>
                    <a:pt x="4191" y="6842"/>
                    <a:pt x="4302" y="7357"/>
                    <a:pt x="4307" y="7872"/>
                  </a:cubicBezTo>
                  <a:lnTo>
                    <a:pt x="4307" y="7901"/>
                  </a:lnTo>
                  <a:lnTo>
                    <a:pt x="4307" y="8021"/>
                  </a:lnTo>
                  <a:lnTo>
                    <a:pt x="4307" y="8055"/>
                  </a:lnTo>
                  <a:cubicBezTo>
                    <a:pt x="4307" y="8089"/>
                    <a:pt x="4302" y="8122"/>
                    <a:pt x="4297" y="8156"/>
                  </a:cubicBezTo>
                  <a:lnTo>
                    <a:pt x="4297" y="8175"/>
                  </a:lnTo>
                  <a:cubicBezTo>
                    <a:pt x="4297" y="8219"/>
                    <a:pt x="4292" y="8257"/>
                    <a:pt x="4287" y="8296"/>
                  </a:cubicBezTo>
                  <a:lnTo>
                    <a:pt x="4287" y="8320"/>
                  </a:lnTo>
                  <a:cubicBezTo>
                    <a:pt x="4283" y="8353"/>
                    <a:pt x="4283" y="8387"/>
                    <a:pt x="4278" y="8421"/>
                  </a:cubicBezTo>
                  <a:lnTo>
                    <a:pt x="4273" y="8450"/>
                  </a:lnTo>
                  <a:cubicBezTo>
                    <a:pt x="4259" y="8531"/>
                    <a:pt x="4244" y="8608"/>
                    <a:pt x="4230" y="8685"/>
                  </a:cubicBezTo>
                  <a:lnTo>
                    <a:pt x="4225" y="8709"/>
                  </a:lnTo>
                  <a:cubicBezTo>
                    <a:pt x="4215" y="8743"/>
                    <a:pt x="4210" y="8777"/>
                    <a:pt x="4201" y="8806"/>
                  </a:cubicBezTo>
                  <a:lnTo>
                    <a:pt x="4196" y="8830"/>
                  </a:lnTo>
                  <a:cubicBezTo>
                    <a:pt x="4186" y="8868"/>
                    <a:pt x="4177" y="8907"/>
                    <a:pt x="4162" y="8945"/>
                  </a:cubicBezTo>
                  <a:lnTo>
                    <a:pt x="4162" y="8960"/>
                  </a:lnTo>
                  <a:cubicBezTo>
                    <a:pt x="4153" y="8993"/>
                    <a:pt x="4138" y="9027"/>
                    <a:pt x="4129" y="9061"/>
                  </a:cubicBezTo>
                  <a:lnTo>
                    <a:pt x="4124" y="9085"/>
                  </a:lnTo>
                  <a:cubicBezTo>
                    <a:pt x="4095" y="9157"/>
                    <a:pt x="4071" y="9234"/>
                    <a:pt x="4042" y="9306"/>
                  </a:cubicBezTo>
                  <a:lnTo>
                    <a:pt x="4032" y="9325"/>
                  </a:lnTo>
                  <a:cubicBezTo>
                    <a:pt x="4018" y="9359"/>
                    <a:pt x="4004" y="9388"/>
                    <a:pt x="3989" y="9421"/>
                  </a:cubicBezTo>
                  <a:lnTo>
                    <a:pt x="3984" y="9436"/>
                  </a:lnTo>
                  <a:cubicBezTo>
                    <a:pt x="3970" y="9474"/>
                    <a:pt x="3951" y="9508"/>
                    <a:pt x="3931" y="9547"/>
                  </a:cubicBezTo>
                  <a:lnTo>
                    <a:pt x="3931" y="9551"/>
                  </a:lnTo>
                  <a:cubicBezTo>
                    <a:pt x="3917" y="9585"/>
                    <a:pt x="3898" y="9619"/>
                    <a:pt x="3883" y="9652"/>
                  </a:cubicBezTo>
                  <a:lnTo>
                    <a:pt x="3874" y="9667"/>
                  </a:lnTo>
                  <a:cubicBezTo>
                    <a:pt x="3835" y="9739"/>
                    <a:pt x="3797" y="9806"/>
                    <a:pt x="3753" y="9879"/>
                  </a:cubicBezTo>
                  <a:lnTo>
                    <a:pt x="3744" y="9888"/>
                  </a:lnTo>
                  <a:cubicBezTo>
                    <a:pt x="3724" y="9922"/>
                    <a:pt x="3705" y="9951"/>
                    <a:pt x="3686" y="9984"/>
                  </a:cubicBezTo>
                  <a:lnTo>
                    <a:pt x="3681" y="9989"/>
                  </a:lnTo>
                  <a:cubicBezTo>
                    <a:pt x="3633" y="10057"/>
                    <a:pt x="3585" y="10124"/>
                    <a:pt x="3537" y="10187"/>
                  </a:cubicBezTo>
                  <a:lnTo>
                    <a:pt x="3532" y="10196"/>
                  </a:lnTo>
                  <a:cubicBezTo>
                    <a:pt x="3479" y="10264"/>
                    <a:pt x="3431" y="10326"/>
                    <a:pt x="3373" y="10389"/>
                  </a:cubicBezTo>
                  <a:lnTo>
                    <a:pt x="3373" y="10393"/>
                  </a:lnTo>
                  <a:cubicBezTo>
                    <a:pt x="3344" y="10422"/>
                    <a:pt x="3315" y="10451"/>
                    <a:pt x="3291" y="10480"/>
                  </a:cubicBezTo>
                  <a:cubicBezTo>
                    <a:pt x="3234" y="10543"/>
                    <a:pt x="3176" y="10600"/>
                    <a:pt x="3113" y="10658"/>
                  </a:cubicBezTo>
                  <a:lnTo>
                    <a:pt x="3109" y="10658"/>
                  </a:lnTo>
                  <a:cubicBezTo>
                    <a:pt x="2955" y="10802"/>
                    <a:pt x="2791" y="10932"/>
                    <a:pt x="2618" y="11048"/>
                  </a:cubicBezTo>
                  <a:cubicBezTo>
                    <a:pt x="2512" y="11120"/>
                    <a:pt x="2401" y="11183"/>
                    <a:pt x="2291" y="11240"/>
                  </a:cubicBezTo>
                  <a:lnTo>
                    <a:pt x="7415" y="11240"/>
                  </a:lnTo>
                  <a:lnTo>
                    <a:pt x="7415" y="2546"/>
                  </a:lnTo>
                  <a:lnTo>
                    <a:pt x="5091" y="2546"/>
                  </a:lnTo>
                  <a:cubicBezTo>
                    <a:pt x="4976" y="2546"/>
                    <a:pt x="4879" y="2449"/>
                    <a:pt x="4879" y="2329"/>
                  </a:cubicBezTo>
                  <a:lnTo>
                    <a:pt x="48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4"/>
            <p:cNvSpPr/>
            <p:nvPr/>
          </p:nvSpPr>
          <p:spPr>
            <a:xfrm>
              <a:off x="6501947" y="2452457"/>
              <a:ext cx="47603" cy="47603"/>
            </a:xfrm>
            <a:custGeom>
              <a:rect b="b" l="l" r="r" t="t"/>
              <a:pathLst>
                <a:path extrusionOk="0" h="1815" w="1815">
                  <a:moveTo>
                    <a:pt x="0" y="0"/>
                  </a:moveTo>
                  <a:lnTo>
                    <a:pt x="0" y="1814"/>
                  </a:lnTo>
                  <a:lnTo>
                    <a:pt x="1814" y="1814"/>
                  </a:lnTo>
                  <a:lnTo>
                    <a:pt x="0"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4"/>
            <p:cNvSpPr/>
            <p:nvPr/>
          </p:nvSpPr>
          <p:spPr>
            <a:xfrm>
              <a:off x="6451957" y="2487156"/>
              <a:ext cx="47603" cy="47603"/>
            </a:xfrm>
            <a:custGeom>
              <a:rect b="b" l="l" r="r" t="t"/>
              <a:pathLst>
                <a:path extrusionOk="0" h="1815" w="1815">
                  <a:moveTo>
                    <a:pt x="1" y="0"/>
                  </a:moveTo>
                  <a:lnTo>
                    <a:pt x="1" y="1814"/>
                  </a:lnTo>
                  <a:lnTo>
                    <a:pt x="1815" y="1814"/>
                  </a:lnTo>
                  <a:lnTo>
                    <a:pt x="1" y="0"/>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4"/>
            <p:cNvSpPr/>
            <p:nvPr/>
          </p:nvSpPr>
          <p:spPr>
            <a:xfrm>
              <a:off x="6446921" y="2468089"/>
              <a:ext cx="80781" cy="271743"/>
            </a:xfrm>
            <a:custGeom>
              <a:rect b="b" l="l" r="r" t="t"/>
              <a:pathLst>
                <a:path extrusionOk="0" h="10361" w="3080">
                  <a:moveTo>
                    <a:pt x="0" y="1"/>
                  </a:moveTo>
                  <a:lnTo>
                    <a:pt x="24" y="5"/>
                  </a:lnTo>
                  <a:cubicBezTo>
                    <a:pt x="34" y="5"/>
                    <a:pt x="43" y="10"/>
                    <a:pt x="48" y="10"/>
                  </a:cubicBezTo>
                  <a:lnTo>
                    <a:pt x="58" y="10"/>
                  </a:lnTo>
                  <a:lnTo>
                    <a:pt x="82" y="20"/>
                  </a:lnTo>
                  <a:cubicBezTo>
                    <a:pt x="87" y="25"/>
                    <a:pt x="96" y="30"/>
                    <a:pt x="106" y="34"/>
                  </a:cubicBezTo>
                  <a:lnTo>
                    <a:pt x="111" y="39"/>
                  </a:lnTo>
                  <a:cubicBezTo>
                    <a:pt x="116" y="44"/>
                    <a:pt x="125" y="54"/>
                    <a:pt x="130" y="58"/>
                  </a:cubicBezTo>
                  <a:lnTo>
                    <a:pt x="2675" y="2604"/>
                  </a:lnTo>
                  <a:cubicBezTo>
                    <a:pt x="2685" y="2613"/>
                    <a:pt x="2690" y="2618"/>
                    <a:pt x="2695" y="2628"/>
                  </a:cubicBezTo>
                  <a:lnTo>
                    <a:pt x="2699" y="2633"/>
                  </a:lnTo>
                  <a:cubicBezTo>
                    <a:pt x="2704" y="2638"/>
                    <a:pt x="2709" y="2647"/>
                    <a:pt x="2714" y="2657"/>
                  </a:cubicBezTo>
                  <a:cubicBezTo>
                    <a:pt x="2719" y="2662"/>
                    <a:pt x="2724" y="2671"/>
                    <a:pt x="2728" y="2681"/>
                  </a:cubicBezTo>
                  <a:lnTo>
                    <a:pt x="2728" y="2686"/>
                  </a:lnTo>
                  <a:cubicBezTo>
                    <a:pt x="2728" y="2695"/>
                    <a:pt x="2733" y="2705"/>
                    <a:pt x="2733" y="2714"/>
                  </a:cubicBezTo>
                  <a:cubicBezTo>
                    <a:pt x="2733" y="2719"/>
                    <a:pt x="2738" y="2729"/>
                    <a:pt x="2738" y="2739"/>
                  </a:cubicBezTo>
                  <a:lnTo>
                    <a:pt x="2738" y="2748"/>
                  </a:lnTo>
                  <a:lnTo>
                    <a:pt x="2738" y="2753"/>
                  </a:lnTo>
                  <a:lnTo>
                    <a:pt x="2738" y="10360"/>
                  </a:lnTo>
                  <a:lnTo>
                    <a:pt x="3080" y="10360"/>
                  </a:lnTo>
                  <a:lnTo>
                    <a:pt x="3080" y="2753"/>
                  </a:lnTo>
                  <a:lnTo>
                    <a:pt x="3080" y="2748"/>
                  </a:lnTo>
                  <a:lnTo>
                    <a:pt x="3080" y="2739"/>
                  </a:lnTo>
                  <a:cubicBezTo>
                    <a:pt x="3080" y="2729"/>
                    <a:pt x="3075" y="2719"/>
                    <a:pt x="3075" y="2714"/>
                  </a:cubicBezTo>
                  <a:cubicBezTo>
                    <a:pt x="3075" y="2705"/>
                    <a:pt x="3070" y="2695"/>
                    <a:pt x="3070" y="2686"/>
                  </a:cubicBezTo>
                  <a:lnTo>
                    <a:pt x="3070" y="2681"/>
                  </a:lnTo>
                  <a:cubicBezTo>
                    <a:pt x="3065" y="2671"/>
                    <a:pt x="3060" y="2662"/>
                    <a:pt x="3056" y="2657"/>
                  </a:cubicBezTo>
                  <a:cubicBezTo>
                    <a:pt x="3051" y="2647"/>
                    <a:pt x="3046" y="2638"/>
                    <a:pt x="3041" y="2633"/>
                  </a:cubicBezTo>
                  <a:lnTo>
                    <a:pt x="3036" y="2628"/>
                  </a:lnTo>
                  <a:cubicBezTo>
                    <a:pt x="3031" y="2618"/>
                    <a:pt x="3027" y="2613"/>
                    <a:pt x="3022" y="2604"/>
                  </a:cubicBezTo>
                  <a:lnTo>
                    <a:pt x="2060" y="1646"/>
                  </a:lnTo>
                  <a:lnTo>
                    <a:pt x="1886" y="1646"/>
                  </a:lnTo>
                  <a:cubicBezTo>
                    <a:pt x="1771" y="1646"/>
                    <a:pt x="1675" y="1550"/>
                    <a:pt x="1675" y="1435"/>
                  </a:cubicBezTo>
                  <a:lnTo>
                    <a:pt x="1675" y="1257"/>
                  </a:lnTo>
                  <a:lnTo>
                    <a:pt x="476" y="58"/>
                  </a:lnTo>
                  <a:cubicBezTo>
                    <a:pt x="467" y="54"/>
                    <a:pt x="462" y="44"/>
                    <a:pt x="452" y="39"/>
                  </a:cubicBezTo>
                  <a:lnTo>
                    <a:pt x="448" y="34"/>
                  </a:lnTo>
                  <a:cubicBezTo>
                    <a:pt x="438" y="30"/>
                    <a:pt x="433" y="25"/>
                    <a:pt x="424" y="20"/>
                  </a:cubicBezTo>
                  <a:cubicBezTo>
                    <a:pt x="414" y="20"/>
                    <a:pt x="409" y="15"/>
                    <a:pt x="399" y="10"/>
                  </a:cubicBezTo>
                  <a:lnTo>
                    <a:pt x="395" y="10"/>
                  </a:lnTo>
                  <a:cubicBezTo>
                    <a:pt x="385" y="10"/>
                    <a:pt x="375" y="5"/>
                    <a:pt x="366" y="5"/>
                  </a:cubicBezTo>
                  <a:cubicBezTo>
                    <a:pt x="356" y="1"/>
                    <a:pt x="351" y="1"/>
                    <a:pt x="3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4"/>
            <p:cNvSpPr/>
            <p:nvPr/>
          </p:nvSpPr>
          <p:spPr>
            <a:xfrm>
              <a:off x="6362731" y="2444484"/>
              <a:ext cx="8996" cy="23500"/>
            </a:xfrm>
            <a:custGeom>
              <a:rect b="b" l="l" r="r" t="t"/>
              <a:pathLst>
                <a:path extrusionOk="0" h="896" w="343">
                  <a:moveTo>
                    <a:pt x="1" y="1"/>
                  </a:moveTo>
                  <a:lnTo>
                    <a:pt x="1" y="896"/>
                  </a:lnTo>
                  <a:lnTo>
                    <a:pt x="342" y="896"/>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4"/>
            <p:cNvSpPr/>
            <p:nvPr/>
          </p:nvSpPr>
          <p:spPr>
            <a:xfrm>
              <a:off x="6312768" y="2479209"/>
              <a:ext cx="9232" cy="109946"/>
            </a:xfrm>
            <a:custGeom>
              <a:rect b="b" l="l" r="r" t="t"/>
              <a:pathLst>
                <a:path extrusionOk="0" h="4192" w="352">
                  <a:moveTo>
                    <a:pt x="0" y="0"/>
                  </a:moveTo>
                  <a:lnTo>
                    <a:pt x="10" y="4191"/>
                  </a:lnTo>
                  <a:lnTo>
                    <a:pt x="24" y="4191"/>
                  </a:lnTo>
                  <a:lnTo>
                    <a:pt x="63" y="4186"/>
                  </a:lnTo>
                  <a:lnTo>
                    <a:pt x="116" y="4177"/>
                  </a:lnTo>
                  <a:lnTo>
                    <a:pt x="120" y="4177"/>
                  </a:lnTo>
                  <a:lnTo>
                    <a:pt x="159" y="4172"/>
                  </a:lnTo>
                  <a:lnTo>
                    <a:pt x="207" y="4167"/>
                  </a:lnTo>
                  <a:lnTo>
                    <a:pt x="351" y="4167"/>
                  </a:lnTo>
                  <a:lnTo>
                    <a:pt x="342" y="1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4"/>
            <p:cNvSpPr/>
            <p:nvPr/>
          </p:nvSpPr>
          <p:spPr>
            <a:xfrm>
              <a:off x="6234767" y="2588604"/>
              <a:ext cx="192484" cy="192484"/>
            </a:xfrm>
            <a:custGeom>
              <a:rect b="b" l="l" r="r" t="t"/>
              <a:pathLst>
                <a:path extrusionOk="0" h="7339" w="7339">
                  <a:moveTo>
                    <a:pt x="3427" y="1"/>
                  </a:moveTo>
                  <a:lnTo>
                    <a:pt x="3374" y="6"/>
                  </a:lnTo>
                  <a:lnTo>
                    <a:pt x="3330" y="11"/>
                  </a:lnTo>
                  <a:lnTo>
                    <a:pt x="3277" y="15"/>
                  </a:lnTo>
                  <a:lnTo>
                    <a:pt x="3234" y="20"/>
                  </a:lnTo>
                  <a:lnTo>
                    <a:pt x="3181" y="25"/>
                  </a:lnTo>
                  <a:lnTo>
                    <a:pt x="3138" y="30"/>
                  </a:lnTo>
                  <a:lnTo>
                    <a:pt x="3085" y="39"/>
                  </a:lnTo>
                  <a:lnTo>
                    <a:pt x="3042" y="44"/>
                  </a:lnTo>
                  <a:lnTo>
                    <a:pt x="2993" y="54"/>
                  </a:lnTo>
                  <a:lnTo>
                    <a:pt x="2950" y="63"/>
                  </a:lnTo>
                  <a:lnTo>
                    <a:pt x="2902" y="73"/>
                  </a:lnTo>
                  <a:lnTo>
                    <a:pt x="2859" y="83"/>
                  </a:lnTo>
                  <a:lnTo>
                    <a:pt x="2811" y="92"/>
                  </a:lnTo>
                  <a:lnTo>
                    <a:pt x="2767" y="102"/>
                  </a:lnTo>
                  <a:lnTo>
                    <a:pt x="2719" y="116"/>
                  </a:lnTo>
                  <a:lnTo>
                    <a:pt x="2676" y="126"/>
                  </a:lnTo>
                  <a:lnTo>
                    <a:pt x="2628" y="140"/>
                  </a:lnTo>
                  <a:lnTo>
                    <a:pt x="2584" y="155"/>
                  </a:lnTo>
                  <a:lnTo>
                    <a:pt x="2541" y="169"/>
                  </a:lnTo>
                  <a:lnTo>
                    <a:pt x="2498" y="184"/>
                  </a:lnTo>
                  <a:lnTo>
                    <a:pt x="2450" y="198"/>
                  </a:lnTo>
                  <a:lnTo>
                    <a:pt x="2411" y="213"/>
                  </a:lnTo>
                  <a:lnTo>
                    <a:pt x="2363" y="232"/>
                  </a:lnTo>
                  <a:lnTo>
                    <a:pt x="2325" y="246"/>
                  </a:lnTo>
                  <a:lnTo>
                    <a:pt x="2277" y="266"/>
                  </a:lnTo>
                  <a:lnTo>
                    <a:pt x="2238" y="280"/>
                  </a:lnTo>
                  <a:lnTo>
                    <a:pt x="2190" y="299"/>
                  </a:lnTo>
                  <a:lnTo>
                    <a:pt x="2151" y="318"/>
                  </a:lnTo>
                  <a:lnTo>
                    <a:pt x="2094" y="343"/>
                  </a:lnTo>
                  <a:lnTo>
                    <a:pt x="2036" y="371"/>
                  </a:lnTo>
                  <a:lnTo>
                    <a:pt x="1988" y="395"/>
                  </a:lnTo>
                  <a:lnTo>
                    <a:pt x="1949" y="415"/>
                  </a:lnTo>
                  <a:lnTo>
                    <a:pt x="1906" y="439"/>
                  </a:lnTo>
                  <a:lnTo>
                    <a:pt x="1868" y="463"/>
                  </a:lnTo>
                  <a:lnTo>
                    <a:pt x="1829" y="482"/>
                  </a:lnTo>
                  <a:lnTo>
                    <a:pt x="1791" y="506"/>
                  </a:lnTo>
                  <a:lnTo>
                    <a:pt x="1747" y="530"/>
                  </a:lnTo>
                  <a:lnTo>
                    <a:pt x="1709" y="554"/>
                  </a:lnTo>
                  <a:lnTo>
                    <a:pt x="1670" y="578"/>
                  </a:lnTo>
                  <a:lnTo>
                    <a:pt x="1632" y="602"/>
                  </a:lnTo>
                  <a:lnTo>
                    <a:pt x="1598" y="631"/>
                  </a:lnTo>
                  <a:lnTo>
                    <a:pt x="1560" y="655"/>
                  </a:lnTo>
                  <a:lnTo>
                    <a:pt x="1521" y="684"/>
                  </a:lnTo>
                  <a:lnTo>
                    <a:pt x="1483" y="708"/>
                  </a:lnTo>
                  <a:lnTo>
                    <a:pt x="1449" y="737"/>
                  </a:lnTo>
                  <a:lnTo>
                    <a:pt x="1410" y="766"/>
                  </a:lnTo>
                  <a:lnTo>
                    <a:pt x="1377" y="790"/>
                  </a:lnTo>
                  <a:lnTo>
                    <a:pt x="1343" y="819"/>
                  </a:lnTo>
                  <a:lnTo>
                    <a:pt x="1305" y="848"/>
                  </a:lnTo>
                  <a:lnTo>
                    <a:pt x="1271" y="877"/>
                  </a:lnTo>
                  <a:lnTo>
                    <a:pt x="1237" y="910"/>
                  </a:lnTo>
                  <a:lnTo>
                    <a:pt x="1203" y="939"/>
                  </a:lnTo>
                  <a:lnTo>
                    <a:pt x="1170" y="968"/>
                  </a:lnTo>
                  <a:lnTo>
                    <a:pt x="1136" y="1002"/>
                  </a:lnTo>
                  <a:lnTo>
                    <a:pt x="1107" y="1031"/>
                  </a:lnTo>
                  <a:lnTo>
                    <a:pt x="1074" y="1064"/>
                  </a:lnTo>
                  <a:lnTo>
                    <a:pt x="1040" y="1098"/>
                  </a:lnTo>
                  <a:lnTo>
                    <a:pt x="1011" y="1127"/>
                  </a:lnTo>
                  <a:lnTo>
                    <a:pt x="977" y="1165"/>
                  </a:lnTo>
                  <a:lnTo>
                    <a:pt x="953" y="1189"/>
                  </a:lnTo>
                  <a:cubicBezTo>
                    <a:pt x="708" y="1459"/>
                    <a:pt x="501" y="1762"/>
                    <a:pt x="347" y="2094"/>
                  </a:cubicBezTo>
                  <a:lnTo>
                    <a:pt x="337" y="2113"/>
                  </a:lnTo>
                  <a:lnTo>
                    <a:pt x="309" y="2171"/>
                  </a:lnTo>
                  <a:lnTo>
                    <a:pt x="299" y="2200"/>
                  </a:lnTo>
                  <a:lnTo>
                    <a:pt x="275" y="2258"/>
                  </a:lnTo>
                  <a:lnTo>
                    <a:pt x="260" y="2291"/>
                  </a:lnTo>
                  <a:lnTo>
                    <a:pt x="236" y="2349"/>
                  </a:lnTo>
                  <a:lnTo>
                    <a:pt x="227" y="2383"/>
                  </a:lnTo>
                  <a:lnTo>
                    <a:pt x="203" y="2436"/>
                  </a:lnTo>
                  <a:lnTo>
                    <a:pt x="193" y="2469"/>
                  </a:lnTo>
                  <a:lnTo>
                    <a:pt x="174" y="2532"/>
                  </a:lnTo>
                  <a:lnTo>
                    <a:pt x="164" y="2566"/>
                  </a:lnTo>
                  <a:cubicBezTo>
                    <a:pt x="155" y="2585"/>
                    <a:pt x="150" y="2609"/>
                    <a:pt x="145" y="2628"/>
                  </a:cubicBezTo>
                  <a:lnTo>
                    <a:pt x="135" y="2657"/>
                  </a:lnTo>
                  <a:cubicBezTo>
                    <a:pt x="126" y="2686"/>
                    <a:pt x="116" y="2720"/>
                    <a:pt x="111" y="2748"/>
                  </a:cubicBezTo>
                  <a:lnTo>
                    <a:pt x="111" y="2753"/>
                  </a:lnTo>
                  <a:cubicBezTo>
                    <a:pt x="102" y="2782"/>
                    <a:pt x="97" y="2811"/>
                    <a:pt x="87" y="2845"/>
                  </a:cubicBezTo>
                  <a:lnTo>
                    <a:pt x="82" y="2878"/>
                  </a:lnTo>
                  <a:cubicBezTo>
                    <a:pt x="78" y="2898"/>
                    <a:pt x="73" y="2917"/>
                    <a:pt x="68" y="2936"/>
                  </a:cubicBezTo>
                  <a:cubicBezTo>
                    <a:pt x="63" y="2955"/>
                    <a:pt x="63" y="2965"/>
                    <a:pt x="58" y="2975"/>
                  </a:cubicBezTo>
                  <a:cubicBezTo>
                    <a:pt x="58" y="2989"/>
                    <a:pt x="53" y="3013"/>
                    <a:pt x="49" y="3032"/>
                  </a:cubicBezTo>
                  <a:cubicBezTo>
                    <a:pt x="49" y="3052"/>
                    <a:pt x="44" y="3061"/>
                    <a:pt x="44" y="3076"/>
                  </a:cubicBezTo>
                  <a:cubicBezTo>
                    <a:pt x="39" y="3090"/>
                    <a:pt x="39" y="3109"/>
                    <a:pt x="34" y="3129"/>
                  </a:cubicBezTo>
                  <a:cubicBezTo>
                    <a:pt x="29" y="3143"/>
                    <a:pt x="29" y="3157"/>
                    <a:pt x="29" y="3172"/>
                  </a:cubicBezTo>
                  <a:cubicBezTo>
                    <a:pt x="25" y="3186"/>
                    <a:pt x="25" y="3205"/>
                    <a:pt x="20" y="3225"/>
                  </a:cubicBezTo>
                  <a:cubicBezTo>
                    <a:pt x="20" y="3239"/>
                    <a:pt x="20" y="3254"/>
                    <a:pt x="15" y="3268"/>
                  </a:cubicBezTo>
                  <a:cubicBezTo>
                    <a:pt x="15" y="3282"/>
                    <a:pt x="10" y="3307"/>
                    <a:pt x="10" y="3321"/>
                  </a:cubicBezTo>
                  <a:cubicBezTo>
                    <a:pt x="10" y="3340"/>
                    <a:pt x="10" y="3355"/>
                    <a:pt x="5" y="3369"/>
                  </a:cubicBezTo>
                  <a:cubicBezTo>
                    <a:pt x="1" y="3384"/>
                    <a:pt x="5" y="3403"/>
                    <a:pt x="1" y="3422"/>
                  </a:cubicBezTo>
                  <a:cubicBezTo>
                    <a:pt x="1" y="3441"/>
                    <a:pt x="1" y="3451"/>
                    <a:pt x="1" y="3465"/>
                  </a:cubicBezTo>
                  <a:lnTo>
                    <a:pt x="1" y="3528"/>
                  </a:lnTo>
                  <a:lnTo>
                    <a:pt x="1" y="3566"/>
                  </a:lnTo>
                  <a:lnTo>
                    <a:pt x="1" y="3643"/>
                  </a:lnTo>
                  <a:lnTo>
                    <a:pt x="1" y="3667"/>
                  </a:lnTo>
                  <a:cubicBezTo>
                    <a:pt x="1" y="5693"/>
                    <a:pt x="1646" y="7339"/>
                    <a:pt x="3672" y="7339"/>
                  </a:cubicBezTo>
                  <a:cubicBezTo>
                    <a:pt x="5698" y="7339"/>
                    <a:pt x="7338" y="5693"/>
                    <a:pt x="7338" y="3667"/>
                  </a:cubicBezTo>
                  <a:cubicBezTo>
                    <a:pt x="7319" y="3658"/>
                    <a:pt x="7319" y="3653"/>
                    <a:pt x="7319" y="3643"/>
                  </a:cubicBezTo>
                  <a:lnTo>
                    <a:pt x="7319" y="3571"/>
                  </a:lnTo>
                  <a:lnTo>
                    <a:pt x="7319" y="3528"/>
                  </a:lnTo>
                  <a:lnTo>
                    <a:pt x="7319" y="3465"/>
                  </a:lnTo>
                  <a:lnTo>
                    <a:pt x="7319" y="3422"/>
                  </a:lnTo>
                  <a:cubicBezTo>
                    <a:pt x="7319" y="3408"/>
                    <a:pt x="7319" y="3388"/>
                    <a:pt x="7314" y="3369"/>
                  </a:cubicBezTo>
                  <a:cubicBezTo>
                    <a:pt x="7310" y="3350"/>
                    <a:pt x="7314" y="3340"/>
                    <a:pt x="7310" y="3326"/>
                  </a:cubicBezTo>
                  <a:cubicBezTo>
                    <a:pt x="7305" y="3307"/>
                    <a:pt x="7310" y="3287"/>
                    <a:pt x="7305" y="3273"/>
                  </a:cubicBezTo>
                  <a:cubicBezTo>
                    <a:pt x="7305" y="3254"/>
                    <a:pt x="7300" y="3239"/>
                    <a:pt x="7300" y="3225"/>
                  </a:cubicBezTo>
                  <a:cubicBezTo>
                    <a:pt x="7300" y="3210"/>
                    <a:pt x="7295" y="3191"/>
                    <a:pt x="7295" y="3172"/>
                  </a:cubicBezTo>
                  <a:cubicBezTo>
                    <a:pt x="7290" y="3157"/>
                    <a:pt x="7290" y="3143"/>
                    <a:pt x="7286" y="3129"/>
                  </a:cubicBezTo>
                  <a:cubicBezTo>
                    <a:pt x="7286" y="3114"/>
                    <a:pt x="7281" y="3095"/>
                    <a:pt x="7281" y="3076"/>
                  </a:cubicBezTo>
                  <a:cubicBezTo>
                    <a:pt x="7276" y="3056"/>
                    <a:pt x="7276" y="3047"/>
                    <a:pt x="7271" y="3032"/>
                  </a:cubicBezTo>
                  <a:cubicBezTo>
                    <a:pt x="7271" y="3018"/>
                    <a:pt x="7266" y="2994"/>
                    <a:pt x="7261" y="2979"/>
                  </a:cubicBezTo>
                  <a:cubicBezTo>
                    <a:pt x="7257" y="2960"/>
                    <a:pt x="7257" y="2950"/>
                    <a:pt x="7252" y="2936"/>
                  </a:cubicBezTo>
                  <a:cubicBezTo>
                    <a:pt x="7252" y="2926"/>
                    <a:pt x="7247" y="2898"/>
                    <a:pt x="7242" y="2878"/>
                  </a:cubicBezTo>
                  <a:lnTo>
                    <a:pt x="7233" y="2845"/>
                  </a:lnTo>
                  <a:cubicBezTo>
                    <a:pt x="7228" y="2811"/>
                    <a:pt x="7218" y="2782"/>
                    <a:pt x="7213" y="2753"/>
                  </a:cubicBezTo>
                  <a:lnTo>
                    <a:pt x="7213" y="2748"/>
                  </a:lnTo>
                  <a:cubicBezTo>
                    <a:pt x="7204" y="2720"/>
                    <a:pt x="7194" y="2686"/>
                    <a:pt x="7184" y="2657"/>
                  </a:cubicBezTo>
                  <a:lnTo>
                    <a:pt x="7180" y="2628"/>
                  </a:lnTo>
                  <a:cubicBezTo>
                    <a:pt x="7170" y="2609"/>
                    <a:pt x="7165" y="2585"/>
                    <a:pt x="7160" y="2566"/>
                  </a:cubicBezTo>
                  <a:lnTo>
                    <a:pt x="7146" y="2532"/>
                  </a:lnTo>
                  <a:cubicBezTo>
                    <a:pt x="7141" y="2513"/>
                    <a:pt x="7136" y="2493"/>
                    <a:pt x="7127" y="2474"/>
                  </a:cubicBezTo>
                  <a:lnTo>
                    <a:pt x="7117" y="2436"/>
                  </a:lnTo>
                  <a:lnTo>
                    <a:pt x="7098" y="2383"/>
                  </a:lnTo>
                  <a:lnTo>
                    <a:pt x="7083" y="2349"/>
                  </a:lnTo>
                  <a:lnTo>
                    <a:pt x="7059" y="2291"/>
                  </a:lnTo>
                  <a:lnTo>
                    <a:pt x="7050" y="2258"/>
                  </a:lnTo>
                  <a:lnTo>
                    <a:pt x="7026" y="2200"/>
                  </a:lnTo>
                  <a:lnTo>
                    <a:pt x="7011" y="2171"/>
                  </a:lnTo>
                  <a:cubicBezTo>
                    <a:pt x="7002" y="2152"/>
                    <a:pt x="6992" y="2132"/>
                    <a:pt x="6982" y="2113"/>
                  </a:cubicBezTo>
                  <a:lnTo>
                    <a:pt x="6978" y="2094"/>
                  </a:lnTo>
                  <a:cubicBezTo>
                    <a:pt x="6819" y="1762"/>
                    <a:pt x="6617" y="1459"/>
                    <a:pt x="6371" y="1189"/>
                  </a:cubicBezTo>
                  <a:lnTo>
                    <a:pt x="6342" y="1165"/>
                  </a:lnTo>
                  <a:lnTo>
                    <a:pt x="6309" y="1127"/>
                  </a:lnTo>
                  <a:lnTo>
                    <a:pt x="6280" y="1098"/>
                  </a:lnTo>
                  <a:lnTo>
                    <a:pt x="6246" y="1064"/>
                  </a:lnTo>
                  <a:lnTo>
                    <a:pt x="6217" y="1031"/>
                  </a:lnTo>
                  <a:lnTo>
                    <a:pt x="6184" y="1002"/>
                  </a:lnTo>
                  <a:lnTo>
                    <a:pt x="6150" y="968"/>
                  </a:lnTo>
                  <a:lnTo>
                    <a:pt x="6116" y="939"/>
                  </a:lnTo>
                  <a:lnTo>
                    <a:pt x="6083" y="910"/>
                  </a:lnTo>
                  <a:lnTo>
                    <a:pt x="6049" y="877"/>
                  </a:lnTo>
                  <a:lnTo>
                    <a:pt x="6015" y="848"/>
                  </a:lnTo>
                  <a:lnTo>
                    <a:pt x="5982" y="819"/>
                  </a:lnTo>
                  <a:lnTo>
                    <a:pt x="5943" y="790"/>
                  </a:lnTo>
                  <a:lnTo>
                    <a:pt x="5909" y="766"/>
                  </a:lnTo>
                  <a:lnTo>
                    <a:pt x="5871" y="737"/>
                  </a:lnTo>
                  <a:lnTo>
                    <a:pt x="5837" y="708"/>
                  </a:lnTo>
                  <a:lnTo>
                    <a:pt x="5799" y="684"/>
                  </a:lnTo>
                  <a:lnTo>
                    <a:pt x="5760" y="655"/>
                  </a:lnTo>
                  <a:lnTo>
                    <a:pt x="5722" y="631"/>
                  </a:lnTo>
                  <a:lnTo>
                    <a:pt x="5688" y="602"/>
                  </a:lnTo>
                  <a:lnTo>
                    <a:pt x="5650" y="578"/>
                  </a:lnTo>
                  <a:lnTo>
                    <a:pt x="5611" y="554"/>
                  </a:lnTo>
                  <a:lnTo>
                    <a:pt x="5573" y="530"/>
                  </a:lnTo>
                  <a:lnTo>
                    <a:pt x="5534" y="506"/>
                  </a:lnTo>
                  <a:lnTo>
                    <a:pt x="5491" y="482"/>
                  </a:lnTo>
                  <a:lnTo>
                    <a:pt x="5452" y="463"/>
                  </a:lnTo>
                  <a:lnTo>
                    <a:pt x="5414" y="439"/>
                  </a:lnTo>
                  <a:lnTo>
                    <a:pt x="5370" y="415"/>
                  </a:lnTo>
                  <a:lnTo>
                    <a:pt x="5332" y="395"/>
                  </a:lnTo>
                  <a:lnTo>
                    <a:pt x="5284" y="371"/>
                  </a:lnTo>
                  <a:lnTo>
                    <a:pt x="5226" y="343"/>
                  </a:lnTo>
                  <a:lnTo>
                    <a:pt x="5168" y="318"/>
                  </a:lnTo>
                  <a:lnTo>
                    <a:pt x="5130" y="299"/>
                  </a:lnTo>
                  <a:lnTo>
                    <a:pt x="5082" y="280"/>
                  </a:lnTo>
                  <a:lnTo>
                    <a:pt x="5043" y="266"/>
                  </a:lnTo>
                  <a:lnTo>
                    <a:pt x="5000" y="246"/>
                  </a:lnTo>
                  <a:lnTo>
                    <a:pt x="4957" y="232"/>
                  </a:lnTo>
                  <a:lnTo>
                    <a:pt x="4913" y="213"/>
                  </a:lnTo>
                  <a:lnTo>
                    <a:pt x="4870" y="198"/>
                  </a:lnTo>
                  <a:lnTo>
                    <a:pt x="4827" y="184"/>
                  </a:lnTo>
                  <a:lnTo>
                    <a:pt x="4783" y="169"/>
                  </a:lnTo>
                  <a:lnTo>
                    <a:pt x="4735" y="155"/>
                  </a:lnTo>
                  <a:lnTo>
                    <a:pt x="4692" y="140"/>
                  </a:lnTo>
                  <a:lnTo>
                    <a:pt x="4649" y="126"/>
                  </a:lnTo>
                  <a:lnTo>
                    <a:pt x="4605" y="116"/>
                  </a:lnTo>
                  <a:lnTo>
                    <a:pt x="4557" y="102"/>
                  </a:lnTo>
                  <a:lnTo>
                    <a:pt x="4514" y="92"/>
                  </a:lnTo>
                  <a:lnTo>
                    <a:pt x="4466" y="83"/>
                  </a:lnTo>
                  <a:lnTo>
                    <a:pt x="4423" y="73"/>
                  </a:lnTo>
                  <a:lnTo>
                    <a:pt x="4374" y="63"/>
                  </a:lnTo>
                  <a:lnTo>
                    <a:pt x="4326" y="54"/>
                  </a:lnTo>
                  <a:lnTo>
                    <a:pt x="4278" y="44"/>
                  </a:lnTo>
                  <a:lnTo>
                    <a:pt x="4235" y="39"/>
                  </a:lnTo>
                  <a:lnTo>
                    <a:pt x="4187" y="30"/>
                  </a:lnTo>
                  <a:lnTo>
                    <a:pt x="4143" y="25"/>
                  </a:lnTo>
                  <a:lnTo>
                    <a:pt x="4091" y="20"/>
                  </a:lnTo>
                  <a:lnTo>
                    <a:pt x="4047" y="15"/>
                  </a:lnTo>
                  <a:lnTo>
                    <a:pt x="3994" y="11"/>
                  </a:lnTo>
                  <a:lnTo>
                    <a:pt x="3951" y="6"/>
                  </a:lnTo>
                  <a:lnTo>
                    <a:pt x="3893"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4"/>
            <p:cNvSpPr/>
            <p:nvPr/>
          </p:nvSpPr>
          <p:spPr>
            <a:xfrm>
              <a:off x="6234138" y="2588735"/>
              <a:ext cx="104517" cy="192352"/>
            </a:xfrm>
            <a:custGeom>
              <a:rect b="b" l="l" r="r" t="t"/>
              <a:pathLst>
                <a:path extrusionOk="0" h="7334" w="3985">
                  <a:moveTo>
                    <a:pt x="3431" y="1"/>
                  </a:moveTo>
                  <a:lnTo>
                    <a:pt x="3374" y="6"/>
                  </a:lnTo>
                  <a:lnTo>
                    <a:pt x="3330" y="10"/>
                  </a:lnTo>
                  <a:lnTo>
                    <a:pt x="3277" y="15"/>
                  </a:lnTo>
                  <a:lnTo>
                    <a:pt x="3234" y="20"/>
                  </a:lnTo>
                  <a:lnTo>
                    <a:pt x="3181" y="25"/>
                  </a:lnTo>
                  <a:lnTo>
                    <a:pt x="3138" y="30"/>
                  </a:lnTo>
                  <a:lnTo>
                    <a:pt x="3090" y="39"/>
                  </a:lnTo>
                  <a:lnTo>
                    <a:pt x="3046" y="44"/>
                  </a:lnTo>
                  <a:lnTo>
                    <a:pt x="2993" y="54"/>
                  </a:lnTo>
                  <a:lnTo>
                    <a:pt x="2950" y="63"/>
                  </a:lnTo>
                  <a:lnTo>
                    <a:pt x="2902" y="73"/>
                  </a:lnTo>
                  <a:lnTo>
                    <a:pt x="2859" y="82"/>
                  </a:lnTo>
                  <a:lnTo>
                    <a:pt x="2811" y="92"/>
                  </a:lnTo>
                  <a:lnTo>
                    <a:pt x="2767" y="102"/>
                  </a:lnTo>
                  <a:lnTo>
                    <a:pt x="2719" y="116"/>
                  </a:lnTo>
                  <a:lnTo>
                    <a:pt x="2676" y="126"/>
                  </a:lnTo>
                  <a:lnTo>
                    <a:pt x="2633" y="140"/>
                  </a:lnTo>
                  <a:lnTo>
                    <a:pt x="2589" y="155"/>
                  </a:lnTo>
                  <a:lnTo>
                    <a:pt x="2541" y="169"/>
                  </a:lnTo>
                  <a:lnTo>
                    <a:pt x="2498" y="179"/>
                  </a:lnTo>
                  <a:lnTo>
                    <a:pt x="2454" y="198"/>
                  </a:lnTo>
                  <a:lnTo>
                    <a:pt x="2411" y="212"/>
                  </a:lnTo>
                  <a:lnTo>
                    <a:pt x="2368" y="227"/>
                  </a:lnTo>
                  <a:lnTo>
                    <a:pt x="2325" y="246"/>
                  </a:lnTo>
                  <a:lnTo>
                    <a:pt x="2281" y="261"/>
                  </a:lnTo>
                  <a:lnTo>
                    <a:pt x="2238" y="280"/>
                  </a:lnTo>
                  <a:lnTo>
                    <a:pt x="2195" y="299"/>
                  </a:lnTo>
                  <a:lnTo>
                    <a:pt x="2156" y="313"/>
                  </a:lnTo>
                  <a:lnTo>
                    <a:pt x="2094" y="342"/>
                  </a:lnTo>
                  <a:lnTo>
                    <a:pt x="2041" y="371"/>
                  </a:lnTo>
                  <a:lnTo>
                    <a:pt x="1993" y="395"/>
                  </a:lnTo>
                  <a:lnTo>
                    <a:pt x="1954" y="415"/>
                  </a:lnTo>
                  <a:lnTo>
                    <a:pt x="1911" y="439"/>
                  </a:lnTo>
                  <a:lnTo>
                    <a:pt x="1872" y="458"/>
                  </a:lnTo>
                  <a:lnTo>
                    <a:pt x="1829" y="482"/>
                  </a:lnTo>
                  <a:lnTo>
                    <a:pt x="1790" y="506"/>
                  </a:lnTo>
                  <a:lnTo>
                    <a:pt x="1752" y="530"/>
                  </a:lnTo>
                  <a:lnTo>
                    <a:pt x="1713" y="554"/>
                  </a:lnTo>
                  <a:lnTo>
                    <a:pt x="1675" y="578"/>
                  </a:lnTo>
                  <a:lnTo>
                    <a:pt x="1636" y="602"/>
                  </a:lnTo>
                  <a:lnTo>
                    <a:pt x="1598" y="626"/>
                  </a:lnTo>
                  <a:lnTo>
                    <a:pt x="1559" y="655"/>
                  </a:lnTo>
                  <a:lnTo>
                    <a:pt x="1526" y="679"/>
                  </a:lnTo>
                  <a:lnTo>
                    <a:pt x="1487" y="708"/>
                  </a:lnTo>
                  <a:lnTo>
                    <a:pt x="1449" y="732"/>
                  </a:lnTo>
                  <a:lnTo>
                    <a:pt x="1415" y="761"/>
                  </a:lnTo>
                  <a:lnTo>
                    <a:pt x="1381" y="790"/>
                  </a:lnTo>
                  <a:lnTo>
                    <a:pt x="1343" y="819"/>
                  </a:lnTo>
                  <a:lnTo>
                    <a:pt x="1309" y="848"/>
                  </a:lnTo>
                  <a:lnTo>
                    <a:pt x="1276" y="876"/>
                  </a:lnTo>
                  <a:lnTo>
                    <a:pt x="1242" y="905"/>
                  </a:lnTo>
                  <a:lnTo>
                    <a:pt x="1208" y="939"/>
                  </a:lnTo>
                  <a:lnTo>
                    <a:pt x="1175" y="968"/>
                  </a:lnTo>
                  <a:lnTo>
                    <a:pt x="1141" y="1002"/>
                  </a:lnTo>
                  <a:lnTo>
                    <a:pt x="1107" y="1030"/>
                  </a:lnTo>
                  <a:lnTo>
                    <a:pt x="1074" y="1064"/>
                  </a:lnTo>
                  <a:lnTo>
                    <a:pt x="1045" y="1093"/>
                  </a:lnTo>
                  <a:lnTo>
                    <a:pt x="1011" y="1127"/>
                  </a:lnTo>
                  <a:lnTo>
                    <a:pt x="977" y="1160"/>
                  </a:lnTo>
                  <a:lnTo>
                    <a:pt x="953" y="1189"/>
                  </a:lnTo>
                  <a:cubicBezTo>
                    <a:pt x="708" y="1459"/>
                    <a:pt x="506" y="1762"/>
                    <a:pt x="347" y="2089"/>
                  </a:cubicBezTo>
                  <a:lnTo>
                    <a:pt x="337" y="2108"/>
                  </a:lnTo>
                  <a:lnTo>
                    <a:pt x="313" y="2171"/>
                  </a:lnTo>
                  <a:lnTo>
                    <a:pt x="299" y="2200"/>
                  </a:lnTo>
                  <a:lnTo>
                    <a:pt x="275" y="2257"/>
                  </a:lnTo>
                  <a:lnTo>
                    <a:pt x="260" y="2291"/>
                  </a:lnTo>
                  <a:lnTo>
                    <a:pt x="241" y="2344"/>
                  </a:lnTo>
                  <a:lnTo>
                    <a:pt x="227" y="2378"/>
                  </a:lnTo>
                  <a:lnTo>
                    <a:pt x="207" y="2435"/>
                  </a:lnTo>
                  <a:lnTo>
                    <a:pt x="193" y="2469"/>
                  </a:lnTo>
                  <a:lnTo>
                    <a:pt x="174" y="2532"/>
                  </a:lnTo>
                  <a:lnTo>
                    <a:pt x="164" y="2565"/>
                  </a:lnTo>
                  <a:cubicBezTo>
                    <a:pt x="159" y="2585"/>
                    <a:pt x="150" y="2604"/>
                    <a:pt x="145" y="2628"/>
                  </a:cubicBezTo>
                  <a:lnTo>
                    <a:pt x="135" y="2657"/>
                  </a:lnTo>
                  <a:cubicBezTo>
                    <a:pt x="126" y="2686"/>
                    <a:pt x="121" y="2715"/>
                    <a:pt x="111" y="2748"/>
                  </a:cubicBezTo>
                  <a:lnTo>
                    <a:pt x="111" y="2753"/>
                  </a:lnTo>
                  <a:cubicBezTo>
                    <a:pt x="102" y="2782"/>
                    <a:pt x="97" y="2811"/>
                    <a:pt x="87" y="2840"/>
                  </a:cubicBezTo>
                  <a:lnTo>
                    <a:pt x="82" y="2873"/>
                  </a:lnTo>
                  <a:cubicBezTo>
                    <a:pt x="77" y="2897"/>
                    <a:pt x="73" y="2917"/>
                    <a:pt x="68" y="2936"/>
                  </a:cubicBezTo>
                  <a:cubicBezTo>
                    <a:pt x="68" y="2955"/>
                    <a:pt x="63" y="2960"/>
                    <a:pt x="63" y="2974"/>
                  </a:cubicBezTo>
                  <a:cubicBezTo>
                    <a:pt x="58" y="2989"/>
                    <a:pt x="53" y="3013"/>
                    <a:pt x="53" y="3027"/>
                  </a:cubicBezTo>
                  <a:cubicBezTo>
                    <a:pt x="49" y="3047"/>
                    <a:pt x="49" y="3056"/>
                    <a:pt x="44" y="3071"/>
                  </a:cubicBezTo>
                  <a:cubicBezTo>
                    <a:pt x="44" y="3085"/>
                    <a:pt x="39" y="3109"/>
                    <a:pt x="34" y="3124"/>
                  </a:cubicBezTo>
                  <a:cubicBezTo>
                    <a:pt x="34" y="3143"/>
                    <a:pt x="29" y="3157"/>
                    <a:pt x="29" y="3172"/>
                  </a:cubicBezTo>
                  <a:cubicBezTo>
                    <a:pt x="29" y="3186"/>
                    <a:pt x="25" y="3205"/>
                    <a:pt x="25" y="3225"/>
                  </a:cubicBezTo>
                  <a:cubicBezTo>
                    <a:pt x="20" y="3239"/>
                    <a:pt x="20" y="3253"/>
                    <a:pt x="20" y="3268"/>
                  </a:cubicBezTo>
                  <a:cubicBezTo>
                    <a:pt x="15" y="3282"/>
                    <a:pt x="15" y="3302"/>
                    <a:pt x="10" y="3321"/>
                  </a:cubicBezTo>
                  <a:cubicBezTo>
                    <a:pt x="10" y="3340"/>
                    <a:pt x="10" y="3350"/>
                    <a:pt x="10" y="3364"/>
                  </a:cubicBezTo>
                  <a:cubicBezTo>
                    <a:pt x="5" y="3383"/>
                    <a:pt x="10" y="3403"/>
                    <a:pt x="5" y="3422"/>
                  </a:cubicBezTo>
                  <a:cubicBezTo>
                    <a:pt x="0" y="3436"/>
                    <a:pt x="5" y="3451"/>
                    <a:pt x="5" y="3465"/>
                  </a:cubicBezTo>
                  <a:lnTo>
                    <a:pt x="5" y="3523"/>
                  </a:lnTo>
                  <a:lnTo>
                    <a:pt x="5" y="3566"/>
                  </a:lnTo>
                  <a:lnTo>
                    <a:pt x="5" y="3643"/>
                  </a:lnTo>
                  <a:lnTo>
                    <a:pt x="5" y="3667"/>
                  </a:lnTo>
                  <a:cubicBezTo>
                    <a:pt x="5" y="5693"/>
                    <a:pt x="1646" y="7334"/>
                    <a:pt x="3672" y="7334"/>
                  </a:cubicBezTo>
                  <a:cubicBezTo>
                    <a:pt x="3778" y="7334"/>
                    <a:pt x="3879" y="7329"/>
                    <a:pt x="3985" y="7319"/>
                  </a:cubicBezTo>
                  <a:cubicBezTo>
                    <a:pt x="2079" y="7161"/>
                    <a:pt x="616" y="5573"/>
                    <a:pt x="621" y="3662"/>
                  </a:cubicBezTo>
                  <a:lnTo>
                    <a:pt x="621" y="3638"/>
                  </a:lnTo>
                  <a:lnTo>
                    <a:pt x="621" y="3561"/>
                  </a:lnTo>
                  <a:lnTo>
                    <a:pt x="621" y="3523"/>
                  </a:lnTo>
                  <a:lnTo>
                    <a:pt x="621" y="3460"/>
                  </a:lnTo>
                  <a:lnTo>
                    <a:pt x="621" y="3417"/>
                  </a:lnTo>
                  <a:cubicBezTo>
                    <a:pt x="621" y="3403"/>
                    <a:pt x="621" y="3379"/>
                    <a:pt x="626" y="3364"/>
                  </a:cubicBezTo>
                  <a:cubicBezTo>
                    <a:pt x="626" y="3345"/>
                    <a:pt x="626" y="3335"/>
                    <a:pt x="626" y="3316"/>
                  </a:cubicBezTo>
                  <a:cubicBezTo>
                    <a:pt x="631" y="3302"/>
                    <a:pt x="631" y="3282"/>
                    <a:pt x="636" y="3263"/>
                  </a:cubicBezTo>
                  <a:cubicBezTo>
                    <a:pt x="636" y="3249"/>
                    <a:pt x="636" y="3234"/>
                    <a:pt x="640" y="3220"/>
                  </a:cubicBezTo>
                  <a:cubicBezTo>
                    <a:pt x="640" y="3205"/>
                    <a:pt x="645" y="3181"/>
                    <a:pt x="645" y="3167"/>
                  </a:cubicBezTo>
                  <a:lnTo>
                    <a:pt x="650" y="3124"/>
                  </a:lnTo>
                  <a:cubicBezTo>
                    <a:pt x="650" y="3104"/>
                    <a:pt x="655" y="3085"/>
                    <a:pt x="660" y="3071"/>
                  </a:cubicBezTo>
                  <a:cubicBezTo>
                    <a:pt x="665" y="3051"/>
                    <a:pt x="665" y="3042"/>
                    <a:pt x="669" y="3027"/>
                  </a:cubicBezTo>
                  <a:cubicBezTo>
                    <a:pt x="669" y="3013"/>
                    <a:pt x="674" y="2989"/>
                    <a:pt x="679" y="2970"/>
                  </a:cubicBezTo>
                  <a:cubicBezTo>
                    <a:pt x="679" y="2955"/>
                    <a:pt x="684" y="2945"/>
                    <a:pt x="684" y="2931"/>
                  </a:cubicBezTo>
                  <a:cubicBezTo>
                    <a:pt x="689" y="2917"/>
                    <a:pt x="693" y="2893"/>
                    <a:pt x="698" y="2873"/>
                  </a:cubicBezTo>
                  <a:lnTo>
                    <a:pt x="708" y="2840"/>
                  </a:lnTo>
                  <a:cubicBezTo>
                    <a:pt x="713" y="2806"/>
                    <a:pt x="717" y="2777"/>
                    <a:pt x="727" y="2748"/>
                  </a:cubicBezTo>
                  <a:lnTo>
                    <a:pt x="727" y="2743"/>
                  </a:lnTo>
                  <a:cubicBezTo>
                    <a:pt x="737" y="2715"/>
                    <a:pt x="741" y="2686"/>
                    <a:pt x="751" y="2652"/>
                  </a:cubicBezTo>
                  <a:lnTo>
                    <a:pt x="761" y="2623"/>
                  </a:lnTo>
                  <a:cubicBezTo>
                    <a:pt x="766" y="2604"/>
                    <a:pt x="775" y="2580"/>
                    <a:pt x="780" y="2561"/>
                  </a:cubicBezTo>
                  <a:lnTo>
                    <a:pt x="790" y="2527"/>
                  </a:lnTo>
                  <a:lnTo>
                    <a:pt x="809" y="2464"/>
                  </a:lnTo>
                  <a:lnTo>
                    <a:pt x="823" y="2431"/>
                  </a:lnTo>
                  <a:lnTo>
                    <a:pt x="843" y="2378"/>
                  </a:lnTo>
                  <a:lnTo>
                    <a:pt x="857" y="2344"/>
                  </a:lnTo>
                  <a:lnTo>
                    <a:pt x="876" y="2286"/>
                  </a:lnTo>
                  <a:lnTo>
                    <a:pt x="891" y="2253"/>
                  </a:lnTo>
                  <a:lnTo>
                    <a:pt x="915" y="2195"/>
                  </a:lnTo>
                  <a:lnTo>
                    <a:pt x="929" y="2166"/>
                  </a:lnTo>
                  <a:lnTo>
                    <a:pt x="958" y="2108"/>
                  </a:lnTo>
                  <a:lnTo>
                    <a:pt x="963" y="2089"/>
                  </a:lnTo>
                  <a:cubicBezTo>
                    <a:pt x="1122" y="1757"/>
                    <a:pt x="1324" y="1454"/>
                    <a:pt x="1569" y="1184"/>
                  </a:cubicBezTo>
                  <a:lnTo>
                    <a:pt x="1593" y="1160"/>
                  </a:lnTo>
                  <a:lnTo>
                    <a:pt x="1627" y="1122"/>
                  </a:lnTo>
                  <a:lnTo>
                    <a:pt x="1661" y="1093"/>
                  </a:lnTo>
                  <a:lnTo>
                    <a:pt x="1689" y="1059"/>
                  </a:lnTo>
                  <a:lnTo>
                    <a:pt x="1723" y="1026"/>
                  </a:lnTo>
                  <a:lnTo>
                    <a:pt x="1757" y="997"/>
                  </a:lnTo>
                  <a:lnTo>
                    <a:pt x="1790" y="963"/>
                  </a:lnTo>
                  <a:lnTo>
                    <a:pt x="1824" y="934"/>
                  </a:lnTo>
                  <a:lnTo>
                    <a:pt x="1858" y="905"/>
                  </a:lnTo>
                  <a:lnTo>
                    <a:pt x="1892" y="872"/>
                  </a:lnTo>
                  <a:lnTo>
                    <a:pt x="1925" y="843"/>
                  </a:lnTo>
                  <a:lnTo>
                    <a:pt x="1959" y="814"/>
                  </a:lnTo>
                  <a:lnTo>
                    <a:pt x="1997" y="785"/>
                  </a:lnTo>
                  <a:lnTo>
                    <a:pt x="2031" y="761"/>
                  </a:lnTo>
                  <a:lnTo>
                    <a:pt x="2065" y="732"/>
                  </a:lnTo>
                  <a:lnTo>
                    <a:pt x="2103" y="703"/>
                  </a:lnTo>
                  <a:lnTo>
                    <a:pt x="2142" y="679"/>
                  </a:lnTo>
                  <a:lnTo>
                    <a:pt x="2175" y="650"/>
                  </a:lnTo>
                  <a:lnTo>
                    <a:pt x="2214" y="626"/>
                  </a:lnTo>
                  <a:lnTo>
                    <a:pt x="2252" y="597"/>
                  </a:lnTo>
                  <a:lnTo>
                    <a:pt x="2291" y="573"/>
                  </a:lnTo>
                  <a:lnTo>
                    <a:pt x="2329" y="549"/>
                  </a:lnTo>
                  <a:lnTo>
                    <a:pt x="2368" y="525"/>
                  </a:lnTo>
                  <a:lnTo>
                    <a:pt x="2406" y="501"/>
                  </a:lnTo>
                  <a:lnTo>
                    <a:pt x="2445" y="477"/>
                  </a:lnTo>
                  <a:lnTo>
                    <a:pt x="2488" y="458"/>
                  </a:lnTo>
                  <a:lnTo>
                    <a:pt x="2527" y="434"/>
                  </a:lnTo>
                  <a:lnTo>
                    <a:pt x="2570" y="410"/>
                  </a:lnTo>
                  <a:lnTo>
                    <a:pt x="2608" y="390"/>
                  </a:lnTo>
                  <a:lnTo>
                    <a:pt x="2657" y="366"/>
                  </a:lnTo>
                  <a:lnTo>
                    <a:pt x="2709" y="338"/>
                  </a:lnTo>
                  <a:lnTo>
                    <a:pt x="2772" y="313"/>
                  </a:lnTo>
                  <a:lnTo>
                    <a:pt x="2811" y="294"/>
                  </a:lnTo>
                  <a:lnTo>
                    <a:pt x="2854" y="275"/>
                  </a:lnTo>
                  <a:lnTo>
                    <a:pt x="2897" y="261"/>
                  </a:lnTo>
                  <a:lnTo>
                    <a:pt x="2940" y="241"/>
                  </a:lnTo>
                  <a:lnTo>
                    <a:pt x="2984" y="227"/>
                  </a:lnTo>
                  <a:lnTo>
                    <a:pt x="3027" y="208"/>
                  </a:lnTo>
                  <a:lnTo>
                    <a:pt x="3070" y="193"/>
                  </a:lnTo>
                  <a:lnTo>
                    <a:pt x="3114" y="179"/>
                  </a:lnTo>
                  <a:lnTo>
                    <a:pt x="3157" y="164"/>
                  </a:lnTo>
                  <a:lnTo>
                    <a:pt x="3205" y="150"/>
                  </a:lnTo>
                  <a:lnTo>
                    <a:pt x="3248" y="135"/>
                  </a:lnTo>
                  <a:lnTo>
                    <a:pt x="3292" y="121"/>
                  </a:lnTo>
                  <a:lnTo>
                    <a:pt x="3335" y="111"/>
                  </a:lnTo>
                  <a:lnTo>
                    <a:pt x="3383" y="97"/>
                  </a:lnTo>
                  <a:lnTo>
                    <a:pt x="3426" y="87"/>
                  </a:lnTo>
                  <a:lnTo>
                    <a:pt x="3475" y="78"/>
                  </a:lnTo>
                  <a:lnTo>
                    <a:pt x="3518" y="68"/>
                  </a:lnTo>
                  <a:lnTo>
                    <a:pt x="3566" y="58"/>
                  </a:lnTo>
                  <a:lnTo>
                    <a:pt x="3609" y="49"/>
                  </a:lnTo>
                  <a:lnTo>
                    <a:pt x="3662" y="39"/>
                  </a:lnTo>
                  <a:lnTo>
                    <a:pt x="3706" y="34"/>
                  </a:lnTo>
                  <a:lnTo>
                    <a:pt x="3754" y="25"/>
                  </a:lnTo>
                  <a:lnTo>
                    <a:pt x="3797" y="20"/>
                  </a:lnTo>
                  <a:lnTo>
                    <a:pt x="3850" y="15"/>
                  </a:lnTo>
                  <a:lnTo>
                    <a:pt x="3893" y="10"/>
                  </a:lnTo>
                  <a:lnTo>
                    <a:pt x="3946" y="6"/>
                  </a:lnTo>
                  <a:lnTo>
                    <a:pt x="3951" y="6"/>
                  </a:lnTo>
                  <a:lnTo>
                    <a:pt x="3898" y="1"/>
                  </a:ln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4"/>
            <p:cNvSpPr/>
            <p:nvPr/>
          </p:nvSpPr>
          <p:spPr>
            <a:xfrm>
              <a:off x="6290422" y="2615251"/>
              <a:ext cx="80545" cy="50383"/>
            </a:xfrm>
            <a:custGeom>
              <a:rect b="b" l="l" r="r" t="t"/>
              <a:pathLst>
                <a:path extrusionOk="0" h="1921" w="3071">
                  <a:moveTo>
                    <a:pt x="1468" y="0"/>
                  </a:moveTo>
                  <a:cubicBezTo>
                    <a:pt x="660" y="0"/>
                    <a:pt x="1" y="655"/>
                    <a:pt x="1" y="1468"/>
                  </a:cubicBezTo>
                  <a:lnTo>
                    <a:pt x="1" y="1920"/>
                  </a:lnTo>
                  <a:lnTo>
                    <a:pt x="130" y="1877"/>
                  </a:lnTo>
                  <a:cubicBezTo>
                    <a:pt x="150" y="1867"/>
                    <a:pt x="169" y="1862"/>
                    <a:pt x="188" y="1862"/>
                  </a:cubicBezTo>
                  <a:cubicBezTo>
                    <a:pt x="203" y="1862"/>
                    <a:pt x="1425" y="1857"/>
                    <a:pt x="1973" y="1092"/>
                  </a:cubicBezTo>
                  <a:cubicBezTo>
                    <a:pt x="2014" y="1038"/>
                    <a:pt x="2073" y="1012"/>
                    <a:pt x="2132" y="1012"/>
                  </a:cubicBezTo>
                  <a:cubicBezTo>
                    <a:pt x="2217" y="1012"/>
                    <a:pt x="2302" y="1067"/>
                    <a:pt x="2325" y="1165"/>
                  </a:cubicBezTo>
                  <a:cubicBezTo>
                    <a:pt x="2329" y="1189"/>
                    <a:pt x="2474" y="1766"/>
                    <a:pt x="2931" y="1867"/>
                  </a:cubicBezTo>
                  <a:lnTo>
                    <a:pt x="2945" y="1872"/>
                  </a:lnTo>
                  <a:lnTo>
                    <a:pt x="3070" y="1910"/>
                  </a:lnTo>
                  <a:lnTo>
                    <a:pt x="3070" y="1468"/>
                  </a:lnTo>
                  <a:cubicBezTo>
                    <a:pt x="3070" y="659"/>
                    <a:pt x="2416"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4"/>
            <p:cNvSpPr/>
            <p:nvPr/>
          </p:nvSpPr>
          <p:spPr>
            <a:xfrm>
              <a:off x="6321711" y="2717329"/>
              <a:ext cx="18333" cy="17336"/>
            </a:xfrm>
            <a:custGeom>
              <a:rect b="b" l="l" r="r" t="t"/>
              <a:pathLst>
                <a:path extrusionOk="0" h="661" w="699">
                  <a:moveTo>
                    <a:pt x="1" y="1"/>
                  </a:moveTo>
                  <a:lnTo>
                    <a:pt x="1" y="328"/>
                  </a:lnTo>
                  <a:lnTo>
                    <a:pt x="342" y="660"/>
                  </a:lnTo>
                  <a:lnTo>
                    <a:pt x="699" y="294"/>
                  </a:lnTo>
                  <a:lnTo>
                    <a:pt x="699" y="6"/>
                  </a:lnTo>
                  <a:lnTo>
                    <a:pt x="607" y="10"/>
                  </a:lnTo>
                  <a:cubicBezTo>
                    <a:pt x="564" y="15"/>
                    <a:pt x="530" y="15"/>
                    <a:pt x="492" y="15"/>
                  </a:cubicBezTo>
                  <a:lnTo>
                    <a:pt x="203" y="15"/>
                  </a:lnTo>
                  <a:cubicBezTo>
                    <a:pt x="169" y="15"/>
                    <a:pt x="131" y="15"/>
                    <a:pt x="87" y="10"/>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4"/>
            <p:cNvSpPr/>
            <p:nvPr/>
          </p:nvSpPr>
          <p:spPr>
            <a:xfrm>
              <a:off x="6282606" y="2649059"/>
              <a:ext cx="96045" cy="59851"/>
            </a:xfrm>
            <a:custGeom>
              <a:rect b="b" l="l" r="r" t="t"/>
              <a:pathLst>
                <a:path extrusionOk="0" h="2282" w="3662">
                  <a:moveTo>
                    <a:pt x="2291" y="1"/>
                  </a:moveTo>
                  <a:lnTo>
                    <a:pt x="2214" y="58"/>
                  </a:lnTo>
                  <a:cubicBezTo>
                    <a:pt x="1607" y="564"/>
                    <a:pt x="732" y="573"/>
                    <a:pt x="693" y="573"/>
                  </a:cubicBezTo>
                  <a:lnTo>
                    <a:pt x="688" y="573"/>
                  </a:lnTo>
                  <a:cubicBezTo>
                    <a:pt x="669" y="568"/>
                    <a:pt x="650" y="568"/>
                    <a:pt x="631" y="564"/>
                  </a:cubicBezTo>
                  <a:lnTo>
                    <a:pt x="520" y="520"/>
                  </a:lnTo>
                  <a:lnTo>
                    <a:pt x="520" y="703"/>
                  </a:lnTo>
                  <a:lnTo>
                    <a:pt x="0" y="703"/>
                  </a:lnTo>
                  <a:lnTo>
                    <a:pt x="0" y="1305"/>
                  </a:lnTo>
                  <a:lnTo>
                    <a:pt x="534" y="1305"/>
                  </a:lnTo>
                  <a:cubicBezTo>
                    <a:pt x="631" y="1868"/>
                    <a:pt x="1117" y="2281"/>
                    <a:pt x="1694" y="2281"/>
                  </a:cubicBezTo>
                  <a:lnTo>
                    <a:pt x="1983" y="2281"/>
                  </a:lnTo>
                  <a:cubicBezTo>
                    <a:pt x="2555" y="2281"/>
                    <a:pt x="3041" y="1872"/>
                    <a:pt x="3142" y="1309"/>
                  </a:cubicBezTo>
                  <a:lnTo>
                    <a:pt x="3662" y="1309"/>
                  </a:lnTo>
                  <a:lnTo>
                    <a:pt x="3662" y="708"/>
                  </a:lnTo>
                  <a:lnTo>
                    <a:pt x="3162" y="708"/>
                  </a:lnTo>
                  <a:lnTo>
                    <a:pt x="3162" y="525"/>
                  </a:lnTo>
                  <a:lnTo>
                    <a:pt x="3051" y="564"/>
                  </a:lnTo>
                  <a:cubicBezTo>
                    <a:pt x="3030" y="570"/>
                    <a:pt x="3011" y="574"/>
                    <a:pt x="2993" y="574"/>
                  </a:cubicBezTo>
                  <a:cubicBezTo>
                    <a:pt x="2981" y="574"/>
                    <a:pt x="2970" y="572"/>
                    <a:pt x="2959" y="568"/>
                  </a:cubicBezTo>
                  <a:cubicBezTo>
                    <a:pt x="2700" y="511"/>
                    <a:pt x="2493" y="347"/>
                    <a:pt x="2339" y="82"/>
                  </a:cubicBezTo>
                  <a:lnTo>
                    <a:pt x="22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4"/>
            <p:cNvSpPr/>
            <p:nvPr/>
          </p:nvSpPr>
          <p:spPr>
            <a:xfrm>
              <a:off x="6273269" y="2730207"/>
              <a:ext cx="114483" cy="46528"/>
            </a:xfrm>
            <a:custGeom>
              <a:rect b="b" l="l" r="r" t="t"/>
              <a:pathLst>
                <a:path extrusionOk="0" h="1774" w="4365">
                  <a:moveTo>
                    <a:pt x="2820" y="1"/>
                  </a:moveTo>
                  <a:lnTo>
                    <a:pt x="2310" y="525"/>
                  </a:lnTo>
                  <a:cubicBezTo>
                    <a:pt x="2281" y="559"/>
                    <a:pt x="2238" y="573"/>
                    <a:pt x="2189" y="573"/>
                  </a:cubicBezTo>
                  <a:cubicBezTo>
                    <a:pt x="2146" y="573"/>
                    <a:pt x="2108" y="559"/>
                    <a:pt x="2074" y="530"/>
                  </a:cubicBezTo>
                  <a:lnTo>
                    <a:pt x="1540" y="10"/>
                  </a:lnTo>
                  <a:lnTo>
                    <a:pt x="558" y="395"/>
                  </a:lnTo>
                  <a:lnTo>
                    <a:pt x="549" y="395"/>
                  </a:lnTo>
                  <a:cubicBezTo>
                    <a:pt x="313" y="496"/>
                    <a:pt x="125" y="679"/>
                    <a:pt x="24" y="915"/>
                  </a:cubicBezTo>
                  <a:lnTo>
                    <a:pt x="0" y="973"/>
                  </a:lnTo>
                  <a:lnTo>
                    <a:pt x="48" y="1016"/>
                  </a:lnTo>
                  <a:cubicBezTo>
                    <a:pt x="669" y="1521"/>
                    <a:pt x="1424" y="1774"/>
                    <a:pt x="2180" y="1774"/>
                  </a:cubicBezTo>
                  <a:cubicBezTo>
                    <a:pt x="2935" y="1774"/>
                    <a:pt x="3691" y="1521"/>
                    <a:pt x="4311" y="1016"/>
                  </a:cubicBezTo>
                  <a:lnTo>
                    <a:pt x="4364" y="973"/>
                  </a:lnTo>
                  <a:lnTo>
                    <a:pt x="4336" y="910"/>
                  </a:lnTo>
                  <a:cubicBezTo>
                    <a:pt x="4234" y="674"/>
                    <a:pt x="4042" y="491"/>
                    <a:pt x="3806" y="395"/>
                  </a:cubicBezTo>
                  <a:lnTo>
                    <a:pt x="3801" y="395"/>
                  </a:lnTo>
                  <a:lnTo>
                    <a:pt x="28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4"/>
            <p:cNvSpPr/>
            <p:nvPr/>
          </p:nvSpPr>
          <p:spPr>
            <a:xfrm>
              <a:off x="6290422" y="2615251"/>
              <a:ext cx="46475" cy="50383"/>
            </a:xfrm>
            <a:custGeom>
              <a:rect b="b" l="l" r="r" t="t"/>
              <a:pathLst>
                <a:path extrusionOk="0" h="1921" w="1772">
                  <a:moveTo>
                    <a:pt x="1468" y="0"/>
                  </a:moveTo>
                  <a:cubicBezTo>
                    <a:pt x="660" y="0"/>
                    <a:pt x="1" y="659"/>
                    <a:pt x="1" y="1468"/>
                  </a:cubicBezTo>
                  <a:lnTo>
                    <a:pt x="1" y="1920"/>
                  </a:lnTo>
                  <a:lnTo>
                    <a:pt x="130" y="1877"/>
                  </a:lnTo>
                  <a:cubicBezTo>
                    <a:pt x="150" y="1867"/>
                    <a:pt x="169" y="1867"/>
                    <a:pt x="188" y="1867"/>
                  </a:cubicBezTo>
                  <a:cubicBezTo>
                    <a:pt x="280" y="1862"/>
                    <a:pt x="376" y="1857"/>
                    <a:pt x="467" y="1843"/>
                  </a:cubicBezTo>
                  <a:lnTo>
                    <a:pt x="467" y="1468"/>
                  </a:lnTo>
                  <a:cubicBezTo>
                    <a:pt x="467" y="722"/>
                    <a:pt x="1030" y="92"/>
                    <a:pt x="1771" y="10"/>
                  </a:cubicBezTo>
                  <a:cubicBezTo>
                    <a:pt x="1718" y="5"/>
                    <a:pt x="1661"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4"/>
            <p:cNvSpPr/>
            <p:nvPr/>
          </p:nvSpPr>
          <p:spPr>
            <a:xfrm>
              <a:off x="6336110" y="2717329"/>
              <a:ext cx="3934" cy="420"/>
            </a:xfrm>
            <a:custGeom>
              <a:rect b="b" l="l" r="r" t="t"/>
              <a:pathLst>
                <a:path extrusionOk="0" h="16" w="150">
                  <a:moveTo>
                    <a:pt x="150" y="1"/>
                  </a:moveTo>
                  <a:lnTo>
                    <a:pt x="58" y="10"/>
                  </a:lnTo>
                  <a:lnTo>
                    <a:pt x="0" y="15"/>
                  </a:lnTo>
                  <a:lnTo>
                    <a:pt x="150" y="15"/>
                  </a:lnTo>
                  <a:lnTo>
                    <a:pt x="150" y="1"/>
                  </a:lnTo>
                  <a:close/>
                </a:path>
              </a:pathLst>
            </a:custGeom>
            <a:solidFill>
              <a:srgbClr val="BBC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4"/>
            <p:cNvSpPr/>
            <p:nvPr/>
          </p:nvSpPr>
          <p:spPr>
            <a:xfrm>
              <a:off x="6308598" y="2651708"/>
              <a:ext cx="39394" cy="15946"/>
            </a:xfrm>
            <a:custGeom>
              <a:rect b="b" l="l" r="r" t="t"/>
              <a:pathLst>
                <a:path extrusionOk="0" h="608" w="1502">
                  <a:moveTo>
                    <a:pt x="1367" y="1"/>
                  </a:moveTo>
                  <a:lnTo>
                    <a:pt x="1290" y="68"/>
                  </a:lnTo>
                  <a:cubicBezTo>
                    <a:pt x="871" y="415"/>
                    <a:pt x="337" y="535"/>
                    <a:pt x="0" y="583"/>
                  </a:cubicBezTo>
                  <a:lnTo>
                    <a:pt x="39" y="597"/>
                  </a:lnTo>
                  <a:cubicBezTo>
                    <a:pt x="58" y="602"/>
                    <a:pt x="77" y="607"/>
                    <a:pt x="101" y="607"/>
                  </a:cubicBezTo>
                  <a:lnTo>
                    <a:pt x="106" y="607"/>
                  </a:lnTo>
                  <a:cubicBezTo>
                    <a:pt x="145" y="607"/>
                    <a:pt x="891" y="602"/>
                    <a:pt x="1502" y="217"/>
                  </a:cubicBezTo>
                  <a:cubicBezTo>
                    <a:pt x="1473" y="174"/>
                    <a:pt x="1444" y="135"/>
                    <a:pt x="1420" y="92"/>
                  </a:cubicBezTo>
                  <a:lnTo>
                    <a:pt x="13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4"/>
            <p:cNvSpPr/>
            <p:nvPr/>
          </p:nvSpPr>
          <p:spPr>
            <a:xfrm>
              <a:off x="6296218" y="2666238"/>
              <a:ext cx="39918" cy="42803"/>
            </a:xfrm>
            <a:custGeom>
              <a:rect b="b" l="l" r="r" t="t"/>
              <a:pathLst>
                <a:path extrusionOk="0" h="1632" w="1522">
                  <a:moveTo>
                    <a:pt x="1" y="0"/>
                  </a:moveTo>
                  <a:lnTo>
                    <a:pt x="1" y="457"/>
                  </a:lnTo>
                  <a:cubicBezTo>
                    <a:pt x="1" y="1107"/>
                    <a:pt x="525" y="1631"/>
                    <a:pt x="1175" y="1631"/>
                  </a:cubicBezTo>
                  <a:lnTo>
                    <a:pt x="1521" y="1631"/>
                  </a:lnTo>
                  <a:cubicBezTo>
                    <a:pt x="891" y="1602"/>
                    <a:pt x="400" y="1083"/>
                    <a:pt x="400" y="457"/>
                  </a:cubicBezTo>
                  <a:lnTo>
                    <a:pt x="400" y="39"/>
                  </a:lnTo>
                  <a:cubicBezTo>
                    <a:pt x="270" y="48"/>
                    <a:pt x="184" y="53"/>
                    <a:pt x="174" y="53"/>
                  </a:cubicBezTo>
                  <a:lnTo>
                    <a:pt x="164" y="53"/>
                  </a:lnTo>
                  <a:cubicBezTo>
                    <a:pt x="145" y="48"/>
                    <a:pt x="131" y="48"/>
                    <a:pt x="112" y="43"/>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4"/>
            <p:cNvSpPr/>
            <p:nvPr/>
          </p:nvSpPr>
          <p:spPr>
            <a:xfrm>
              <a:off x="6273269" y="2730338"/>
              <a:ext cx="62474" cy="46213"/>
            </a:xfrm>
            <a:custGeom>
              <a:rect b="b" l="l" r="r" t="t"/>
              <a:pathLst>
                <a:path extrusionOk="0" h="1762" w="2382">
                  <a:moveTo>
                    <a:pt x="1540" y="0"/>
                  </a:moveTo>
                  <a:lnTo>
                    <a:pt x="558" y="385"/>
                  </a:lnTo>
                  <a:lnTo>
                    <a:pt x="549" y="385"/>
                  </a:lnTo>
                  <a:cubicBezTo>
                    <a:pt x="313" y="486"/>
                    <a:pt x="125" y="669"/>
                    <a:pt x="24" y="905"/>
                  </a:cubicBezTo>
                  <a:lnTo>
                    <a:pt x="0" y="963"/>
                  </a:lnTo>
                  <a:lnTo>
                    <a:pt x="48" y="1006"/>
                  </a:lnTo>
                  <a:cubicBezTo>
                    <a:pt x="650" y="1492"/>
                    <a:pt x="1405" y="1762"/>
                    <a:pt x="2180" y="1762"/>
                  </a:cubicBezTo>
                  <a:cubicBezTo>
                    <a:pt x="2247" y="1762"/>
                    <a:pt x="2315" y="1762"/>
                    <a:pt x="2382" y="1757"/>
                  </a:cubicBezTo>
                  <a:cubicBezTo>
                    <a:pt x="1675" y="1713"/>
                    <a:pt x="996" y="1449"/>
                    <a:pt x="448" y="1006"/>
                  </a:cubicBezTo>
                  <a:lnTo>
                    <a:pt x="400" y="963"/>
                  </a:lnTo>
                  <a:lnTo>
                    <a:pt x="424" y="905"/>
                  </a:lnTo>
                  <a:cubicBezTo>
                    <a:pt x="525" y="669"/>
                    <a:pt x="712" y="486"/>
                    <a:pt x="948" y="385"/>
                  </a:cubicBezTo>
                  <a:lnTo>
                    <a:pt x="958" y="385"/>
                  </a:lnTo>
                  <a:lnTo>
                    <a:pt x="1655" y="111"/>
                  </a:lnTo>
                  <a:lnTo>
                    <a:pt x="1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4"/>
            <p:cNvSpPr/>
            <p:nvPr/>
          </p:nvSpPr>
          <p:spPr>
            <a:xfrm>
              <a:off x="6226558" y="2433390"/>
              <a:ext cx="342793" cy="353389"/>
            </a:xfrm>
            <a:custGeom>
              <a:rect b="b" l="l" r="r" t="t"/>
              <a:pathLst>
                <a:path extrusionOk="0" h="13474" w="13070">
                  <a:moveTo>
                    <a:pt x="10500" y="727"/>
                  </a:moveTo>
                  <a:lnTo>
                    <a:pt x="12314" y="2541"/>
                  </a:lnTo>
                  <a:lnTo>
                    <a:pt x="10500" y="2541"/>
                  </a:lnTo>
                  <a:lnTo>
                    <a:pt x="10500" y="727"/>
                  </a:lnTo>
                  <a:close/>
                  <a:moveTo>
                    <a:pt x="8595" y="2050"/>
                  </a:moveTo>
                  <a:lnTo>
                    <a:pt x="10409" y="3864"/>
                  </a:lnTo>
                  <a:lnTo>
                    <a:pt x="8595" y="3864"/>
                  </a:lnTo>
                  <a:lnTo>
                    <a:pt x="8595" y="3859"/>
                  </a:lnTo>
                  <a:lnTo>
                    <a:pt x="8595" y="2050"/>
                  </a:lnTo>
                  <a:close/>
                  <a:moveTo>
                    <a:pt x="4023" y="7030"/>
                  </a:moveTo>
                  <a:cubicBezTo>
                    <a:pt x="4721" y="7030"/>
                    <a:pt x="5294" y="7666"/>
                    <a:pt x="5294" y="8440"/>
                  </a:cubicBezTo>
                  <a:lnTo>
                    <a:pt x="5294" y="8536"/>
                  </a:lnTo>
                  <a:cubicBezTo>
                    <a:pt x="5279" y="8541"/>
                    <a:pt x="5265" y="8541"/>
                    <a:pt x="5250" y="8546"/>
                  </a:cubicBezTo>
                  <a:lnTo>
                    <a:pt x="5246" y="8546"/>
                  </a:lnTo>
                  <a:cubicBezTo>
                    <a:pt x="4846" y="8450"/>
                    <a:pt x="4716" y="7868"/>
                    <a:pt x="4716" y="7863"/>
                  </a:cubicBezTo>
                  <a:cubicBezTo>
                    <a:pt x="4694" y="7752"/>
                    <a:pt x="4599" y="7690"/>
                    <a:pt x="4504" y="7690"/>
                  </a:cubicBezTo>
                  <a:cubicBezTo>
                    <a:pt x="4437" y="7690"/>
                    <a:pt x="4370" y="7721"/>
                    <a:pt x="4327" y="7786"/>
                  </a:cubicBezTo>
                  <a:cubicBezTo>
                    <a:pt x="3836" y="8532"/>
                    <a:pt x="2748" y="8536"/>
                    <a:pt x="2734" y="8536"/>
                  </a:cubicBezTo>
                  <a:cubicBezTo>
                    <a:pt x="2717" y="8544"/>
                    <a:pt x="2699" y="8547"/>
                    <a:pt x="2681" y="8547"/>
                  </a:cubicBezTo>
                  <a:cubicBezTo>
                    <a:pt x="2663" y="8547"/>
                    <a:pt x="2645" y="8544"/>
                    <a:pt x="2628" y="8536"/>
                  </a:cubicBezTo>
                  <a:lnTo>
                    <a:pt x="2628" y="8440"/>
                  </a:lnTo>
                  <a:cubicBezTo>
                    <a:pt x="2628" y="7666"/>
                    <a:pt x="3201" y="7030"/>
                    <a:pt x="3898" y="7030"/>
                  </a:cubicBezTo>
                  <a:close/>
                  <a:moveTo>
                    <a:pt x="2325" y="9090"/>
                  </a:moveTo>
                  <a:cubicBezTo>
                    <a:pt x="2344" y="9099"/>
                    <a:pt x="2368" y="9104"/>
                    <a:pt x="2392" y="9109"/>
                  </a:cubicBezTo>
                  <a:lnTo>
                    <a:pt x="2392" y="9335"/>
                  </a:lnTo>
                  <a:cubicBezTo>
                    <a:pt x="2392" y="9403"/>
                    <a:pt x="2397" y="9470"/>
                    <a:pt x="2407" y="9532"/>
                  </a:cubicBezTo>
                  <a:cubicBezTo>
                    <a:pt x="2301" y="9499"/>
                    <a:pt x="2229" y="9403"/>
                    <a:pt x="2233" y="9292"/>
                  </a:cubicBezTo>
                  <a:cubicBezTo>
                    <a:pt x="2233" y="9215"/>
                    <a:pt x="2267" y="9138"/>
                    <a:pt x="2325" y="9090"/>
                  </a:cubicBezTo>
                  <a:close/>
                  <a:moveTo>
                    <a:pt x="5597" y="9090"/>
                  </a:moveTo>
                  <a:cubicBezTo>
                    <a:pt x="5655" y="9143"/>
                    <a:pt x="5693" y="9215"/>
                    <a:pt x="5688" y="9297"/>
                  </a:cubicBezTo>
                  <a:cubicBezTo>
                    <a:pt x="5693" y="9403"/>
                    <a:pt x="5626" y="9499"/>
                    <a:pt x="5525" y="9532"/>
                  </a:cubicBezTo>
                  <a:cubicBezTo>
                    <a:pt x="5534" y="9465"/>
                    <a:pt x="5534" y="9403"/>
                    <a:pt x="5534" y="9335"/>
                  </a:cubicBezTo>
                  <a:lnTo>
                    <a:pt x="5534" y="9109"/>
                  </a:lnTo>
                  <a:cubicBezTo>
                    <a:pt x="5558" y="9104"/>
                    <a:pt x="5578" y="9099"/>
                    <a:pt x="5597" y="9090"/>
                  </a:cubicBezTo>
                  <a:close/>
                  <a:moveTo>
                    <a:pt x="4432" y="8325"/>
                  </a:moveTo>
                  <a:cubicBezTo>
                    <a:pt x="4553" y="8565"/>
                    <a:pt x="4755" y="8849"/>
                    <a:pt x="5106" y="8950"/>
                  </a:cubicBezTo>
                  <a:lnTo>
                    <a:pt x="5106" y="9335"/>
                  </a:lnTo>
                  <a:cubicBezTo>
                    <a:pt x="5106" y="9956"/>
                    <a:pt x="4654" y="10461"/>
                    <a:pt x="4096" y="10461"/>
                  </a:cubicBezTo>
                  <a:lnTo>
                    <a:pt x="3831" y="10461"/>
                  </a:lnTo>
                  <a:cubicBezTo>
                    <a:pt x="3273" y="10461"/>
                    <a:pt x="2816" y="9956"/>
                    <a:pt x="2816" y="9335"/>
                  </a:cubicBezTo>
                  <a:lnTo>
                    <a:pt x="2816" y="8965"/>
                  </a:lnTo>
                  <a:cubicBezTo>
                    <a:pt x="3080" y="8950"/>
                    <a:pt x="3874" y="8864"/>
                    <a:pt x="4432" y="8325"/>
                  </a:cubicBezTo>
                  <a:close/>
                  <a:moveTo>
                    <a:pt x="4274" y="10876"/>
                  </a:moveTo>
                  <a:lnTo>
                    <a:pt x="4274" y="11101"/>
                  </a:lnTo>
                  <a:lnTo>
                    <a:pt x="3966" y="11419"/>
                  </a:lnTo>
                  <a:lnTo>
                    <a:pt x="3672" y="11135"/>
                  </a:lnTo>
                  <a:lnTo>
                    <a:pt x="3672" y="10880"/>
                  </a:lnTo>
                  <a:cubicBezTo>
                    <a:pt x="3725" y="10885"/>
                    <a:pt x="3778" y="10889"/>
                    <a:pt x="3831" y="10889"/>
                  </a:cubicBezTo>
                  <a:lnTo>
                    <a:pt x="4096" y="10889"/>
                  </a:lnTo>
                  <a:cubicBezTo>
                    <a:pt x="4157" y="10889"/>
                    <a:pt x="4213" y="10885"/>
                    <a:pt x="4274" y="10876"/>
                  </a:cubicBezTo>
                  <a:close/>
                  <a:moveTo>
                    <a:pt x="10072" y="429"/>
                  </a:moveTo>
                  <a:lnTo>
                    <a:pt x="10072" y="2758"/>
                  </a:lnTo>
                  <a:cubicBezTo>
                    <a:pt x="10072" y="2878"/>
                    <a:pt x="10163" y="2974"/>
                    <a:pt x="10283" y="2974"/>
                  </a:cubicBezTo>
                  <a:lnTo>
                    <a:pt x="12617" y="2974"/>
                  </a:lnTo>
                  <a:lnTo>
                    <a:pt x="12617" y="11683"/>
                  </a:lnTo>
                  <a:lnTo>
                    <a:pt x="11140" y="11679"/>
                  </a:lnTo>
                  <a:lnTo>
                    <a:pt x="11140" y="4076"/>
                  </a:lnTo>
                  <a:lnTo>
                    <a:pt x="11140" y="4071"/>
                  </a:lnTo>
                  <a:lnTo>
                    <a:pt x="11140" y="4062"/>
                  </a:lnTo>
                  <a:cubicBezTo>
                    <a:pt x="11140" y="4052"/>
                    <a:pt x="11135" y="4042"/>
                    <a:pt x="11135" y="4037"/>
                  </a:cubicBezTo>
                  <a:cubicBezTo>
                    <a:pt x="11135" y="4028"/>
                    <a:pt x="11130" y="4018"/>
                    <a:pt x="11130" y="4009"/>
                  </a:cubicBezTo>
                  <a:lnTo>
                    <a:pt x="11130" y="4004"/>
                  </a:lnTo>
                  <a:cubicBezTo>
                    <a:pt x="11126" y="3994"/>
                    <a:pt x="11121" y="3985"/>
                    <a:pt x="11116" y="3980"/>
                  </a:cubicBezTo>
                  <a:cubicBezTo>
                    <a:pt x="11111" y="3970"/>
                    <a:pt x="11106" y="3961"/>
                    <a:pt x="11101" y="3956"/>
                  </a:cubicBezTo>
                  <a:lnTo>
                    <a:pt x="11097" y="3951"/>
                  </a:lnTo>
                  <a:cubicBezTo>
                    <a:pt x="11092" y="3941"/>
                    <a:pt x="11087" y="3936"/>
                    <a:pt x="11077" y="3927"/>
                  </a:cubicBezTo>
                  <a:lnTo>
                    <a:pt x="8532" y="1381"/>
                  </a:lnTo>
                  <a:cubicBezTo>
                    <a:pt x="8527" y="1377"/>
                    <a:pt x="8518" y="1367"/>
                    <a:pt x="8513" y="1362"/>
                  </a:cubicBezTo>
                  <a:lnTo>
                    <a:pt x="8508" y="1357"/>
                  </a:lnTo>
                  <a:cubicBezTo>
                    <a:pt x="8498" y="1353"/>
                    <a:pt x="8494" y="1348"/>
                    <a:pt x="8484" y="1343"/>
                  </a:cubicBezTo>
                  <a:cubicBezTo>
                    <a:pt x="8474" y="1338"/>
                    <a:pt x="8469" y="1338"/>
                    <a:pt x="8460" y="1333"/>
                  </a:cubicBezTo>
                  <a:lnTo>
                    <a:pt x="8450" y="1333"/>
                  </a:lnTo>
                  <a:cubicBezTo>
                    <a:pt x="8445" y="1333"/>
                    <a:pt x="8436" y="1328"/>
                    <a:pt x="8426" y="1328"/>
                  </a:cubicBezTo>
                  <a:lnTo>
                    <a:pt x="8402" y="1324"/>
                  </a:lnTo>
                  <a:lnTo>
                    <a:pt x="5197" y="1324"/>
                  </a:lnTo>
                  <a:lnTo>
                    <a:pt x="5197" y="429"/>
                  </a:lnTo>
                  <a:close/>
                  <a:moveTo>
                    <a:pt x="8171" y="1747"/>
                  </a:moveTo>
                  <a:lnTo>
                    <a:pt x="8171" y="4076"/>
                  </a:lnTo>
                  <a:cubicBezTo>
                    <a:pt x="8171" y="4196"/>
                    <a:pt x="8267" y="4293"/>
                    <a:pt x="8383" y="4293"/>
                  </a:cubicBezTo>
                  <a:lnTo>
                    <a:pt x="10717" y="4293"/>
                  </a:lnTo>
                  <a:lnTo>
                    <a:pt x="10717" y="13007"/>
                  </a:lnTo>
                  <a:lnTo>
                    <a:pt x="5794" y="13007"/>
                  </a:lnTo>
                  <a:cubicBezTo>
                    <a:pt x="6992" y="12367"/>
                    <a:pt x="7767" y="11140"/>
                    <a:pt x="7839" y="9783"/>
                  </a:cubicBezTo>
                  <a:lnTo>
                    <a:pt x="7839" y="9759"/>
                  </a:lnTo>
                  <a:lnTo>
                    <a:pt x="7839" y="9677"/>
                  </a:lnTo>
                  <a:lnTo>
                    <a:pt x="7839" y="9638"/>
                  </a:lnTo>
                  <a:lnTo>
                    <a:pt x="7839" y="9624"/>
                  </a:lnTo>
                  <a:lnTo>
                    <a:pt x="7839" y="9571"/>
                  </a:lnTo>
                  <a:lnTo>
                    <a:pt x="7839" y="9537"/>
                  </a:lnTo>
                  <a:lnTo>
                    <a:pt x="7839" y="9523"/>
                  </a:lnTo>
                  <a:lnTo>
                    <a:pt x="7839" y="9465"/>
                  </a:lnTo>
                  <a:lnTo>
                    <a:pt x="7839" y="9436"/>
                  </a:lnTo>
                  <a:lnTo>
                    <a:pt x="7839" y="9417"/>
                  </a:lnTo>
                  <a:lnTo>
                    <a:pt x="7839" y="9359"/>
                  </a:lnTo>
                  <a:lnTo>
                    <a:pt x="7839" y="9311"/>
                  </a:lnTo>
                  <a:cubicBezTo>
                    <a:pt x="7839" y="9297"/>
                    <a:pt x="7839" y="9277"/>
                    <a:pt x="7834" y="9253"/>
                  </a:cubicBezTo>
                  <a:lnTo>
                    <a:pt x="7834" y="9249"/>
                  </a:lnTo>
                  <a:cubicBezTo>
                    <a:pt x="7834" y="9234"/>
                    <a:pt x="7834" y="9220"/>
                    <a:pt x="7829" y="9205"/>
                  </a:cubicBezTo>
                  <a:cubicBezTo>
                    <a:pt x="7829" y="9196"/>
                    <a:pt x="7829" y="9167"/>
                    <a:pt x="7825" y="9148"/>
                  </a:cubicBezTo>
                  <a:lnTo>
                    <a:pt x="7825" y="9138"/>
                  </a:lnTo>
                  <a:cubicBezTo>
                    <a:pt x="7825" y="9128"/>
                    <a:pt x="7825" y="9114"/>
                    <a:pt x="7820" y="9099"/>
                  </a:cubicBezTo>
                  <a:cubicBezTo>
                    <a:pt x="7815" y="9090"/>
                    <a:pt x="7815" y="9061"/>
                    <a:pt x="7810" y="9042"/>
                  </a:cubicBezTo>
                  <a:lnTo>
                    <a:pt x="7810" y="9027"/>
                  </a:lnTo>
                  <a:lnTo>
                    <a:pt x="7810" y="8998"/>
                  </a:lnTo>
                  <a:cubicBezTo>
                    <a:pt x="7810" y="8979"/>
                    <a:pt x="7801" y="8960"/>
                    <a:pt x="7801" y="8941"/>
                  </a:cubicBezTo>
                  <a:lnTo>
                    <a:pt x="7791" y="8897"/>
                  </a:lnTo>
                  <a:cubicBezTo>
                    <a:pt x="7786" y="8864"/>
                    <a:pt x="7781" y="8830"/>
                    <a:pt x="7772" y="8801"/>
                  </a:cubicBezTo>
                  <a:lnTo>
                    <a:pt x="7772" y="8811"/>
                  </a:lnTo>
                  <a:cubicBezTo>
                    <a:pt x="7767" y="8777"/>
                    <a:pt x="7762" y="8743"/>
                    <a:pt x="7752" y="8710"/>
                  </a:cubicBezTo>
                  <a:lnTo>
                    <a:pt x="7743" y="8676"/>
                  </a:lnTo>
                  <a:cubicBezTo>
                    <a:pt x="7738" y="8652"/>
                    <a:pt x="7733" y="8633"/>
                    <a:pt x="7728" y="8609"/>
                  </a:cubicBezTo>
                  <a:lnTo>
                    <a:pt x="7724" y="8585"/>
                  </a:lnTo>
                  <a:lnTo>
                    <a:pt x="7724" y="8575"/>
                  </a:lnTo>
                  <a:cubicBezTo>
                    <a:pt x="7714" y="8551"/>
                    <a:pt x="7709" y="8532"/>
                    <a:pt x="7704" y="8512"/>
                  </a:cubicBezTo>
                  <a:lnTo>
                    <a:pt x="7695" y="8474"/>
                  </a:lnTo>
                  <a:cubicBezTo>
                    <a:pt x="7685" y="8455"/>
                    <a:pt x="7680" y="8435"/>
                    <a:pt x="7676" y="8416"/>
                  </a:cubicBezTo>
                  <a:lnTo>
                    <a:pt x="7661" y="8378"/>
                  </a:lnTo>
                  <a:lnTo>
                    <a:pt x="7642" y="8320"/>
                  </a:lnTo>
                  <a:lnTo>
                    <a:pt x="7632" y="8281"/>
                  </a:lnTo>
                  <a:cubicBezTo>
                    <a:pt x="7623" y="8262"/>
                    <a:pt x="7613" y="8243"/>
                    <a:pt x="7608" y="8224"/>
                  </a:cubicBezTo>
                  <a:lnTo>
                    <a:pt x="7594" y="8190"/>
                  </a:lnTo>
                  <a:lnTo>
                    <a:pt x="7570" y="8127"/>
                  </a:lnTo>
                  <a:lnTo>
                    <a:pt x="7560" y="8103"/>
                  </a:lnTo>
                  <a:lnTo>
                    <a:pt x="7560" y="8099"/>
                  </a:lnTo>
                  <a:cubicBezTo>
                    <a:pt x="7502" y="7954"/>
                    <a:pt x="7435" y="7815"/>
                    <a:pt x="7358" y="7680"/>
                  </a:cubicBezTo>
                  <a:cubicBezTo>
                    <a:pt x="7313" y="7608"/>
                    <a:pt x="7247" y="7577"/>
                    <a:pt x="7182" y="7577"/>
                  </a:cubicBezTo>
                  <a:cubicBezTo>
                    <a:pt x="7040" y="7577"/>
                    <a:pt x="6902" y="7723"/>
                    <a:pt x="6987" y="7892"/>
                  </a:cubicBezTo>
                  <a:cubicBezTo>
                    <a:pt x="7055" y="8012"/>
                    <a:pt x="7113" y="8137"/>
                    <a:pt x="7165" y="8267"/>
                  </a:cubicBezTo>
                  <a:lnTo>
                    <a:pt x="7165" y="8272"/>
                  </a:lnTo>
                  <a:lnTo>
                    <a:pt x="7170" y="8286"/>
                  </a:lnTo>
                  <a:lnTo>
                    <a:pt x="7194" y="8344"/>
                  </a:lnTo>
                  <a:lnTo>
                    <a:pt x="7204" y="8373"/>
                  </a:lnTo>
                  <a:cubicBezTo>
                    <a:pt x="7214" y="8392"/>
                    <a:pt x="7218" y="8411"/>
                    <a:pt x="7228" y="8431"/>
                  </a:cubicBezTo>
                  <a:lnTo>
                    <a:pt x="7238" y="8459"/>
                  </a:lnTo>
                  <a:lnTo>
                    <a:pt x="7257" y="8512"/>
                  </a:lnTo>
                  <a:lnTo>
                    <a:pt x="7267" y="8546"/>
                  </a:lnTo>
                  <a:lnTo>
                    <a:pt x="7281" y="8599"/>
                  </a:lnTo>
                  <a:lnTo>
                    <a:pt x="7291" y="8633"/>
                  </a:lnTo>
                  <a:cubicBezTo>
                    <a:pt x="7295" y="8647"/>
                    <a:pt x="7300" y="8666"/>
                    <a:pt x="7305" y="8686"/>
                  </a:cubicBezTo>
                  <a:lnTo>
                    <a:pt x="7315" y="8719"/>
                  </a:lnTo>
                  <a:cubicBezTo>
                    <a:pt x="7319" y="8739"/>
                    <a:pt x="7324" y="8758"/>
                    <a:pt x="7329" y="8777"/>
                  </a:cubicBezTo>
                  <a:lnTo>
                    <a:pt x="7339" y="8811"/>
                  </a:lnTo>
                  <a:cubicBezTo>
                    <a:pt x="7344" y="8840"/>
                    <a:pt x="7348" y="8868"/>
                    <a:pt x="7358" y="8897"/>
                  </a:cubicBezTo>
                  <a:lnTo>
                    <a:pt x="7358" y="8902"/>
                  </a:lnTo>
                  <a:cubicBezTo>
                    <a:pt x="7363" y="8931"/>
                    <a:pt x="7368" y="8955"/>
                    <a:pt x="7372" y="8984"/>
                  </a:cubicBezTo>
                  <a:lnTo>
                    <a:pt x="7377" y="9027"/>
                  </a:lnTo>
                  <a:cubicBezTo>
                    <a:pt x="7377" y="9042"/>
                    <a:pt x="7382" y="9056"/>
                    <a:pt x="7387" y="9075"/>
                  </a:cubicBezTo>
                  <a:lnTo>
                    <a:pt x="7392" y="9099"/>
                  </a:lnTo>
                  <a:lnTo>
                    <a:pt x="7392" y="9114"/>
                  </a:lnTo>
                  <a:cubicBezTo>
                    <a:pt x="7392" y="9133"/>
                    <a:pt x="7396" y="9148"/>
                    <a:pt x="7396" y="9167"/>
                  </a:cubicBezTo>
                  <a:cubicBezTo>
                    <a:pt x="7401" y="9186"/>
                    <a:pt x="7396" y="9186"/>
                    <a:pt x="7401" y="9196"/>
                  </a:cubicBezTo>
                  <a:lnTo>
                    <a:pt x="7401" y="9205"/>
                  </a:lnTo>
                  <a:cubicBezTo>
                    <a:pt x="7401" y="9225"/>
                    <a:pt x="7406" y="9239"/>
                    <a:pt x="7406" y="9258"/>
                  </a:cubicBezTo>
                  <a:cubicBezTo>
                    <a:pt x="7406" y="9273"/>
                    <a:pt x="7406" y="9282"/>
                    <a:pt x="7411" y="9292"/>
                  </a:cubicBezTo>
                  <a:lnTo>
                    <a:pt x="7411" y="9297"/>
                  </a:lnTo>
                  <a:cubicBezTo>
                    <a:pt x="7411" y="9316"/>
                    <a:pt x="7411" y="9330"/>
                    <a:pt x="7411" y="9350"/>
                  </a:cubicBezTo>
                  <a:cubicBezTo>
                    <a:pt x="7416" y="9364"/>
                    <a:pt x="7411" y="9379"/>
                    <a:pt x="7411" y="9393"/>
                  </a:cubicBezTo>
                  <a:lnTo>
                    <a:pt x="7411" y="9441"/>
                  </a:lnTo>
                  <a:lnTo>
                    <a:pt x="7411" y="9484"/>
                  </a:lnTo>
                  <a:lnTo>
                    <a:pt x="7411" y="9537"/>
                  </a:lnTo>
                  <a:lnTo>
                    <a:pt x="7411" y="9547"/>
                  </a:lnTo>
                  <a:lnTo>
                    <a:pt x="7411" y="9576"/>
                  </a:lnTo>
                  <a:lnTo>
                    <a:pt x="7411" y="9624"/>
                  </a:lnTo>
                  <a:lnTo>
                    <a:pt x="7411" y="9643"/>
                  </a:lnTo>
                  <a:lnTo>
                    <a:pt x="7411" y="9672"/>
                  </a:lnTo>
                  <a:lnTo>
                    <a:pt x="7411" y="9739"/>
                  </a:lnTo>
                  <a:lnTo>
                    <a:pt x="7411" y="9759"/>
                  </a:lnTo>
                  <a:lnTo>
                    <a:pt x="7411" y="9763"/>
                  </a:lnTo>
                  <a:cubicBezTo>
                    <a:pt x="7372" y="10606"/>
                    <a:pt x="7021" y="11404"/>
                    <a:pt x="6429" y="12006"/>
                  </a:cubicBezTo>
                  <a:cubicBezTo>
                    <a:pt x="6280" y="11707"/>
                    <a:pt x="6025" y="11481"/>
                    <a:pt x="5717" y="11356"/>
                  </a:cubicBezTo>
                  <a:lnTo>
                    <a:pt x="4707" y="10952"/>
                  </a:lnTo>
                  <a:lnTo>
                    <a:pt x="4707" y="10745"/>
                  </a:lnTo>
                  <a:cubicBezTo>
                    <a:pt x="5029" y="10581"/>
                    <a:pt x="5279" y="10302"/>
                    <a:pt x="5414" y="9961"/>
                  </a:cubicBezTo>
                  <a:cubicBezTo>
                    <a:pt x="5433" y="9966"/>
                    <a:pt x="5457" y="9970"/>
                    <a:pt x="5477" y="9970"/>
                  </a:cubicBezTo>
                  <a:cubicBezTo>
                    <a:pt x="5842" y="9961"/>
                    <a:pt x="6131" y="9658"/>
                    <a:pt x="6121" y="9292"/>
                  </a:cubicBezTo>
                  <a:cubicBezTo>
                    <a:pt x="6121" y="9022"/>
                    <a:pt x="5967" y="8777"/>
                    <a:pt x="5722" y="8666"/>
                  </a:cubicBezTo>
                  <a:lnTo>
                    <a:pt x="5722" y="8435"/>
                  </a:lnTo>
                  <a:cubicBezTo>
                    <a:pt x="5722" y="7425"/>
                    <a:pt x="4962" y="6602"/>
                    <a:pt x="4023" y="6602"/>
                  </a:cubicBezTo>
                  <a:lnTo>
                    <a:pt x="3903" y="6602"/>
                  </a:lnTo>
                  <a:cubicBezTo>
                    <a:pt x="2965" y="6602"/>
                    <a:pt x="2205" y="7425"/>
                    <a:pt x="2205" y="8435"/>
                  </a:cubicBezTo>
                  <a:lnTo>
                    <a:pt x="2205" y="8666"/>
                  </a:lnTo>
                  <a:cubicBezTo>
                    <a:pt x="1959" y="8777"/>
                    <a:pt x="1800" y="9022"/>
                    <a:pt x="1805" y="9292"/>
                  </a:cubicBezTo>
                  <a:cubicBezTo>
                    <a:pt x="1796" y="9653"/>
                    <a:pt x="2084" y="9956"/>
                    <a:pt x="2450" y="9966"/>
                  </a:cubicBezTo>
                  <a:cubicBezTo>
                    <a:pt x="2469" y="9966"/>
                    <a:pt x="2493" y="9961"/>
                    <a:pt x="2513" y="9956"/>
                  </a:cubicBezTo>
                  <a:cubicBezTo>
                    <a:pt x="2652" y="10302"/>
                    <a:pt x="2912" y="10586"/>
                    <a:pt x="3249" y="10750"/>
                  </a:cubicBezTo>
                  <a:lnTo>
                    <a:pt x="3249" y="10942"/>
                  </a:lnTo>
                  <a:lnTo>
                    <a:pt x="2205" y="11351"/>
                  </a:lnTo>
                  <a:cubicBezTo>
                    <a:pt x="1897" y="11472"/>
                    <a:pt x="1642" y="11703"/>
                    <a:pt x="1492" y="12001"/>
                  </a:cubicBezTo>
                  <a:cubicBezTo>
                    <a:pt x="819" y="11313"/>
                    <a:pt x="463" y="10370"/>
                    <a:pt x="511" y="9412"/>
                  </a:cubicBezTo>
                  <a:lnTo>
                    <a:pt x="511" y="9403"/>
                  </a:lnTo>
                  <a:lnTo>
                    <a:pt x="511" y="9388"/>
                  </a:lnTo>
                  <a:lnTo>
                    <a:pt x="511" y="9379"/>
                  </a:lnTo>
                  <a:cubicBezTo>
                    <a:pt x="511" y="9359"/>
                    <a:pt x="511" y="9340"/>
                    <a:pt x="516" y="9316"/>
                  </a:cubicBezTo>
                  <a:lnTo>
                    <a:pt x="516" y="9292"/>
                  </a:lnTo>
                  <a:lnTo>
                    <a:pt x="516" y="9263"/>
                  </a:lnTo>
                  <a:cubicBezTo>
                    <a:pt x="516" y="9249"/>
                    <a:pt x="516" y="9234"/>
                    <a:pt x="520" y="9220"/>
                  </a:cubicBezTo>
                  <a:cubicBezTo>
                    <a:pt x="520" y="9210"/>
                    <a:pt x="520" y="9205"/>
                    <a:pt x="520" y="9196"/>
                  </a:cubicBezTo>
                  <a:lnTo>
                    <a:pt x="520" y="9181"/>
                  </a:lnTo>
                  <a:cubicBezTo>
                    <a:pt x="520" y="9162"/>
                    <a:pt x="525" y="9148"/>
                    <a:pt x="525" y="9128"/>
                  </a:cubicBezTo>
                  <a:lnTo>
                    <a:pt x="530" y="9099"/>
                  </a:lnTo>
                  <a:lnTo>
                    <a:pt x="530" y="9085"/>
                  </a:lnTo>
                  <a:cubicBezTo>
                    <a:pt x="530" y="9071"/>
                    <a:pt x="535" y="9051"/>
                    <a:pt x="540" y="9037"/>
                  </a:cubicBezTo>
                  <a:lnTo>
                    <a:pt x="545" y="8994"/>
                  </a:lnTo>
                  <a:cubicBezTo>
                    <a:pt x="545" y="8979"/>
                    <a:pt x="554" y="8960"/>
                    <a:pt x="554" y="8945"/>
                  </a:cubicBezTo>
                  <a:lnTo>
                    <a:pt x="564" y="8902"/>
                  </a:lnTo>
                  <a:cubicBezTo>
                    <a:pt x="569" y="8888"/>
                    <a:pt x="569" y="8873"/>
                    <a:pt x="573" y="8854"/>
                  </a:cubicBezTo>
                  <a:cubicBezTo>
                    <a:pt x="578" y="8835"/>
                    <a:pt x="578" y="8825"/>
                    <a:pt x="583" y="8816"/>
                  </a:cubicBezTo>
                  <a:cubicBezTo>
                    <a:pt x="583" y="8801"/>
                    <a:pt x="588" y="8782"/>
                    <a:pt x="593" y="8767"/>
                  </a:cubicBezTo>
                  <a:lnTo>
                    <a:pt x="597" y="8748"/>
                  </a:lnTo>
                  <a:lnTo>
                    <a:pt x="602" y="8724"/>
                  </a:lnTo>
                  <a:cubicBezTo>
                    <a:pt x="607" y="8710"/>
                    <a:pt x="612" y="8690"/>
                    <a:pt x="617" y="8671"/>
                  </a:cubicBezTo>
                  <a:lnTo>
                    <a:pt x="622" y="8657"/>
                  </a:lnTo>
                  <a:lnTo>
                    <a:pt x="626" y="8638"/>
                  </a:lnTo>
                  <a:cubicBezTo>
                    <a:pt x="636" y="8609"/>
                    <a:pt x="641" y="8585"/>
                    <a:pt x="650" y="8556"/>
                  </a:cubicBezTo>
                  <a:lnTo>
                    <a:pt x="650" y="8551"/>
                  </a:lnTo>
                  <a:cubicBezTo>
                    <a:pt x="660" y="8522"/>
                    <a:pt x="670" y="8493"/>
                    <a:pt x="679" y="8469"/>
                  </a:cubicBezTo>
                  <a:lnTo>
                    <a:pt x="689" y="8440"/>
                  </a:lnTo>
                  <a:cubicBezTo>
                    <a:pt x="694" y="8421"/>
                    <a:pt x="703" y="8402"/>
                    <a:pt x="708" y="8378"/>
                  </a:cubicBezTo>
                  <a:lnTo>
                    <a:pt x="723" y="8349"/>
                  </a:lnTo>
                  <a:lnTo>
                    <a:pt x="742" y="8296"/>
                  </a:lnTo>
                  <a:lnTo>
                    <a:pt x="756" y="8262"/>
                  </a:lnTo>
                  <a:lnTo>
                    <a:pt x="775" y="8209"/>
                  </a:lnTo>
                  <a:lnTo>
                    <a:pt x="790" y="8180"/>
                  </a:lnTo>
                  <a:lnTo>
                    <a:pt x="814" y="8127"/>
                  </a:lnTo>
                  <a:lnTo>
                    <a:pt x="828" y="8099"/>
                  </a:lnTo>
                  <a:lnTo>
                    <a:pt x="852" y="8046"/>
                  </a:lnTo>
                  <a:lnTo>
                    <a:pt x="867" y="8017"/>
                  </a:lnTo>
                  <a:lnTo>
                    <a:pt x="896" y="7964"/>
                  </a:lnTo>
                  <a:lnTo>
                    <a:pt x="905" y="7949"/>
                  </a:lnTo>
                  <a:lnTo>
                    <a:pt x="905" y="7945"/>
                  </a:lnTo>
                  <a:cubicBezTo>
                    <a:pt x="1064" y="7641"/>
                    <a:pt x="1271" y="7367"/>
                    <a:pt x="1516" y="7127"/>
                  </a:cubicBezTo>
                  <a:lnTo>
                    <a:pt x="1521" y="7122"/>
                  </a:lnTo>
                  <a:lnTo>
                    <a:pt x="1531" y="7107"/>
                  </a:lnTo>
                  <a:lnTo>
                    <a:pt x="1545" y="7098"/>
                  </a:lnTo>
                  <a:lnTo>
                    <a:pt x="1574" y="7069"/>
                  </a:lnTo>
                  <a:lnTo>
                    <a:pt x="1593" y="7050"/>
                  </a:lnTo>
                  <a:lnTo>
                    <a:pt x="1613" y="7035"/>
                  </a:lnTo>
                  <a:lnTo>
                    <a:pt x="1637" y="7011"/>
                  </a:lnTo>
                  <a:lnTo>
                    <a:pt x="1661" y="6992"/>
                  </a:lnTo>
                  <a:lnTo>
                    <a:pt x="1670" y="6982"/>
                  </a:lnTo>
                  <a:lnTo>
                    <a:pt x="1699" y="6953"/>
                  </a:lnTo>
                  <a:lnTo>
                    <a:pt x="1723" y="6934"/>
                  </a:lnTo>
                  <a:lnTo>
                    <a:pt x="1733" y="6929"/>
                  </a:lnTo>
                  <a:lnTo>
                    <a:pt x="1767" y="6900"/>
                  </a:lnTo>
                  <a:lnTo>
                    <a:pt x="1800" y="6872"/>
                  </a:lnTo>
                  <a:lnTo>
                    <a:pt x="1834" y="6848"/>
                  </a:lnTo>
                  <a:lnTo>
                    <a:pt x="1868" y="6823"/>
                  </a:lnTo>
                  <a:lnTo>
                    <a:pt x="1901" y="6795"/>
                  </a:lnTo>
                  <a:lnTo>
                    <a:pt x="1935" y="6771"/>
                  </a:lnTo>
                  <a:lnTo>
                    <a:pt x="1974" y="6746"/>
                  </a:lnTo>
                  <a:lnTo>
                    <a:pt x="2007" y="6722"/>
                  </a:lnTo>
                  <a:lnTo>
                    <a:pt x="2041" y="6698"/>
                  </a:lnTo>
                  <a:lnTo>
                    <a:pt x="2079" y="6674"/>
                  </a:lnTo>
                  <a:lnTo>
                    <a:pt x="2113" y="6650"/>
                  </a:lnTo>
                  <a:lnTo>
                    <a:pt x="2152" y="6626"/>
                  </a:lnTo>
                  <a:lnTo>
                    <a:pt x="2190" y="6607"/>
                  </a:lnTo>
                  <a:lnTo>
                    <a:pt x="2224" y="6583"/>
                  </a:lnTo>
                  <a:lnTo>
                    <a:pt x="2262" y="6564"/>
                  </a:lnTo>
                  <a:lnTo>
                    <a:pt x="2267" y="6564"/>
                  </a:lnTo>
                  <a:lnTo>
                    <a:pt x="2301" y="6544"/>
                  </a:lnTo>
                  <a:lnTo>
                    <a:pt x="2330" y="6530"/>
                  </a:lnTo>
                  <a:lnTo>
                    <a:pt x="2339" y="6525"/>
                  </a:lnTo>
                  <a:lnTo>
                    <a:pt x="2373" y="6506"/>
                  </a:lnTo>
                  <a:lnTo>
                    <a:pt x="2402" y="6491"/>
                  </a:lnTo>
                  <a:lnTo>
                    <a:pt x="2426" y="6482"/>
                  </a:lnTo>
                  <a:lnTo>
                    <a:pt x="2450" y="6467"/>
                  </a:lnTo>
                  <a:lnTo>
                    <a:pt x="2479" y="6453"/>
                  </a:lnTo>
                  <a:lnTo>
                    <a:pt x="2503" y="6443"/>
                  </a:lnTo>
                  <a:lnTo>
                    <a:pt x="2532" y="6429"/>
                  </a:lnTo>
                  <a:lnTo>
                    <a:pt x="2570" y="6414"/>
                  </a:lnTo>
                  <a:lnTo>
                    <a:pt x="2575" y="6414"/>
                  </a:lnTo>
                  <a:lnTo>
                    <a:pt x="2628" y="6390"/>
                  </a:lnTo>
                  <a:lnTo>
                    <a:pt x="2686" y="6366"/>
                  </a:lnTo>
                  <a:lnTo>
                    <a:pt x="2705" y="6357"/>
                  </a:lnTo>
                  <a:lnTo>
                    <a:pt x="2734" y="6347"/>
                  </a:lnTo>
                  <a:lnTo>
                    <a:pt x="2768" y="6338"/>
                  </a:lnTo>
                  <a:lnTo>
                    <a:pt x="2796" y="6328"/>
                  </a:lnTo>
                  <a:lnTo>
                    <a:pt x="2816" y="6318"/>
                  </a:lnTo>
                  <a:lnTo>
                    <a:pt x="2849" y="6309"/>
                  </a:lnTo>
                  <a:lnTo>
                    <a:pt x="2873" y="6299"/>
                  </a:lnTo>
                  <a:lnTo>
                    <a:pt x="2897" y="6294"/>
                  </a:lnTo>
                  <a:lnTo>
                    <a:pt x="2931" y="6280"/>
                  </a:lnTo>
                  <a:lnTo>
                    <a:pt x="2979" y="6265"/>
                  </a:lnTo>
                  <a:cubicBezTo>
                    <a:pt x="3008" y="6280"/>
                    <a:pt x="3037" y="6285"/>
                    <a:pt x="3066" y="6285"/>
                  </a:cubicBezTo>
                  <a:cubicBezTo>
                    <a:pt x="3128" y="6285"/>
                    <a:pt x="3191" y="6256"/>
                    <a:pt x="3229" y="6203"/>
                  </a:cubicBezTo>
                  <a:lnTo>
                    <a:pt x="3268" y="6198"/>
                  </a:lnTo>
                  <a:lnTo>
                    <a:pt x="3278" y="6198"/>
                  </a:lnTo>
                  <a:lnTo>
                    <a:pt x="3311" y="6188"/>
                  </a:lnTo>
                  <a:lnTo>
                    <a:pt x="3359" y="6179"/>
                  </a:lnTo>
                  <a:lnTo>
                    <a:pt x="3403" y="6174"/>
                  </a:lnTo>
                  <a:lnTo>
                    <a:pt x="3451" y="6169"/>
                  </a:lnTo>
                  <a:lnTo>
                    <a:pt x="3489" y="6159"/>
                  </a:lnTo>
                  <a:lnTo>
                    <a:pt x="3537" y="6155"/>
                  </a:lnTo>
                  <a:lnTo>
                    <a:pt x="3576" y="6150"/>
                  </a:lnTo>
                  <a:lnTo>
                    <a:pt x="3624" y="6145"/>
                  </a:lnTo>
                  <a:lnTo>
                    <a:pt x="3667" y="6145"/>
                  </a:lnTo>
                  <a:lnTo>
                    <a:pt x="3715" y="6140"/>
                  </a:lnTo>
                  <a:lnTo>
                    <a:pt x="4028" y="6140"/>
                  </a:lnTo>
                  <a:lnTo>
                    <a:pt x="4120" y="6145"/>
                  </a:lnTo>
                  <a:lnTo>
                    <a:pt x="4211" y="6150"/>
                  </a:lnTo>
                  <a:lnTo>
                    <a:pt x="4250" y="6150"/>
                  </a:lnTo>
                  <a:lnTo>
                    <a:pt x="4298" y="6155"/>
                  </a:lnTo>
                  <a:lnTo>
                    <a:pt x="4351" y="6159"/>
                  </a:lnTo>
                  <a:lnTo>
                    <a:pt x="4389" y="6164"/>
                  </a:lnTo>
                  <a:lnTo>
                    <a:pt x="4413" y="6169"/>
                  </a:lnTo>
                  <a:lnTo>
                    <a:pt x="4442" y="6169"/>
                  </a:lnTo>
                  <a:lnTo>
                    <a:pt x="4481" y="6179"/>
                  </a:lnTo>
                  <a:lnTo>
                    <a:pt x="4509" y="6184"/>
                  </a:lnTo>
                  <a:lnTo>
                    <a:pt x="4524" y="6184"/>
                  </a:lnTo>
                  <a:lnTo>
                    <a:pt x="4567" y="6188"/>
                  </a:lnTo>
                  <a:lnTo>
                    <a:pt x="4601" y="6198"/>
                  </a:lnTo>
                  <a:lnTo>
                    <a:pt x="4610" y="6198"/>
                  </a:lnTo>
                  <a:lnTo>
                    <a:pt x="4659" y="6208"/>
                  </a:lnTo>
                  <a:lnTo>
                    <a:pt x="4697" y="6217"/>
                  </a:lnTo>
                  <a:lnTo>
                    <a:pt x="4745" y="6227"/>
                  </a:lnTo>
                  <a:lnTo>
                    <a:pt x="4784" y="6236"/>
                  </a:lnTo>
                  <a:lnTo>
                    <a:pt x="4832" y="6246"/>
                  </a:lnTo>
                  <a:lnTo>
                    <a:pt x="4870" y="6261"/>
                  </a:lnTo>
                  <a:lnTo>
                    <a:pt x="4914" y="6270"/>
                  </a:lnTo>
                  <a:lnTo>
                    <a:pt x="4957" y="6285"/>
                  </a:lnTo>
                  <a:lnTo>
                    <a:pt x="5000" y="6299"/>
                  </a:lnTo>
                  <a:lnTo>
                    <a:pt x="5039" y="6309"/>
                  </a:lnTo>
                  <a:lnTo>
                    <a:pt x="5082" y="6323"/>
                  </a:lnTo>
                  <a:lnTo>
                    <a:pt x="5120" y="6338"/>
                  </a:lnTo>
                  <a:lnTo>
                    <a:pt x="5164" y="6352"/>
                  </a:lnTo>
                  <a:lnTo>
                    <a:pt x="5173" y="6357"/>
                  </a:lnTo>
                  <a:lnTo>
                    <a:pt x="5202" y="6371"/>
                  </a:lnTo>
                  <a:lnTo>
                    <a:pt x="5236" y="6381"/>
                  </a:lnTo>
                  <a:lnTo>
                    <a:pt x="5260" y="6390"/>
                  </a:lnTo>
                  <a:lnTo>
                    <a:pt x="5284" y="6400"/>
                  </a:lnTo>
                  <a:lnTo>
                    <a:pt x="5318" y="6419"/>
                  </a:lnTo>
                  <a:lnTo>
                    <a:pt x="5337" y="6424"/>
                  </a:lnTo>
                  <a:lnTo>
                    <a:pt x="5366" y="6439"/>
                  </a:lnTo>
                  <a:lnTo>
                    <a:pt x="5395" y="6453"/>
                  </a:lnTo>
                  <a:lnTo>
                    <a:pt x="5419" y="6463"/>
                  </a:lnTo>
                  <a:lnTo>
                    <a:pt x="5443" y="6472"/>
                  </a:lnTo>
                  <a:lnTo>
                    <a:pt x="5477" y="6491"/>
                  </a:lnTo>
                  <a:lnTo>
                    <a:pt x="5501" y="6501"/>
                  </a:lnTo>
                  <a:lnTo>
                    <a:pt x="5520" y="6511"/>
                  </a:lnTo>
                  <a:lnTo>
                    <a:pt x="5573" y="6540"/>
                  </a:lnTo>
                  <a:lnTo>
                    <a:pt x="5626" y="6568"/>
                  </a:lnTo>
                  <a:lnTo>
                    <a:pt x="5635" y="6573"/>
                  </a:lnTo>
                  <a:lnTo>
                    <a:pt x="5669" y="6593"/>
                  </a:lnTo>
                  <a:lnTo>
                    <a:pt x="5698" y="6612"/>
                  </a:lnTo>
                  <a:lnTo>
                    <a:pt x="5717" y="6621"/>
                  </a:lnTo>
                  <a:lnTo>
                    <a:pt x="5746" y="6641"/>
                  </a:lnTo>
                  <a:lnTo>
                    <a:pt x="5770" y="6655"/>
                  </a:lnTo>
                  <a:lnTo>
                    <a:pt x="5794" y="6670"/>
                  </a:lnTo>
                  <a:lnTo>
                    <a:pt x="5818" y="6684"/>
                  </a:lnTo>
                  <a:lnTo>
                    <a:pt x="5852" y="6708"/>
                  </a:lnTo>
                  <a:lnTo>
                    <a:pt x="5857" y="6713"/>
                  </a:lnTo>
                  <a:lnTo>
                    <a:pt x="5890" y="6732"/>
                  </a:lnTo>
                  <a:lnTo>
                    <a:pt x="5919" y="6751"/>
                  </a:lnTo>
                  <a:lnTo>
                    <a:pt x="5934" y="6761"/>
                  </a:lnTo>
                  <a:lnTo>
                    <a:pt x="5958" y="6780"/>
                  </a:lnTo>
                  <a:lnTo>
                    <a:pt x="5991" y="6804"/>
                  </a:lnTo>
                  <a:lnTo>
                    <a:pt x="5996" y="6809"/>
                  </a:lnTo>
                  <a:lnTo>
                    <a:pt x="6030" y="6833"/>
                  </a:lnTo>
                  <a:lnTo>
                    <a:pt x="6064" y="6857"/>
                  </a:lnTo>
                  <a:lnTo>
                    <a:pt x="6097" y="6886"/>
                  </a:lnTo>
                  <a:lnTo>
                    <a:pt x="6131" y="6910"/>
                  </a:lnTo>
                  <a:lnTo>
                    <a:pt x="6165" y="6939"/>
                  </a:lnTo>
                  <a:lnTo>
                    <a:pt x="6198" y="6968"/>
                  </a:lnTo>
                  <a:lnTo>
                    <a:pt x="6227" y="6997"/>
                  </a:lnTo>
                  <a:lnTo>
                    <a:pt x="6261" y="7026"/>
                  </a:lnTo>
                  <a:lnTo>
                    <a:pt x="6290" y="7050"/>
                  </a:lnTo>
                  <a:lnTo>
                    <a:pt x="6295" y="7050"/>
                  </a:lnTo>
                  <a:lnTo>
                    <a:pt x="6323" y="7079"/>
                  </a:lnTo>
                  <a:lnTo>
                    <a:pt x="6352" y="7107"/>
                  </a:lnTo>
                  <a:lnTo>
                    <a:pt x="6362" y="7117"/>
                  </a:lnTo>
                  <a:lnTo>
                    <a:pt x="6386" y="7141"/>
                  </a:lnTo>
                  <a:lnTo>
                    <a:pt x="6415" y="7170"/>
                  </a:lnTo>
                  <a:lnTo>
                    <a:pt x="6444" y="7199"/>
                  </a:lnTo>
                  <a:lnTo>
                    <a:pt x="6468" y="7223"/>
                  </a:lnTo>
                  <a:lnTo>
                    <a:pt x="6473" y="7232"/>
                  </a:lnTo>
                  <a:cubicBezTo>
                    <a:pt x="6518" y="7277"/>
                    <a:pt x="6568" y="7295"/>
                    <a:pt x="6617" y="7295"/>
                  </a:cubicBezTo>
                  <a:cubicBezTo>
                    <a:pt x="6777" y="7295"/>
                    <a:pt x="6918" y="7097"/>
                    <a:pt x="6785" y="6939"/>
                  </a:cubicBezTo>
                  <a:lnTo>
                    <a:pt x="6781" y="6934"/>
                  </a:lnTo>
                  <a:lnTo>
                    <a:pt x="6752" y="6905"/>
                  </a:lnTo>
                  <a:lnTo>
                    <a:pt x="6718" y="6872"/>
                  </a:lnTo>
                  <a:lnTo>
                    <a:pt x="6684" y="6838"/>
                  </a:lnTo>
                  <a:lnTo>
                    <a:pt x="6660" y="6814"/>
                  </a:lnTo>
                  <a:lnTo>
                    <a:pt x="6651" y="6804"/>
                  </a:lnTo>
                  <a:lnTo>
                    <a:pt x="6617" y="6771"/>
                  </a:lnTo>
                  <a:lnTo>
                    <a:pt x="6583" y="6737"/>
                  </a:lnTo>
                  <a:lnTo>
                    <a:pt x="6545" y="6703"/>
                  </a:lnTo>
                  <a:lnTo>
                    <a:pt x="6511" y="6670"/>
                  </a:lnTo>
                  <a:lnTo>
                    <a:pt x="6477" y="6641"/>
                  </a:lnTo>
                  <a:lnTo>
                    <a:pt x="6439" y="6612"/>
                  </a:lnTo>
                  <a:lnTo>
                    <a:pt x="6400" y="6578"/>
                  </a:lnTo>
                  <a:lnTo>
                    <a:pt x="6367" y="6549"/>
                  </a:lnTo>
                  <a:lnTo>
                    <a:pt x="6328" y="6520"/>
                  </a:lnTo>
                  <a:lnTo>
                    <a:pt x="6290" y="6491"/>
                  </a:lnTo>
                  <a:lnTo>
                    <a:pt x="6251" y="6463"/>
                  </a:lnTo>
                  <a:lnTo>
                    <a:pt x="6246" y="6458"/>
                  </a:lnTo>
                  <a:lnTo>
                    <a:pt x="6213" y="6434"/>
                  </a:lnTo>
                  <a:lnTo>
                    <a:pt x="6179" y="6410"/>
                  </a:lnTo>
                  <a:lnTo>
                    <a:pt x="6169" y="6400"/>
                  </a:lnTo>
                  <a:lnTo>
                    <a:pt x="6131" y="6376"/>
                  </a:lnTo>
                  <a:lnTo>
                    <a:pt x="6097" y="6352"/>
                  </a:lnTo>
                  <a:lnTo>
                    <a:pt x="6092" y="6352"/>
                  </a:lnTo>
                  <a:lnTo>
                    <a:pt x="6054" y="6328"/>
                  </a:lnTo>
                  <a:lnTo>
                    <a:pt x="6020" y="6309"/>
                  </a:lnTo>
                  <a:lnTo>
                    <a:pt x="6001" y="6294"/>
                  </a:lnTo>
                  <a:lnTo>
                    <a:pt x="5967" y="6275"/>
                  </a:lnTo>
                  <a:lnTo>
                    <a:pt x="5938" y="6256"/>
                  </a:lnTo>
                  <a:lnTo>
                    <a:pt x="5919" y="6246"/>
                  </a:lnTo>
                  <a:lnTo>
                    <a:pt x="5886" y="6227"/>
                  </a:lnTo>
                  <a:lnTo>
                    <a:pt x="5842" y="6203"/>
                  </a:lnTo>
                  <a:lnTo>
                    <a:pt x="5837" y="6198"/>
                  </a:lnTo>
                  <a:lnTo>
                    <a:pt x="5799" y="6164"/>
                  </a:lnTo>
                  <a:lnTo>
                    <a:pt x="5741" y="6131"/>
                  </a:lnTo>
                  <a:lnTo>
                    <a:pt x="5712" y="6116"/>
                  </a:lnTo>
                  <a:lnTo>
                    <a:pt x="5693" y="6107"/>
                  </a:lnTo>
                  <a:lnTo>
                    <a:pt x="5655" y="6087"/>
                  </a:lnTo>
                  <a:lnTo>
                    <a:pt x="5626" y="6073"/>
                  </a:lnTo>
                  <a:lnTo>
                    <a:pt x="5602" y="6063"/>
                  </a:lnTo>
                  <a:lnTo>
                    <a:pt x="5563" y="6044"/>
                  </a:lnTo>
                  <a:lnTo>
                    <a:pt x="5534" y="6030"/>
                  </a:lnTo>
                  <a:lnTo>
                    <a:pt x="5515" y="6025"/>
                  </a:lnTo>
                  <a:lnTo>
                    <a:pt x="5472" y="6005"/>
                  </a:lnTo>
                  <a:lnTo>
                    <a:pt x="5443" y="5996"/>
                  </a:lnTo>
                  <a:lnTo>
                    <a:pt x="5419" y="5981"/>
                  </a:lnTo>
                  <a:lnTo>
                    <a:pt x="5380" y="5972"/>
                  </a:lnTo>
                  <a:lnTo>
                    <a:pt x="5351" y="5957"/>
                  </a:lnTo>
                  <a:lnTo>
                    <a:pt x="5337" y="5953"/>
                  </a:lnTo>
                  <a:lnTo>
                    <a:pt x="5289" y="5933"/>
                  </a:lnTo>
                  <a:lnTo>
                    <a:pt x="5246" y="5919"/>
                  </a:lnTo>
                  <a:lnTo>
                    <a:pt x="5197" y="5904"/>
                  </a:lnTo>
                  <a:lnTo>
                    <a:pt x="5154" y="5890"/>
                  </a:lnTo>
                  <a:lnTo>
                    <a:pt x="5101" y="5871"/>
                  </a:lnTo>
                  <a:lnTo>
                    <a:pt x="5058" y="5856"/>
                  </a:lnTo>
                  <a:lnTo>
                    <a:pt x="5005" y="5842"/>
                  </a:lnTo>
                  <a:lnTo>
                    <a:pt x="4962" y="5832"/>
                  </a:lnTo>
                  <a:lnTo>
                    <a:pt x="4909" y="5818"/>
                  </a:lnTo>
                  <a:lnTo>
                    <a:pt x="4865" y="5808"/>
                  </a:lnTo>
                  <a:lnTo>
                    <a:pt x="4813" y="5794"/>
                  </a:lnTo>
                  <a:lnTo>
                    <a:pt x="4764" y="5784"/>
                  </a:lnTo>
                  <a:lnTo>
                    <a:pt x="4711" y="5775"/>
                  </a:lnTo>
                  <a:lnTo>
                    <a:pt x="4702" y="5775"/>
                  </a:lnTo>
                  <a:lnTo>
                    <a:pt x="4668" y="5765"/>
                  </a:lnTo>
                  <a:lnTo>
                    <a:pt x="4615" y="5760"/>
                  </a:lnTo>
                  <a:lnTo>
                    <a:pt x="4606" y="5760"/>
                  </a:lnTo>
                  <a:lnTo>
                    <a:pt x="4567" y="5750"/>
                  </a:lnTo>
                  <a:lnTo>
                    <a:pt x="4519" y="5746"/>
                  </a:lnTo>
                  <a:lnTo>
                    <a:pt x="4495" y="5741"/>
                  </a:lnTo>
                  <a:lnTo>
                    <a:pt x="4466" y="5736"/>
                  </a:lnTo>
                  <a:lnTo>
                    <a:pt x="4423" y="5731"/>
                  </a:lnTo>
                  <a:lnTo>
                    <a:pt x="4365" y="5726"/>
                  </a:lnTo>
                  <a:lnTo>
                    <a:pt x="4307" y="5722"/>
                  </a:lnTo>
                  <a:lnTo>
                    <a:pt x="4264" y="5722"/>
                  </a:lnTo>
                  <a:lnTo>
                    <a:pt x="4163" y="5712"/>
                  </a:lnTo>
                  <a:lnTo>
                    <a:pt x="3653" y="5712"/>
                  </a:lnTo>
                  <a:lnTo>
                    <a:pt x="3605" y="5717"/>
                  </a:lnTo>
                  <a:lnTo>
                    <a:pt x="3552" y="5722"/>
                  </a:lnTo>
                  <a:lnTo>
                    <a:pt x="3509" y="5726"/>
                  </a:lnTo>
                  <a:lnTo>
                    <a:pt x="3504" y="5726"/>
                  </a:lnTo>
                  <a:lnTo>
                    <a:pt x="3451" y="5736"/>
                  </a:lnTo>
                  <a:lnTo>
                    <a:pt x="3403" y="5741"/>
                  </a:lnTo>
                  <a:lnTo>
                    <a:pt x="3355" y="5750"/>
                  </a:lnTo>
                  <a:lnTo>
                    <a:pt x="3306" y="5755"/>
                  </a:lnTo>
                  <a:lnTo>
                    <a:pt x="3297" y="5755"/>
                  </a:lnTo>
                  <a:lnTo>
                    <a:pt x="3287" y="1747"/>
                  </a:lnTo>
                  <a:close/>
                  <a:moveTo>
                    <a:pt x="4606" y="11371"/>
                  </a:moveTo>
                  <a:lnTo>
                    <a:pt x="5558" y="11751"/>
                  </a:lnTo>
                  <a:lnTo>
                    <a:pt x="5568" y="11756"/>
                  </a:lnTo>
                  <a:cubicBezTo>
                    <a:pt x="5813" y="11857"/>
                    <a:pt x="6001" y="12054"/>
                    <a:pt x="6092" y="12299"/>
                  </a:cubicBezTo>
                  <a:cubicBezTo>
                    <a:pt x="5611" y="12679"/>
                    <a:pt x="5043" y="12920"/>
                    <a:pt x="4442" y="13007"/>
                  </a:cubicBezTo>
                  <a:lnTo>
                    <a:pt x="3841" y="13007"/>
                  </a:lnTo>
                  <a:cubicBezTo>
                    <a:pt x="3807" y="13007"/>
                    <a:pt x="3768" y="13016"/>
                    <a:pt x="3740" y="13035"/>
                  </a:cubicBezTo>
                  <a:cubicBezTo>
                    <a:pt x="3042" y="12992"/>
                    <a:pt x="2373" y="12732"/>
                    <a:pt x="1820" y="12299"/>
                  </a:cubicBezTo>
                  <a:cubicBezTo>
                    <a:pt x="1829" y="12290"/>
                    <a:pt x="1834" y="12280"/>
                    <a:pt x="1839" y="12270"/>
                  </a:cubicBezTo>
                  <a:cubicBezTo>
                    <a:pt x="1930" y="12035"/>
                    <a:pt x="2113" y="11852"/>
                    <a:pt x="2344" y="11756"/>
                  </a:cubicBezTo>
                  <a:lnTo>
                    <a:pt x="2354" y="11751"/>
                  </a:lnTo>
                  <a:lnTo>
                    <a:pt x="3311" y="11380"/>
                  </a:lnTo>
                  <a:lnTo>
                    <a:pt x="3821" y="11876"/>
                  </a:lnTo>
                  <a:cubicBezTo>
                    <a:pt x="3860" y="11914"/>
                    <a:pt x="3918" y="11938"/>
                    <a:pt x="3970" y="11938"/>
                  </a:cubicBezTo>
                  <a:lnTo>
                    <a:pt x="3975" y="11938"/>
                  </a:lnTo>
                  <a:cubicBezTo>
                    <a:pt x="4033" y="11938"/>
                    <a:pt x="4086" y="11914"/>
                    <a:pt x="4124" y="11871"/>
                  </a:cubicBezTo>
                  <a:lnTo>
                    <a:pt x="4606" y="11371"/>
                  </a:lnTo>
                  <a:close/>
                  <a:moveTo>
                    <a:pt x="4986" y="0"/>
                  </a:moveTo>
                  <a:cubicBezTo>
                    <a:pt x="4865" y="0"/>
                    <a:pt x="4769" y="97"/>
                    <a:pt x="4769" y="217"/>
                  </a:cubicBezTo>
                  <a:lnTo>
                    <a:pt x="4769" y="1324"/>
                  </a:lnTo>
                  <a:lnTo>
                    <a:pt x="3075" y="1324"/>
                  </a:lnTo>
                  <a:cubicBezTo>
                    <a:pt x="2960" y="1324"/>
                    <a:pt x="2864" y="1420"/>
                    <a:pt x="2864" y="1540"/>
                  </a:cubicBezTo>
                  <a:lnTo>
                    <a:pt x="2873" y="5861"/>
                  </a:lnTo>
                  <a:lnTo>
                    <a:pt x="2859" y="5866"/>
                  </a:lnTo>
                  <a:lnTo>
                    <a:pt x="2825" y="5876"/>
                  </a:lnTo>
                  <a:lnTo>
                    <a:pt x="2787" y="5890"/>
                  </a:lnTo>
                  <a:lnTo>
                    <a:pt x="2763" y="5895"/>
                  </a:lnTo>
                  <a:lnTo>
                    <a:pt x="2734" y="5904"/>
                  </a:lnTo>
                  <a:lnTo>
                    <a:pt x="2695" y="5919"/>
                  </a:lnTo>
                  <a:lnTo>
                    <a:pt x="2676" y="5929"/>
                  </a:lnTo>
                  <a:lnTo>
                    <a:pt x="2642" y="5938"/>
                  </a:lnTo>
                  <a:lnTo>
                    <a:pt x="2604" y="5953"/>
                  </a:lnTo>
                  <a:lnTo>
                    <a:pt x="2580" y="5962"/>
                  </a:lnTo>
                  <a:lnTo>
                    <a:pt x="2551" y="5972"/>
                  </a:lnTo>
                  <a:lnTo>
                    <a:pt x="2488" y="6001"/>
                  </a:lnTo>
                  <a:lnTo>
                    <a:pt x="2426" y="6025"/>
                  </a:lnTo>
                  <a:lnTo>
                    <a:pt x="2421" y="6025"/>
                  </a:lnTo>
                  <a:lnTo>
                    <a:pt x="2378" y="6044"/>
                  </a:lnTo>
                  <a:lnTo>
                    <a:pt x="2339" y="6063"/>
                  </a:lnTo>
                  <a:lnTo>
                    <a:pt x="2325" y="6068"/>
                  </a:lnTo>
                  <a:lnTo>
                    <a:pt x="2286" y="6087"/>
                  </a:lnTo>
                  <a:lnTo>
                    <a:pt x="2253" y="6102"/>
                  </a:lnTo>
                  <a:lnTo>
                    <a:pt x="2233" y="6111"/>
                  </a:lnTo>
                  <a:lnTo>
                    <a:pt x="2200" y="6131"/>
                  </a:lnTo>
                  <a:lnTo>
                    <a:pt x="2161" y="6150"/>
                  </a:lnTo>
                  <a:lnTo>
                    <a:pt x="2152" y="6155"/>
                  </a:lnTo>
                  <a:lnTo>
                    <a:pt x="2113" y="6174"/>
                  </a:lnTo>
                  <a:lnTo>
                    <a:pt x="2075" y="6198"/>
                  </a:lnTo>
                  <a:lnTo>
                    <a:pt x="2031" y="6222"/>
                  </a:lnTo>
                  <a:lnTo>
                    <a:pt x="1988" y="6246"/>
                  </a:lnTo>
                  <a:lnTo>
                    <a:pt x="1950" y="6270"/>
                  </a:lnTo>
                  <a:lnTo>
                    <a:pt x="1906" y="6294"/>
                  </a:lnTo>
                  <a:lnTo>
                    <a:pt x="1868" y="6318"/>
                  </a:lnTo>
                  <a:lnTo>
                    <a:pt x="1824" y="6347"/>
                  </a:lnTo>
                  <a:lnTo>
                    <a:pt x="1786" y="6371"/>
                  </a:lnTo>
                  <a:lnTo>
                    <a:pt x="1747" y="6400"/>
                  </a:lnTo>
                  <a:lnTo>
                    <a:pt x="1709" y="6429"/>
                  </a:lnTo>
                  <a:lnTo>
                    <a:pt x="1670" y="6458"/>
                  </a:lnTo>
                  <a:lnTo>
                    <a:pt x="1632" y="6487"/>
                  </a:lnTo>
                  <a:lnTo>
                    <a:pt x="1593" y="6516"/>
                  </a:lnTo>
                  <a:lnTo>
                    <a:pt x="1555" y="6544"/>
                  </a:lnTo>
                  <a:lnTo>
                    <a:pt x="1516" y="6573"/>
                  </a:lnTo>
                  <a:lnTo>
                    <a:pt x="1478" y="6607"/>
                  </a:lnTo>
                  <a:lnTo>
                    <a:pt x="1473" y="6612"/>
                  </a:lnTo>
                  <a:lnTo>
                    <a:pt x="1444" y="6636"/>
                  </a:lnTo>
                  <a:lnTo>
                    <a:pt x="1406" y="6670"/>
                  </a:lnTo>
                  <a:lnTo>
                    <a:pt x="1401" y="6674"/>
                  </a:lnTo>
                  <a:lnTo>
                    <a:pt x="1372" y="6698"/>
                  </a:lnTo>
                  <a:lnTo>
                    <a:pt x="1338" y="6727"/>
                  </a:lnTo>
                  <a:lnTo>
                    <a:pt x="1329" y="6742"/>
                  </a:lnTo>
                  <a:lnTo>
                    <a:pt x="1300" y="6766"/>
                  </a:lnTo>
                  <a:lnTo>
                    <a:pt x="1266" y="6795"/>
                  </a:lnTo>
                  <a:lnTo>
                    <a:pt x="1257" y="6804"/>
                  </a:lnTo>
                  <a:lnTo>
                    <a:pt x="1237" y="6828"/>
                  </a:lnTo>
                  <a:lnTo>
                    <a:pt x="1233" y="6833"/>
                  </a:lnTo>
                  <a:cubicBezTo>
                    <a:pt x="958" y="7103"/>
                    <a:pt x="732" y="7406"/>
                    <a:pt x="549" y="7743"/>
                  </a:cubicBezTo>
                  <a:lnTo>
                    <a:pt x="545" y="7747"/>
                  </a:lnTo>
                  <a:lnTo>
                    <a:pt x="540" y="7762"/>
                  </a:lnTo>
                  <a:lnTo>
                    <a:pt x="540" y="7767"/>
                  </a:lnTo>
                  <a:lnTo>
                    <a:pt x="506" y="7829"/>
                  </a:lnTo>
                  <a:lnTo>
                    <a:pt x="492" y="7858"/>
                  </a:lnTo>
                  <a:lnTo>
                    <a:pt x="463" y="7921"/>
                  </a:lnTo>
                  <a:lnTo>
                    <a:pt x="448" y="7954"/>
                  </a:lnTo>
                  <a:lnTo>
                    <a:pt x="419" y="8012"/>
                  </a:lnTo>
                  <a:lnTo>
                    <a:pt x="405" y="8046"/>
                  </a:lnTo>
                  <a:cubicBezTo>
                    <a:pt x="395" y="8065"/>
                    <a:pt x="386" y="8084"/>
                    <a:pt x="381" y="8108"/>
                  </a:cubicBezTo>
                  <a:lnTo>
                    <a:pt x="366" y="8142"/>
                  </a:lnTo>
                  <a:cubicBezTo>
                    <a:pt x="357" y="8161"/>
                    <a:pt x="352" y="8185"/>
                    <a:pt x="342" y="8204"/>
                  </a:cubicBezTo>
                  <a:lnTo>
                    <a:pt x="328" y="8238"/>
                  </a:lnTo>
                  <a:cubicBezTo>
                    <a:pt x="323" y="8262"/>
                    <a:pt x="314" y="8281"/>
                    <a:pt x="304" y="8305"/>
                  </a:cubicBezTo>
                  <a:lnTo>
                    <a:pt x="294" y="8334"/>
                  </a:lnTo>
                  <a:cubicBezTo>
                    <a:pt x="285" y="8368"/>
                    <a:pt x="275" y="8397"/>
                    <a:pt x="265" y="8431"/>
                  </a:cubicBezTo>
                  <a:lnTo>
                    <a:pt x="265" y="8435"/>
                  </a:lnTo>
                  <a:cubicBezTo>
                    <a:pt x="256" y="8464"/>
                    <a:pt x="246" y="8493"/>
                    <a:pt x="237" y="8527"/>
                  </a:cubicBezTo>
                  <a:lnTo>
                    <a:pt x="232" y="8551"/>
                  </a:lnTo>
                  <a:lnTo>
                    <a:pt x="232" y="8561"/>
                  </a:lnTo>
                  <a:cubicBezTo>
                    <a:pt x="222" y="8580"/>
                    <a:pt x="217" y="8604"/>
                    <a:pt x="213" y="8623"/>
                  </a:cubicBezTo>
                  <a:lnTo>
                    <a:pt x="208" y="8652"/>
                  </a:lnTo>
                  <a:lnTo>
                    <a:pt x="203" y="8666"/>
                  </a:lnTo>
                  <a:cubicBezTo>
                    <a:pt x="198" y="8686"/>
                    <a:pt x="193" y="8705"/>
                    <a:pt x="188" y="8719"/>
                  </a:cubicBezTo>
                  <a:lnTo>
                    <a:pt x="179" y="8767"/>
                  </a:lnTo>
                  <a:cubicBezTo>
                    <a:pt x="174" y="8782"/>
                    <a:pt x="174" y="8801"/>
                    <a:pt x="169" y="8825"/>
                  </a:cubicBezTo>
                  <a:lnTo>
                    <a:pt x="160" y="8873"/>
                  </a:lnTo>
                  <a:cubicBezTo>
                    <a:pt x="155" y="8888"/>
                    <a:pt x="150" y="8907"/>
                    <a:pt x="150" y="8926"/>
                  </a:cubicBezTo>
                  <a:cubicBezTo>
                    <a:pt x="145" y="8945"/>
                    <a:pt x="145" y="8960"/>
                    <a:pt x="140" y="8974"/>
                  </a:cubicBezTo>
                  <a:cubicBezTo>
                    <a:pt x="140" y="8994"/>
                    <a:pt x="136" y="9013"/>
                    <a:pt x="131" y="9032"/>
                  </a:cubicBezTo>
                  <a:lnTo>
                    <a:pt x="131" y="9047"/>
                  </a:lnTo>
                  <a:lnTo>
                    <a:pt x="126" y="9080"/>
                  </a:lnTo>
                  <a:cubicBezTo>
                    <a:pt x="126" y="9099"/>
                    <a:pt x="121" y="9114"/>
                    <a:pt x="121" y="9133"/>
                  </a:cubicBezTo>
                  <a:lnTo>
                    <a:pt x="121" y="9148"/>
                  </a:lnTo>
                  <a:cubicBezTo>
                    <a:pt x="121" y="9157"/>
                    <a:pt x="121" y="9172"/>
                    <a:pt x="116" y="9181"/>
                  </a:cubicBezTo>
                  <a:cubicBezTo>
                    <a:pt x="111" y="9196"/>
                    <a:pt x="116" y="9215"/>
                    <a:pt x="111" y="9229"/>
                  </a:cubicBezTo>
                  <a:lnTo>
                    <a:pt x="111" y="9258"/>
                  </a:lnTo>
                  <a:lnTo>
                    <a:pt x="111" y="9287"/>
                  </a:lnTo>
                  <a:cubicBezTo>
                    <a:pt x="111" y="9311"/>
                    <a:pt x="111" y="9335"/>
                    <a:pt x="107" y="9359"/>
                  </a:cubicBezTo>
                  <a:lnTo>
                    <a:pt x="107" y="9374"/>
                  </a:lnTo>
                  <a:lnTo>
                    <a:pt x="107" y="9393"/>
                  </a:lnTo>
                  <a:cubicBezTo>
                    <a:pt x="1" y="11534"/>
                    <a:pt x="1646" y="13353"/>
                    <a:pt x="3788" y="13468"/>
                  </a:cubicBezTo>
                  <a:cubicBezTo>
                    <a:pt x="3855" y="13468"/>
                    <a:pt x="3922" y="13473"/>
                    <a:pt x="3990" y="13473"/>
                  </a:cubicBezTo>
                  <a:cubicBezTo>
                    <a:pt x="4158" y="13473"/>
                    <a:pt x="4327" y="13459"/>
                    <a:pt x="4495" y="13440"/>
                  </a:cubicBezTo>
                  <a:lnTo>
                    <a:pt x="10952" y="13440"/>
                  </a:lnTo>
                  <a:cubicBezTo>
                    <a:pt x="11068" y="13440"/>
                    <a:pt x="11164" y="13343"/>
                    <a:pt x="11164" y="13223"/>
                  </a:cubicBezTo>
                  <a:lnTo>
                    <a:pt x="11164" y="12112"/>
                  </a:lnTo>
                  <a:lnTo>
                    <a:pt x="12858" y="12112"/>
                  </a:lnTo>
                  <a:cubicBezTo>
                    <a:pt x="12973" y="12112"/>
                    <a:pt x="13069" y="12015"/>
                    <a:pt x="13069" y="11900"/>
                  </a:cubicBezTo>
                  <a:lnTo>
                    <a:pt x="13069" y="2758"/>
                  </a:lnTo>
                  <a:cubicBezTo>
                    <a:pt x="13069" y="2758"/>
                    <a:pt x="13045" y="2748"/>
                    <a:pt x="13045" y="2748"/>
                  </a:cubicBezTo>
                  <a:lnTo>
                    <a:pt x="13045" y="2738"/>
                  </a:lnTo>
                  <a:cubicBezTo>
                    <a:pt x="13045" y="2729"/>
                    <a:pt x="13041" y="2719"/>
                    <a:pt x="13041" y="2714"/>
                  </a:cubicBezTo>
                  <a:cubicBezTo>
                    <a:pt x="13041" y="2705"/>
                    <a:pt x="13036" y="2695"/>
                    <a:pt x="13036" y="2685"/>
                  </a:cubicBezTo>
                  <a:lnTo>
                    <a:pt x="13036" y="2681"/>
                  </a:lnTo>
                  <a:cubicBezTo>
                    <a:pt x="13031" y="2671"/>
                    <a:pt x="13026" y="2661"/>
                    <a:pt x="13021" y="2657"/>
                  </a:cubicBezTo>
                  <a:cubicBezTo>
                    <a:pt x="13017" y="2647"/>
                    <a:pt x="13012" y="2637"/>
                    <a:pt x="13007" y="2632"/>
                  </a:cubicBezTo>
                  <a:lnTo>
                    <a:pt x="13002" y="2628"/>
                  </a:lnTo>
                  <a:cubicBezTo>
                    <a:pt x="12997" y="2618"/>
                    <a:pt x="12992" y="2613"/>
                    <a:pt x="12988" y="2604"/>
                  </a:cubicBezTo>
                  <a:lnTo>
                    <a:pt x="10442" y="58"/>
                  </a:lnTo>
                  <a:cubicBezTo>
                    <a:pt x="10433" y="53"/>
                    <a:pt x="10428" y="44"/>
                    <a:pt x="10418" y="39"/>
                  </a:cubicBezTo>
                  <a:lnTo>
                    <a:pt x="10413" y="34"/>
                  </a:lnTo>
                  <a:cubicBezTo>
                    <a:pt x="10404" y="29"/>
                    <a:pt x="10399" y="25"/>
                    <a:pt x="10389" y="20"/>
                  </a:cubicBezTo>
                  <a:lnTo>
                    <a:pt x="10365" y="10"/>
                  </a:lnTo>
                  <a:lnTo>
                    <a:pt x="10360" y="10"/>
                  </a:lnTo>
                  <a:cubicBezTo>
                    <a:pt x="10351" y="10"/>
                    <a:pt x="10341" y="5"/>
                    <a:pt x="10332" y="5"/>
                  </a:cubicBezTo>
                  <a:lnTo>
                    <a:pt x="103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2" name="Google Shape;1102;p44"/>
          <p:cNvGrpSpPr/>
          <p:nvPr/>
        </p:nvGrpSpPr>
        <p:grpSpPr>
          <a:xfrm>
            <a:off x="4357984" y="2480693"/>
            <a:ext cx="427980" cy="320369"/>
            <a:chOff x="6627996" y="2449756"/>
            <a:chExt cx="427980" cy="320369"/>
          </a:xfrm>
        </p:grpSpPr>
        <p:sp>
          <p:nvSpPr>
            <p:cNvPr id="1103" name="Google Shape;1103;p44"/>
            <p:cNvSpPr/>
            <p:nvPr/>
          </p:nvSpPr>
          <p:spPr>
            <a:xfrm>
              <a:off x="6634946" y="2456155"/>
              <a:ext cx="415863" cy="220836"/>
            </a:xfrm>
            <a:custGeom>
              <a:rect b="b" l="l" r="r" t="t"/>
              <a:pathLst>
                <a:path extrusionOk="0" h="8420" w="15856">
                  <a:moveTo>
                    <a:pt x="6378" y="0"/>
                  </a:moveTo>
                  <a:cubicBezTo>
                    <a:pt x="6219" y="0"/>
                    <a:pt x="6060" y="11"/>
                    <a:pt x="5900" y="32"/>
                  </a:cubicBezTo>
                  <a:cubicBezTo>
                    <a:pt x="4509" y="220"/>
                    <a:pt x="3354" y="1206"/>
                    <a:pt x="2955" y="2549"/>
                  </a:cubicBezTo>
                  <a:lnTo>
                    <a:pt x="2936" y="2549"/>
                  </a:lnTo>
                  <a:cubicBezTo>
                    <a:pt x="1314" y="2549"/>
                    <a:pt x="1" y="3862"/>
                    <a:pt x="1" y="5484"/>
                  </a:cubicBezTo>
                  <a:cubicBezTo>
                    <a:pt x="1" y="7105"/>
                    <a:pt x="1314" y="8419"/>
                    <a:pt x="2936" y="8419"/>
                  </a:cubicBezTo>
                  <a:lnTo>
                    <a:pt x="13392" y="8419"/>
                  </a:lnTo>
                  <a:cubicBezTo>
                    <a:pt x="13403" y="8419"/>
                    <a:pt x="13415" y="8419"/>
                    <a:pt x="13427" y="8419"/>
                  </a:cubicBezTo>
                  <a:cubicBezTo>
                    <a:pt x="14763" y="8419"/>
                    <a:pt x="15855" y="7334"/>
                    <a:pt x="15855" y="5994"/>
                  </a:cubicBezTo>
                  <a:cubicBezTo>
                    <a:pt x="15855" y="4654"/>
                    <a:pt x="14763" y="3569"/>
                    <a:pt x="13427" y="3569"/>
                  </a:cubicBezTo>
                  <a:cubicBezTo>
                    <a:pt x="13415" y="3569"/>
                    <a:pt x="13403" y="3569"/>
                    <a:pt x="13392" y="3569"/>
                  </a:cubicBezTo>
                  <a:lnTo>
                    <a:pt x="13396" y="3569"/>
                  </a:lnTo>
                  <a:cubicBezTo>
                    <a:pt x="13310" y="3569"/>
                    <a:pt x="13218" y="3574"/>
                    <a:pt x="13132" y="3583"/>
                  </a:cubicBezTo>
                  <a:cubicBezTo>
                    <a:pt x="12743" y="2328"/>
                    <a:pt x="11586" y="1528"/>
                    <a:pt x="10340" y="1528"/>
                  </a:cubicBezTo>
                  <a:cubicBezTo>
                    <a:pt x="10030" y="1528"/>
                    <a:pt x="9714" y="1578"/>
                    <a:pt x="9403" y="1683"/>
                  </a:cubicBezTo>
                  <a:cubicBezTo>
                    <a:pt x="8747" y="627"/>
                    <a:pt x="7597" y="0"/>
                    <a:pt x="63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4"/>
            <p:cNvSpPr/>
            <p:nvPr/>
          </p:nvSpPr>
          <p:spPr>
            <a:xfrm>
              <a:off x="6633687" y="2523245"/>
              <a:ext cx="378489" cy="153746"/>
            </a:xfrm>
            <a:custGeom>
              <a:rect b="b" l="l" r="r" t="t"/>
              <a:pathLst>
                <a:path extrusionOk="0" h="5862" w="14431">
                  <a:moveTo>
                    <a:pt x="2859" y="0"/>
                  </a:moveTo>
                  <a:cubicBezTo>
                    <a:pt x="1252" y="68"/>
                    <a:pt x="0" y="1420"/>
                    <a:pt x="53" y="3027"/>
                  </a:cubicBezTo>
                  <a:cubicBezTo>
                    <a:pt x="106" y="4620"/>
                    <a:pt x="1482" y="5861"/>
                    <a:pt x="3080" y="5861"/>
                  </a:cubicBezTo>
                  <a:lnTo>
                    <a:pt x="13444" y="5861"/>
                  </a:lnTo>
                  <a:cubicBezTo>
                    <a:pt x="13507" y="5861"/>
                    <a:pt x="13570" y="5856"/>
                    <a:pt x="13632" y="5851"/>
                  </a:cubicBezTo>
                  <a:cubicBezTo>
                    <a:pt x="14431" y="5789"/>
                    <a:pt x="14368" y="4581"/>
                    <a:pt x="13565" y="4581"/>
                  </a:cubicBezTo>
                  <a:lnTo>
                    <a:pt x="11784" y="4581"/>
                  </a:lnTo>
                  <a:cubicBezTo>
                    <a:pt x="11645" y="4581"/>
                    <a:pt x="11529" y="4466"/>
                    <a:pt x="11529" y="4326"/>
                  </a:cubicBezTo>
                  <a:lnTo>
                    <a:pt x="11529" y="3518"/>
                  </a:lnTo>
                  <a:cubicBezTo>
                    <a:pt x="11529" y="3181"/>
                    <a:pt x="11395" y="2854"/>
                    <a:pt x="11159" y="2618"/>
                  </a:cubicBezTo>
                  <a:lnTo>
                    <a:pt x="9672" y="1131"/>
                  </a:lnTo>
                  <a:cubicBezTo>
                    <a:pt x="9431" y="891"/>
                    <a:pt x="9104" y="756"/>
                    <a:pt x="8767" y="756"/>
                  </a:cubicBezTo>
                  <a:lnTo>
                    <a:pt x="5409" y="756"/>
                  </a:lnTo>
                  <a:cubicBezTo>
                    <a:pt x="4846" y="756"/>
                    <a:pt x="4389" y="1213"/>
                    <a:pt x="4389" y="1776"/>
                  </a:cubicBezTo>
                  <a:lnTo>
                    <a:pt x="4389" y="4037"/>
                  </a:lnTo>
                  <a:cubicBezTo>
                    <a:pt x="4385" y="4186"/>
                    <a:pt x="4267" y="4292"/>
                    <a:pt x="4134" y="4292"/>
                  </a:cubicBezTo>
                  <a:cubicBezTo>
                    <a:pt x="4099" y="4292"/>
                    <a:pt x="4063" y="4285"/>
                    <a:pt x="4028" y="4268"/>
                  </a:cubicBezTo>
                  <a:cubicBezTo>
                    <a:pt x="3075" y="3806"/>
                    <a:pt x="2392" y="2873"/>
                    <a:pt x="2349" y="1762"/>
                  </a:cubicBezTo>
                  <a:cubicBezTo>
                    <a:pt x="2325" y="1131"/>
                    <a:pt x="2503" y="515"/>
                    <a:pt x="28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4"/>
            <p:cNvSpPr/>
            <p:nvPr/>
          </p:nvSpPr>
          <p:spPr>
            <a:xfrm>
              <a:off x="6768838" y="2563111"/>
              <a:ext cx="147189" cy="200693"/>
            </a:xfrm>
            <a:custGeom>
              <a:rect b="b" l="l" r="r" t="t"/>
              <a:pathLst>
                <a:path extrusionOk="0" h="7652" w="5612">
                  <a:moveTo>
                    <a:pt x="3630" y="1"/>
                  </a:moveTo>
                  <a:cubicBezTo>
                    <a:pt x="3625" y="1"/>
                    <a:pt x="3620" y="1"/>
                    <a:pt x="3614" y="1"/>
                  </a:cubicBezTo>
                  <a:lnTo>
                    <a:pt x="256" y="1"/>
                  </a:lnTo>
                  <a:cubicBezTo>
                    <a:pt x="116" y="1"/>
                    <a:pt x="1" y="112"/>
                    <a:pt x="1" y="256"/>
                  </a:cubicBezTo>
                  <a:lnTo>
                    <a:pt x="1" y="7397"/>
                  </a:lnTo>
                  <a:cubicBezTo>
                    <a:pt x="1" y="7536"/>
                    <a:pt x="116" y="7652"/>
                    <a:pt x="256" y="7652"/>
                  </a:cubicBezTo>
                  <a:lnTo>
                    <a:pt x="5356" y="7652"/>
                  </a:lnTo>
                  <a:cubicBezTo>
                    <a:pt x="5496" y="7652"/>
                    <a:pt x="5611" y="7536"/>
                    <a:pt x="5611" y="7397"/>
                  </a:cubicBezTo>
                  <a:lnTo>
                    <a:pt x="5611" y="1998"/>
                  </a:lnTo>
                  <a:cubicBezTo>
                    <a:pt x="5611" y="1863"/>
                    <a:pt x="5558" y="1733"/>
                    <a:pt x="5462" y="1637"/>
                  </a:cubicBezTo>
                  <a:lnTo>
                    <a:pt x="3975" y="150"/>
                  </a:lnTo>
                  <a:cubicBezTo>
                    <a:pt x="3883" y="58"/>
                    <a:pt x="3759" y="1"/>
                    <a:pt x="3630"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4"/>
            <p:cNvSpPr/>
            <p:nvPr/>
          </p:nvSpPr>
          <p:spPr>
            <a:xfrm>
              <a:off x="6869289" y="2609954"/>
              <a:ext cx="46869" cy="13507"/>
            </a:xfrm>
            <a:custGeom>
              <a:rect b="b" l="l" r="r" t="t"/>
              <a:pathLst>
                <a:path extrusionOk="0" h="515" w="1787">
                  <a:moveTo>
                    <a:pt x="1" y="0"/>
                  </a:moveTo>
                  <a:lnTo>
                    <a:pt x="1" y="515"/>
                  </a:lnTo>
                  <a:lnTo>
                    <a:pt x="1786" y="515"/>
                  </a:lnTo>
                  <a:lnTo>
                    <a:pt x="1786" y="212"/>
                  </a:lnTo>
                  <a:cubicBezTo>
                    <a:pt x="1781" y="140"/>
                    <a:pt x="1767" y="67"/>
                    <a:pt x="17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4"/>
            <p:cNvSpPr/>
            <p:nvPr/>
          </p:nvSpPr>
          <p:spPr>
            <a:xfrm>
              <a:off x="6627996" y="2449756"/>
              <a:ext cx="427980" cy="233451"/>
            </a:xfrm>
            <a:custGeom>
              <a:rect b="b" l="l" r="r" t="t"/>
              <a:pathLst>
                <a:path extrusionOk="0" h="8901" w="16318">
                  <a:moveTo>
                    <a:pt x="6639" y="0"/>
                  </a:moveTo>
                  <a:cubicBezTo>
                    <a:pt x="5841" y="0"/>
                    <a:pt x="5037" y="251"/>
                    <a:pt x="4351" y="772"/>
                  </a:cubicBezTo>
                  <a:cubicBezTo>
                    <a:pt x="3749" y="1229"/>
                    <a:pt x="3302" y="1850"/>
                    <a:pt x="3052" y="2557"/>
                  </a:cubicBezTo>
                  <a:cubicBezTo>
                    <a:pt x="1334" y="2644"/>
                    <a:pt x="1" y="4082"/>
                    <a:pt x="44" y="5800"/>
                  </a:cubicBezTo>
                  <a:cubicBezTo>
                    <a:pt x="83" y="7518"/>
                    <a:pt x="1483" y="8889"/>
                    <a:pt x="3201" y="8894"/>
                  </a:cubicBezTo>
                  <a:lnTo>
                    <a:pt x="4351" y="8894"/>
                  </a:lnTo>
                  <a:cubicBezTo>
                    <a:pt x="4630" y="8860"/>
                    <a:pt x="4630" y="8451"/>
                    <a:pt x="4351" y="8418"/>
                  </a:cubicBezTo>
                  <a:lnTo>
                    <a:pt x="3201" y="8418"/>
                  </a:lnTo>
                  <a:cubicBezTo>
                    <a:pt x="1714" y="8418"/>
                    <a:pt x="506" y="7215"/>
                    <a:pt x="506" y="5728"/>
                  </a:cubicBezTo>
                  <a:cubicBezTo>
                    <a:pt x="506" y="4236"/>
                    <a:pt x="1709" y="3029"/>
                    <a:pt x="3196" y="3029"/>
                  </a:cubicBezTo>
                  <a:lnTo>
                    <a:pt x="3225" y="3029"/>
                  </a:lnTo>
                  <a:cubicBezTo>
                    <a:pt x="3331" y="3029"/>
                    <a:pt x="3422" y="2961"/>
                    <a:pt x="3451" y="2860"/>
                  </a:cubicBezTo>
                  <a:cubicBezTo>
                    <a:pt x="3658" y="2177"/>
                    <a:pt x="4072" y="1580"/>
                    <a:pt x="4635" y="1152"/>
                  </a:cubicBezTo>
                  <a:cubicBezTo>
                    <a:pt x="5239" y="695"/>
                    <a:pt x="5943" y="477"/>
                    <a:pt x="6640" y="477"/>
                  </a:cubicBezTo>
                  <a:cubicBezTo>
                    <a:pt x="7747" y="477"/>
                    <a:pt x="8835" y="1028"/>
                    <a:pt x="9470" y="2047"/>
                  </a:cubicBezTo>
                  <a:cubicBezTo>
                    <a:pt x="9515" y="2117"/>
                    <a:pt x="9594" y="2159"/>
                    <a:pt x="9674" y="2159"/>
                  </a:cubicBezTo>
                  <a:cubicBezTo>
                    <a:pt x="9698" y="2159"/>
                    <a:pt x="9722" y="2156"/>
                    <a:pt x="9745" y="2148"/>
                  </a:cubicBezTo>
                  <a:cubicBezTo>
                    <a:pt x="10029" y="2053"/>
                    <a:pt x="10318" y="2007"/>
                    <a:pt x="10601" y="2007"/>
                  </a:cubicBezTo>
                  <a:cubicBezTo>
                    <a:pt x="11747" y="2007"/>
                    <a:pt x="12808" y="2746"/>
                    <a:pt x="13171" y="3899"/>
                  </a:cubicBezTo>
                  <a:cubicBezTo>
                    <a:pt x="13201" y="3996"/>
                    <a:pt x="13293" y="4065"/>
                    <a:pt x="13393" y="4065"/>
                  </a:cubicBezTo>
                  <a:cubicBezTo>
                    <a:pt x="13402" y="4065"/>
                    <a:pt x="13411" y="4064"/>
                    <a:pt x="13421" y="4063"/>
                  </a:cubicBezTo>
                  <a:cubicBezTo>
                    <a:pt x="13501" y="4054"/>
                    <a:pt x="13580" y="4050"/>
                    <a:pt x="13659" y="4050"/>
                  </a:cubicBezTo>
                  <a:cubicBezTo>
                    <a:pt x="14805" y="4050"/>
                    <a:pt x="15778" y="4947"/>
                    <a:pt x="15841" y="6118"/>
                  </a:cubicBezTo>
                  <a:cubicBezTo>
                    <a:pt x="15909" y="7369"/>
                    <a:pt x="14913" y="8423"/>
                    <a:pt x="13657" y="8423"/>
                  </a:cubicBezTo>
                  <a:lnTo>
                    <a:pt x="12001" y="8423"/>
                  </a:lnTo>
                  <a:cubicBezTo>
                    <a:pt x="11990" y="8421"/>
                    <a:pt x="11980" y="8420"/>
                    <a:pt x="11969" y="8420"/>
                  </a:cubicBezTo>
                  <a:cubicBezTo>
                    <a:pt x="11839" y="8420"/>
                    <a:pt x="11732" y="8525"/>
                    <a:pt x="11732" y="8658"/>
                  </a:cubicBezTo>
                  <a:cubicBezTo>
                    <a:pt x="11732" y="8792"/>
                    <a:pt x="11839" y="8901"/>
                    <a:pt x="11970" y="8901"/>
                  </a:cubicBezTo>
                  <a:cubicBezTo>
                    <a:pt x="11980" y="8901"/>
                    <a:pt x="11991" y="8900"/>
                    <a:pt x="12001" y="8899"/>
                  </a:cubicBezTo>
                  <a:lnTo>
                    <a:pt x="13657" y="8899"/>
                  </a:lnTo>
                  <a:cubicBezTo>
                    <a:pt x="15129" y="8899"/>
                    <a:pt x="16318" y="7706"/>
                    <a:pt x="16318" y="6238"/>
                  </a:cubicBezTo>
                  <a:cubicBezTo>
                    <a:pt x="16318" y="4766"/>
                    <a:pt x="15129" y="3577"/>
                    <a:pt x="13657" y="3577"/>
                  </a:cubicBezTo>
                  <a:lnTo>
                    <a:pt x="13661" y="3572"/>
                  </a:lnTo>
                  <a:lnTo>
                    <a:pt x="13565" y="3572"/>
                  </a:lnTo>
                  <a:cubicBezTo>
                    <a:pt x="13349" y="3009"/>
                    <a:pt x="12978" y="2523"/>
                    <a:pt x="12497" y="2162"/>
                  </a:cubicBezTo>
                  <a:cubicBezTo>
                    <a:pt x="11944" y="1749"/>
                    <a:pt x="11277" y="1532"/>
                    <a:pt x="10601" y="1532"/>
                  </a:cubicBezTo>
                  <a:cubicBezTo>
                    <a:pt x="10324" y="1532"/>
                    <a:pt x="10046" y="1569"/>
                    <a:pt x="9774" y="1643"/>
                  </a:cubicBezTo>
                  <a:cubicBezTo>
                    <a:pt x="9032" y="572"/>
                    <a:pt x="7843" y="0"/>
                    <a:pt x="66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4"/>
            <p:cNvSpPr/>
            <p:nvPr/>
          </p:nvSpPr>
          <p:spPr>
            <a:xfrm>
              <a:off x="6762543" y="2556817"/>
              <a:ext cx="159778" cy="213308"/>
            </a:xfrm>
            <a:custGeom>
              <a:rect b="b" l="l" r="r" t="t"/>
              <a:pathLst>
                <a:path extrusionOk="0" h="8133" w="6092">
                  <a:moveTo>
                    <a:pt x="3575" y="477"/>
                  </a:moveTo>
                  <a:lnTo>
                    <a:pt x="3575" y="2026"/>
                  </a:lnTo>
                  <a:cubicBezTo>
                    <a:pt x="3575" y="2296"/>
                    <a:pt x="3792" y="2517"/>
                    <a:pt x="4066" y="2517"/>
                  </a:cubicBezTo>
                  <a:lnTo>
                    <a:pt x="4831" y="2517"/>
                  </a:lnTo>
                  <a:cubicBezTo>
                    <a:pt x="5115" y="2483"/>
                    <a:pt x="5115" y="2074"/>
                    <a:pt x="4831" y="2040"/>
                  </a:cubicBezTo>
                  <a:lnTo>
                    <a:pt x="4071" y="2040"/>
                  </a:lnTo>
                  <a:cubicBezTo>
                    <a:pt x="4061" y="2040"/>
                    <a:pt x="4052" y="2031"/>
                    <a:pt x="4052" y="2026"/>
                  </a:cubicBezTo>
                  <a:lnTo>
                    <a:pt x="4052" y="563"/>
                  </a:lnTo>
                  <a:lnTo>
                    <a:pt x="5539" y="2045"/>
                  </a:lnTo>
                  <a:cubicBezTo>
                    <a:pt x="5587" y="2098"/>
                    <a:pt x="5616" y="2166"/>
                    <a:pt x="5616" y="2238"/>
                  </a:cubicBezTo>
                  <a:lnTo>
                    <a:pt x="5616" y="7637"/>
                  </a:lnTo>
                  <a:cubicBezTo>
                    <a:pt x="5616" y="7646"/>
                    <a:pt x="5606" y="7656"/>
                    <a:pt x="5596" y="7656"/>
                  </a:cubicBezTo>
                  <a:lnTo>
                    <a:pt x="496" y="7656"/>
                  </a:lnTo>
                  <a:cubicBezTo>
                    <a:pt x="486" y="7656"/>
                    <a:pt x="481" y="7646"/>
                    <a:pt x="481" y="7637"/>
                  </a:cubicBezTo>
                  <a:lnTo>
                    <a:pt x="481" y="496"/>
                  </a:lnTo>
                  <a:cubicBezTo>
                    <a:pt x="481" y="486"/>
                    <a:pt x="486" y="477"/>
                    <a:pt x="496" y="477"/>
                  </a:cubicBezTo>
                  <a:close/>
                  <a:moveTo>
                    <a:pt x="496" y="0"/>
                  </a:moveTo>
                  <a:cubicBezTo>
                    <a:pt x="222" y="0"/>
                    <a:pt x="0" y="222"/>
                    <a:pt x="0" y="496"/>
                  </a:cubicBezTo>
                  <a:lnTo>
                    <a:pt x="0" y="7637"/>
                  </a:lnTo>
                  <a:cubicBezTo>
                    <a:pt x="0" y="7911"/>
                    <a:pt x="222" y="8132"/>
                    <a:pt x="496" y="8132"/>
                  </a:cubicBezTo>
                  <a:lnTo>
                    <a:pt x="5596" y="8132"/>
                  </a:lnTo>
                  <a:cubicBezTo>
                    <a:pt x="5871" y="8132"/>
                    <a:pt x="6092" y="7911"/>
                    <a:pt x="6092" y="7637"/>
                  </a:cubicBezTo>
                  <a:lnTo>
                    <a:pt x="6092" y="2238"/>
                  </a:lnTo>
                  <a:cubicBezTo>
                    <a:pt x="6092" y="2040"/>
                    <a:pt x="6010" y="1848"/>
                    <a:pt x="5871" y="1708"/>
                  </a:cubicBezTo>
                  <a:lnTo>
                    <a:pt x="4384" y="222"/>
                  </a:lnTo>
                  <a:cubicBezTo>
                    <a:pt x="4244" y="82"/>
                    <a:pt x="4057" y="0"/>
                    <a:pt x="38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4"/>
            <p:cNvSpPr/>
            <p:nvPr/>
          </p:nvSpPr>
          <p:spPr>
            <a:xfrm>
              <a:off x="6807550" y="2643892"/>
              <a:ext cx="69686" cy="86970"/>
            </a:xfrm>
            <a:custGeom>
              <a:rect b="b" l="l" r="r" t="t"/>
              <a:pathLst>
                <a:path extrusionOk="0" h="3316" w="2657">
                  <a:moveTo>
                    <a:pt x="1330" y="0"/>
                  </a:moveTo>
                  <a:cubicBezTo>
                    <a:pt x="1260" y="0"/>
                    <a:pt x="1191" y="29"/>
                    <a:pt x="1142" y="87"/>
                  </a:cubicBezTo>
                  <a:lnTo>
                    <a:pt x="122" y="1362"/>
                  </a:lnTo>
                  <a:cubicBezTo>
                    <a:pt x="0" y="1546"/>
                    <a:pt x="155" y="1740"/>
                    <a:pt x="325" y="1740"/>
                  </a:cubicBezTo>
                  <a:cubicBezTo>
                    <a:pt x="382" y="1740"/>
                    <a:pt x="442" y="1718"/>
                    <a:pt x="493" y="1665"/>
                  </a:cubicBezTo>
                  <a:lnTo>
                    <a:pt x="1089" y="919"/>
                  </a:lnTo>
                  <a:lnTo>
                    <a:pt x="1089" y="3046"/>
                  </a:lnTo>
                  <a:cubicBezTo>
                    <a:pt x="1070" y="3191"/>
                    <a:pt x="1186" y="3316"/>
                    <a:pt x="1330" y="3316"/>
                  </a:cubicBezTo>
                  <a:cubicBezTo>
                    <a:pt x="1474" y="3316"/>
                    <a:pt x="1585" y="3191"/>
                    <a:pt x="1566" y="3046"/>
                  </a:cubicBezTo>
                  <a:lnTo>
                    <a:pt x="1566" y="919"/>
                  </a:lnTo>
                  <a:lnTo>
                    <a:pt x="2163" y="1660"/>
                  </a:lnTo>
                  <a:cubicBezTo>
                    <a:pt x="2214" y="1714"/>
                    <a:pt x="2274" y="1737"/>
                    <a:pt x="2332" y="1737"/>
                  </a:cubicBezTo>
                  <a:cubicBezTo>
                    <a:pt x="2502" y="1737"/>
                    <a:pt x="2656" y="1542"/>
                    <a:pt x="2538" y="1362"/>
                  </a:cubicBezTo>
                  <a:lnTo>
                    <a:pt x="1518" y="87"/>
                  </a:lnTo>
                  <a:cubicBezTo>
                    <a:pt x="1470" y="29"/>
                    <a:pt x="1400" y="0"/>
                    <a:pt x="13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4"/>
            <p:cNvSpPr/>
            <p:nvPr/>
          </p:nvSpPr>
          <p:spPr>
            <a:xfrm>
              <a:off x="6807550" y="2478029"/>
              <a:ext cx="55969" cy="38554"/>
            </a:xfrm>
            <a:custGeom>
              <a:rect b="b" l="l" r="r" t="t"/>
              <a:pathLst>
                <a:path extrusionOk="0" h="1470" w="2134">
                  <a:moveTo>
                    <a:pt x="334" y="1"/>
                  </a:moveTo>
                  <a:cubicBezTo>
                    <a:pt x="70" y="1"/>
                    <a:pt x="0" y="380"/>
                    <a:pt x="262" y="469"/>
                  </a:cubicBezTo>
                  <a:cubicBezTo>
                    <a:pt x="815" y="584"/>
                    <a:pt x="1311" y="897"/>
                    <a:pt x="1652" y="1349"/>
                  </a:cubicBezTo>
                  <a:cubicBezTo>
                    <a:pt x="1694" y="1427"/>
                    <a:pt x="1776" y="1469"/>
                    <a:pt x="1859" y="1469"/>
                  </a:cubicBezTo>
                  <a:cubicBezTo>
                    <a:pt x="1909" y="1469"/>
                    <a:pt x="1960" y="1454"/>
                    <a:pt x="2004" y="1421"/>
                  </a:cubicBezTo>
                  <a:cubicBezTo>
                    <a:pt x="2119" y="1335"/>
                    <a:pt x="2134" y="1166"/>
                    <a:pt x="2033" y="1060"/>
                  </a:cubicBezTo>
                  <a:cubicBezTo>
                    <a:pt x="1624" y="517"/>
                    <a:pt x="1027" y="137"/>
                    <a:pt x="358" y="2"/>
                  </a:cubicBezTo>
                  <a:cubicBezTo>
                    <a:pt x="350" y="1"/>
                    <a:pt x="342" y="1"/>
                    <a:pt x="3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4"/>
            <p:cNvSpPr/>
            <p:nvPr/>
          </p:nvSpPr>
          <p:spPr>
            <a:xfrm>
              <a:off x="6914427" y="2519810"/>
              <a:ext cx="43197" cy="35512"/>
            </a:xfrm>
            <a:custGeom>
              <a:rect b="b" l="l" r="r" t="t"/>
              <a:pathLst>
                <a:path extrusionOk="0" h="1354" w="1647">
                  <a:moveTo>
                    <a:pt x="337" y="0"/>
                  </a:moveTo>
                  <a:cubicBezTo>
                    <a:pt x="101" y="0"/>
                    <a:pt x="1" y="338"/>
                    <a:pt x="234" y="459"/>
                  </a:cubicBezTo>
                  <a:lnTo>
                    <a:pt x="238" y="454"/>
                  </a:lnTo>
                  <a:cubicBezTo>
                    <a:pt x="633" y="593"/>
                    <a:pt x="965" y="882"/>
                    <a:pt x="1162" y="1253"/>
                  </a:cubicBezTo>
                  <a:cubicBezTo>
                    <a:pt x="1212" y="1324"/>
                    <a:pt x="1281" y="1354"/>
                    <a:pt x="1350" y="1354"/>
                  </a:cubicBezTo>
                  <a:cubicBezTo>
                    <a:pt x="1500" y="1354"/>
                    <a:pt x="1647" y="1209"/>
                    <a:pt x="1581" y="1031"/>
                  </a:cubicBezTo>
                  <a:cubicBezTo>
                    <a:pt x="1326" y="550"/>
                    <a:pt x="902" y="189"/>
                    <a:pt x="392" y="6"/>
                  </a:cubicBezTo>
                  <a:cubicBezTo>
                    <a:pt x="373" y="2"/>
                    <a:pt x="355" y="0"/>
                    <a:pt x="3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44"/>
          <p:cNvGrpSpPr/>
          <p:nvPr/>
        </p:nvGrpSpPr>
        <p:grpSpPr>
          <a:xfrm>
            <a:off x="2227859" y="1810783"/>
            <a:ext cx="316277" cy="345600"/>
            <a:chOff x="3115872" y="1511808"/>
            <a:chExt cx="316277" cy="345600"/>
          </a:xfrm>
        </p:grpSpPr>
        <p:sp>
          <p:nvSpPr>
            <p:cNvPr id="1113" name="Google Shape;1113;p44"/>
            <p:cNvSpPr/>
            <p:nvPr/>
          </p:nvSpPr>
          <p:spPr>
            <a:xfrm>
              <a:off x="3145509" y="1516791"/>
              <a:ext cx="281474" cy="281474"/>
            </a:xfrm>
            <a:custGeom>
              <a:rect b="b" l="l" r="r" t="t"/>
              <a:pathLst>
                <a:path extrusionOk="0" h="10732" w="10732">
                  <a:moveTo>
                    <a:pt x="5366" y="1"/>
                  </a:moveTo>
                  <a:cubicBezTo>
                    <a:pt x="2402" y="1"/>
                    <a:pt x="1" y="2402"/>
                    <a:pt x="1" y="5366"/>
                  </a:cubicBezTo>
                  <a:cubicBezTo>
                    <a:pt x="1" y="8330"/>
                    <a:pt x="2402" y="10731"/>
                    <a:pt x="5366" y="10731"/>
                  </a:cubicBezTo>
                  <a:cubicBezTo>
                    <a:pt x="8325" y="10731"/>
                    <a:pt x="10731" y="8330"/>
                    <a:pt x="10731" y="5366"/>
                  </a:cubicBezTo>
                  <a:cubicBezTo>
                    <a:pt x="10731" y="2402"/>
                    <a:pt x="8325" y="1"/>
                    <a:pt x="5366"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4"/>
            <p:cNvSpPr/>
            <p:nvPr/>
          </p:nvSpPr>
          <p:spPr>
            <a:xfrm>
              <a:off x="3117629" y="1519834"/>
              <a:ext cx="267573" cy="278484"/>
            </a:xfrm>
            <a:custGeom>
              <a:rect b="b" l="l" r="r" t="t"/>
              <a:pathLst>
                <a:path extrusionOk="0" h="10618" w="10202">
                  <a:moveTo>
                    <a:pt x="5332" y="0"/>
                  </a:moveTo>
                  <a:cubicBezTo>
                    <a:pt x="1819" y="727"/>
                    <a:pt x="1" y="4634"/>
                    <a:pt x="1699" y="7791"/>
                  </a:cubicBezTo>
                  <a:cubicBezTo>
                    <a:pt x="2689" y="9634"/>
                    <a:pt x="4550" y="10618"/>
                    <a:pt x="6433" y="10618"/>
                  </a:cubicBezTo>
                  <a:cubicBezTo>
                    <a:pt x="7781" y="10618"/>
                    <a:pt x="9140" y="10114"/>
                    <a:pt x="10201" y="9061"/>
                  </a:cubicBezTo>
                  <a:lnTo>
                    <a:pt x="10201" y="9061"/>
                  </a:lnTo>
                  <a:cubicBezTo>
                    <a:pt x="9845" y="9133"/>
                    <a:pt x="9475" y="9172"/>
                    <a:pt x="9109" y="9172"/>
                  </a:cubicBezTo>
                  <a:cubicBezTo>
                    <a:pt x="6934" y="9172"/>
                    <a:pt x="4976" y="7858"/>
                    <a:pt x="4148" y="5851"/>
                  </a:cubicBezTo>
                  <a:cubicBezTo>
                    <a:pt x="3321" y="3840"/>
                    <a:pt x="3787" y="1531"/>
                    <a:pt x="5332"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4"/>
            <p:cNvSpPr/>
            <p:nvPr/>
          </p:nvSpPr>
          <p:spPr>
            <a:xfrm>
              <a:off x="3194239" y="1787380"/>
              <a:ext cx="184012" cy="65018"/>
            </a:xfrm>
            <a:custGeom>
              <a:rect b="b" l="l" r="r" t="t"/>
              <a:pathLst>
                <a:path extrusionOk="0" h="2479" w="7016">
                  <a:moveTo>
                    <a:pt x="2267" y="0"/>
                  </a:moveTo>
                  <a:lnTo>
                    <a:pt x="544" y="631"/>
                  </a:lnTo>
                  <a:cubicBezTo>
                    <a:pt x="217" y="751"/>
                    <a:pt x="0" y="1059"/>
                    <a:pt x="0" y="1405"/>
                  </a:cubicBezTo>
                  <a:lnTo>
                    <a:pt x="0" y="2478"/>
                  </a:lnTo>
                  <a:lnTo>
                    <a:pt x="7016" y="2478"/>
                  </a:lnTo>
                  <a:lnTo>
                    <a:pt x="7016" y="1405"/>
                  </a:lnTo>
                  <a:cubicBezTo>
                    <a:pt x="7016" y="1059"/>
                    <a:pt x="6799" y="746"/>
                    <a:pt x="6472" y="631"/>
                  </a:cubicBezTo>
                  <a:lnTo>
                    <a:pt x="4745" y="0"/>
                  </a:lnTo>
                  <a:lnTo>
                    <a:pt x="3508" y="414"/>
                  </a:lnTo>
                  <a:lnTo>
                    <a:pt x="2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4"/>
            <p:cNvSpPr/>
            <p:nvPr/>
          </p:nvSpPr>
          <p:spPr>
            <a:xfrm>
              <a:off x="3345677" y="1809464"/>
              <a:ext cx="32575" cy="42934"/>
            </a:xfrm>
            <a:custGeom>
              <a:rect b="b" l="l" r="r" t="t"/>
              <a:pathLst>
                <a:path extrusionOk="0" h="1637" w="1242">
                  <a:moveTo>
                    <a:pt x="1016" y="0"/>
                  </a:moveTo>
                  <a:lnTo>
                    <a:pt x="241" y="775"/>
                  </a:lnTo>
                  <a:cubicBezTo>
                    <a:pt x="87" y="929"/>
                    <a:pt x="0" y="1141"/>
                    <a:pt x="0" y="1357"/>
                  </a:cubicBezTo>
                  <a:lnTo>
                    <a:pt x="0" y="1636"/>
                  </a:lnTo>
                  <a:lnTo>
                    <a:pt x="1242" y="1636"/>
                  </a:lnTo>
                  <a:lnTo>
                    <a:pt x="1242" y="563"/>
                  </a:lnTo>
                  <a:cubicBezTo>
                    <a:pt x="1237" y="356"/>
                    <a:pt x="1160" y="154"/>
                    <a:pt x="10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4"/>
            <p:cNvSpPr/>
            <p:nvPr/>
          </p:nvSpPr>
          <p:spPr>
            <a:xfrm>
              <a:off x="3226657" y="1619656"/>
              <a:ext cx="119047" cy="86603"/>
            </a:xfrm>
            <a:custGeom>
              <a:rect b="b" l="l" r="r" t="t"/>
              <a:pathLst>
                <a:path extrusionOk="0" h="3302" w="4539">
                  <a:moveTo>
                    <a:pt x="1651" y="0"/>
                  </a:moveTo>
                  <a:cubicBezTo>
                    <a:pt x="737" y="0"/>
                    <a:pt x="1" y="741"/>
                    <a:pt x="1" y="1651"/>
                  </a:cubicBezTo>
                  <a:lnTo>
                    <a:pt x="1" y="2142"/>
                  </a:lnTo>
                  <a:cubicBezTo>
                    <a:pt x="1" y="2363"/>
                    <a:pt x="35" y="2584"/>
                    <a:pt x="107" y="2796"/>
                  </a:cubicBezTo>
                  <a:lnTo>
                    <a:pt x="174" y="3003"/>
                  </a:lnTo>
                  <a:cubicBezTo>
                    <a:pt x="193" y="3066"/>
                    <a:pt x="208" y="3128"/>
                    <a:pt x="208" y="3195"/>
                  </a:cubicBezTo>
                  <a:lnTo>
                    <a:pt x="208" y="3301"/>
                  </a:lnTo>
                  <a:lnTo>
                    <a:pt x="4336" y="3301"/>
                  </a:lnTo>
                  <a:lnTo>
                    <a:pt x="4336" y="3195"/>
                  </a:lnTo>
                  <a:cubicBezTo>
                    <a:pt x="4336" y="3128"/>
                    <a:pt x="4346" y="3066"/>
                    <a:pt x="4370" y="3003"/>
                  </a:cubicBezTo>
                  <a:lnTo>
                    <a:pt x="4437" y="2796"/>
                  </a:lnTo>
                  <a:cubicBezTo>
                    <a:pt x="4505" y="2584"/>
                    <a:pt x="4538" y="2363"/>
                    <a:pt x="4538" y="2142"/>
                  </a:cubicBezTo>
                  <a:lnTo>
                    <a:pt x="4538" y="414"/>
                  </a:lnTo>
                  <a:cubicBezTo>
                    <a:pt x="4538" y="183"/>
                    <a:pt x="4356" y="0"/>
                    <a:pt x="41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4"/>
            <p:cNvSpPr/>
            <p:nvPr/>
          </p:nvSpPr>
          <p:spPr>
            <a:xfrm>
              <a:off x="3253671" y="1619656"/>
              <a:ext cx="92163" cy="86603"/>
            </a:xfrm>
            <a:custGeom>
              <a:rect b="b" l="l" r="r" t="t"/>
              <a:pathLst>
                <a:path extrusionOk="0" h="3302" w="3514">
                  <a:moveTo>
                    <a:pt x="843" y="0"/>
                  </a:moveTo>
                  <a:cubicBezTo>
                    <a:pt x="376" y="0"/>
                    <a:pt x="1" y="376"/>
                    <a:pt x="1" y="838"/>
                  </a:cubicBezTo>
                  <a:cubicBezTo>
                    <a:pt x="1" y="1300"/>
                    <a:pt x="376" y="1675"/>
                    <a:pt x="843" y="1675"/>
                  </a:cubicBezTo>
                  <a:lnTo>
                    <a:pt x="958" y="1675"/>
                  </a:lnTo>
                  <a:lnTo>
                    <a:pt x="1011" y="3301"/>
                  </a:lnTo>
                  <a:lnTo>
                    <a:pt x="3306" y="3301"/>
                  </a:lnTo>
                  <a:lnTo>
                    <a:pt x="3306" y="3195"/>
                  </a:lnTo>
                  <a:cubicBezTo>
                    <a:pt x="3306" y="3128"/>
                    <a:pt x="3316" y="3061"/>
                    <a:pt x="3340" y="2998"/>
                  </a:cubicBezTo>
                  <a:lnTo>
                    <a:pt x="3407" y="2791"/>
                  </a:lnTo>
                  <a:cubicBezTo>
                    <a:pt x="3475" y="2584"/>
                    <a:pt x="3513" y="2363"/>
                    <a:pt x="3513" y="2142"/>
                  </a:cubicBezTo>
                  <a:lnTo>
                    <a:pt x="3513" y="414"/>
                  </a:lnTo>
                  <a:cubicBezTo>
                    <a:pt x="3513" y="183"/>
                    <a:pt x="3326" y="0"/>
                    <a:pt x="30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4"/>
            <p:cNvSpPr/>
            <p:nvPr/>
          </p:nvSpPr>
          <p:spPr>
            <a:xfrm>
              <a:off x="3253671" y="1749508"/>
              <a:ext cx="65018" cy="48757"/>
            </a:xfrm>
            <a:custGeom>
              <a:rect b="b" l="l" r="r" t="t"/>
              <a:pathLst>
                <a:path extrusionOk="0" h="1859" w="2479">
                  <a:moveTo>
                    <a:pt x="1" y="1"/>
                  </a:moveTo>
                  <a:lnTo>
                    <a:pt x="1" y="1858"/>
                  </a:lnTo>
                  <a:lnTo>
                    <a:pt x="2479" y="1858"/>
                  </a:lnTo>
                  <a:lnTo>
                    <a:pt x="24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4"/>
            <p:cNvSpPr/>
            <p:nvPr/>
          </p:nvSpPr>
          <p:spPr>
            <a:xfrm>
              <a:off x="3253671" y="1673308"/>
              <a:ext cx="65018" cy="32548"/>
            </a:xfrm>
            <a:custGeom>
              <a:rect b="b" l="l" r="r" t="t"/>
              <a:pathLst>
                <a:path extrusionOk="0" h="1241" w="2479">
                  <a:moveTo>
                    <a:pt x="1" y="1"/>
                  </a:moveTo>
                  <a:lnTo>
                    <a:pt x="1" y="934"/>
                  </a:lnTo>
                  <a:cubicBezTo>
                    <a:pt x="388" y="1139"/>
                    <a:pt x="814" y="1241"/>
                    <a:pt x="1240" y="1241"/>
                  </a:cubicBezTo>
                  <a:cubicBezTo>
                    <a:pt x="1665" y="1241"/>
                    <a:pt x="2091" y="1139"/>
                    <a:pt x="2479" y="934"/>
                  </a:cubicBezTo>
                  <a:lnTo>
                    <a:pt x="24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4"/>
            <p:cNvSpPr/>
            <p:nvPr/>
          </p:nvSpPr>
          <p:spPr>
            <a:xfrm>
              <a:off x="3242813" y="1778384"/>
              <a:ext cx="43459" cy="38712"/>
            </a:xfrm>
            <a:custGeom>
              <a:rect b="b" l="l" r="r" t="t"/>
              <a:pathLst>
                <a:path extrusionOk="0" h="1476" w="1657">
                  <a:moveTo>
                    <a:pt x="370" y="1"/>
                  </a:moveTo>
                  <a:cubicBezTo>
                    <a:pt x="293" y="1"/>
                    <a:pt x="220" y="44"/>
                    <a:pt x="184" y="122"/>
                  </a:cubicBezTo>
                  <a:lnTo>
                    <a:pt x="1" y="497"/>
                  </a:lnTo>
                  <a:lnTo>
                    <a:pt x="684" y="1397"/>
                  </a:lnTo>
                  <a:cubicBezTo>
                    <a:pt x="726" y="1449"/>
                    <a:pt x="787" y="1476"/>
                    <a:pt x="849" y="1476"/>
                  </a:cubicBezTo>
                  <a:cubicBezTo>
                    <a:pt x="901" y="1476"/>
                    <a:pt x="955" y="1456"/>
                    <a:pt x="997" y="1416"/>
                  </a:cubicBezTo>
                  <a:lnTo>
                    <a:pt x="1656" y="757"/>
                  </a:lnTo>
                  <a:lnTo>
                    <a:pt x="477" y="30"/>
                  </a:lnTo>
                  <a:cubicBezTo>
                    <a:pt x="443" y="10"/>
                    <a:pt x="406" y="1"/>
                    <a:pt x="3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4"/>
            <p:cNvSpPr/>
            <p:nvPr/>
          </p:nvSpPr>
          <p:spPr>
            <a:xfrm>
              <a:off x="3286245" y="1778384"/>
              <a:ext cx="43302" cy="38712"/>
            </a:xfrm>
            <a:custGeom>
              <a:rect b="b" l="l" r="r" t="t"/>
              <a:pathLst>
                <a:path extrusionOk="0" h="1476" w="1651">
                  <a:moveTo>
                    <a:pt x="1282" y="1"/>
                  </a:moveTo>
                  <a:cubicBezTo>
                    <a:pt x="1245" y="1"/>
                    <a:pt x="1208" y="10"/>
                    <a:pt x="1174" y="30"/>
                  </a:cubicBezTo>
                  <a:lnTo>
                    <a:pt x="0" y="757"/>
                  </a:lnTo>
                  <a:lnTo>
                    <a:pt x="654" y="1416"/>
                  </a:lnTo>
                  <a:cubicBezTo>
                    <a:pt x="697" y="1456"/>
                    <a:pt x="750" y="1476"/>
                    <a:pt x="803" y="1476"/>
                  </a:cubicBezTo>
                  <a:cubicBezTo>
                    <a:pt x="865" y="1476"/>
                    <a:pt x="926" y="1449"/>
                    <a:pt x="967" y="1397"/>
                  </a:cubicBezTo>
                  <a:lnTo>
                    <a:pt x="1650" y="497"/>
                  </a:lnTo>
                  <a:lnTo>
                    <a:pt x="1468" y="122"/>
                  </a:lnTo>
                  <a:cubicBezTo>
                    <a:pt x="1432" y="44"/>
                    <a:pt x="1358" y="1"/>
                    <a:pt x="12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4"/>
            <p:cNvSpPr/>
            <p:nvPr/>
          </p:nvSpPr>
          <p:spPr>
            <a:xfrm>
              <a:off x="3232086" y="1663534"/>
              <a:ext cx="108188" cy="102287"/>
            </a:xfrm>
            <a:custGeom>
              <a:rect b="b" l="l" r="r" t="t"/>
              <a:pathLst>
                <a:path extrusionOk="0" h="3900" w="4125">
                  <a:moveTo>
                    <a:pt x="1757" y="0"/>
                  </a:moveTo>
                  <a:cubicBezTo>
                    <a:pt x="1109" y="0"/>
                    <a:pt x="617" y="185"/>
                    <a:pt x="617" y="185"/>
                  </a:cubicBezTo>
                  <a:lnTo>
                    <a:pt x="617" y="882"/>
                  </a:lnTo>
                  <a:cubicBezTo>
                    <a:pt x="617" y="1089"/>
                    <a:pt x="516" y="1282"/>
                    <a:pt x="342" y="1397"/>
                  </a:cubicBezTo>
                  <a:lnTo>
                    <a:pt x="1" y="1628"/>
                  </a:lnTo>
                  <a:lnTo>
                    <a:pt x="1" y="1835"/>
                  </a:lnTo>
                  <a:cubicBezTo>
                    <a:pt x="1" y="2971"/>
                    <a:pt x="925" y="3899"/>
                    <a:pt x="2065" y="3899"/>
                  </a:cubicBezTo>
                  <a:cubicBezTo>
                    <a:pt x="3201" y="3899"/>
                    <a:pt x="4124" y="2971"/>
                    <a:pt x="4124" y="1835"/>
                  </a:cubicBezTo>
                  <a:lnTo>
                    <a:pt x="4124" y="1628"/>
                  </a:lnTo>
                  <a:lnTo>
                    <a:pt x="3783" y="1402"/>
                  </a:lnTo>
                  <a:cubicBezTo>
                    <a:pt x="3610" y="1287"/>
                    <a:pt x="3504" y="1089"/>
                    <a:pt x="3504" y="882"/>
                  </a:cubicBezTo>
                  <a:lnTo>
                    <a:pt x="3504" y="599"/>
                  </a:lnTo>
                  <a:cubicBezTo>
                    <a:pt x="2944" y="128"/>
                    <a:pt x="2296" y="0"/>
                    <a:pt x="17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4"/>
            <p:cNvSpPr/>
            <p:nvPr/>
          </p:nvSpPr>
          <p:spPr>
            <a:xfrm>
              <a:off x="3194108" y="1809464"/>
              <a:ext cx="32575" cy="42934"/>
            </a:xfrm>
            <a:custGeom>
              <a:rect b="b" l="l" r="r" t="t"/>
              <a:pathLst>
                <a:path extrusionOk="0" h="1637" w="1242">
                  <a:moveTo>
                    <a:pt x="227" y="0"/>
                  </a:moveTo>
                  <a:cubicBezTo>
                    <a:pt x="82" y="154"/>
                    <a:pt x="0" y="356"/>
                    <a:pt x="0" y="563"/>
                  </a:cubicBezTo>
                  <a:lnTo>
                    <a:pt x="0" y="1636"/>
                  </a:lnTo>
                  <a:lnTo>
                    <a:pt x="1242" y="1636"/>
                  </a:lnTo>
                  <a:lnTo>
                    <a:pt x="1242" y="1357"/>
                  </a:lnTo>
                  <a:cubicBezTo>
                    <a:pt x="1242" y="1141"/>
                    <a:pt x="1155" y="929"/>
                    <a:pt x="1001" y="775"/>
                  </a:cubicBezTo>
                  <a:lnTo>
                    <a:pt x="22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4"/>
            <p:cNvSpPr/>
            <p:nvPr/>
          </p:nvSpPr>
          <p:spPr>
            <a:xfrm>
              <a:off x="3232217" y="1663534"/>
              <a:ext cx="91901" cy="101789"/>
            </a:xfrm>
            <a:custGeom>
              <a:rect b="b" l="l" r="r" t="t"/>
              <a:pathLst>
                <a:path extrusionOk="0" h="3881" w="3504">
                  <a:moveTo>
                    <a:pt x="1755" y="0"/>
                  </a:moveTo>
                  <a:cubicBezTo>
                    <a:pt x="1108" y="0"/>
                    <a:pt x="617" y="185"/>
                    <a:pt x="617" y="185"/>
                  </a:cubicBezTo>
                  <a:lnTo>
                    <a:pt x="617" y="887"/>
                  </a:lnTo>
                  <a:cubicBezTo>
                    <a:pt x="617" y="1094"/>
                    <a:pt x="515" y="1287"/>
                    <a:pt x="342" y="1402"/>
                  </a:cubicBezTo>
                  <a:lnTo>
                    <a:pt x="1" y="1628"/>
                  </a:lnTo>
                  <a:lnTo>
                    <a:pt x="1" y="1835"/>
                  </a:lnTo>
                  <a:cubicBezTo>
                    <a:pt x="1" y="2875"/>
                    <a:pt x="780" y="3750"/>
                    <a:pt x="1815" y="3880"/>
                  </a:cubicBezTo>
                  <a:cubicBezTo>
                    <a:pt x="1444" y="3495"/>
                    <a:pt x="1237" y="2980"/>
                    <a:pt x="1237" y="2451"/>
                  </a:cubicBezTo>
                  <a:lnTo>
                    <a:pt x="1237" y="1089"/>
                  </a:lnTo>
                  <a:cubicBezTo>
                    <a:pt x="1237" y="882"/>
                    <a:pt x="1391" y="704"/>
                    <a:pt x="1598" y="680"/>
                  </a:cubicBezTo>
                  <a:cubicBezTo>
                    <a:pt x="1757" y="660"/>
                    <a:pt x="1960" y="643"/>
                    <a:pt x="2185" y="643"/>
                  </a:cubicBezTo>
                  <a:cubicBezTo>
                    <a:pt x="2592" y="643"/>
                    <a:pt x="3073" y="698"/>
                    <a:pt x="3504" y="887"/>
                  </a:cubicBezTo>
                  <a:lnTo>
                    <a:pt x="3504" y="599"/>
                  </a:lnTo>
                  <a:cubicBezTo>
                    <a:pt x="2941" y="128"/>
                    <a:pt x="2294" y="0"/>
                    <a:pt x="17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4"/>
            <p:cNvSpPr/>
            <p:nvPr/>
          </p:nvSpPr>
          <p:spPr>
            <a:xfrm>
              <a:off x="3243206" y="1660597"/>
              <a:ext cx="88124" cy="29060"/>
            </a:xfrm>
            <a:custGeom>
              <a:rect b="b" l="l" r="r" t="t"/>
              <a:pathLst>
                <a:path extrusionOk="0" h="1108" w="3360">
                  <a:moveTo>
                    <a:pt x="1327" y="0"/>
                  </a:moveTo>
                  <a:cubicBezTo>
                    <a:pt x="931" y="0"/>
                    <a:pt x="574" y="41"/>
                    <a:pt x="342" y="75"/>
                  </a:cubicBezTo>
                  <a:cubicBezTo>
                    <a:pt x="145" y="104"/>
                    <a:pt x="0" y="273"/>
                    <a:pt x="0" y="470"/>
                  </a:cubicBezTo>
                  <a:lnTo>
                    <a:pt x="0" y="913"/>
                  </a:lnTo>
                  <a:cubicBezTo>
                    <a:pt x="0" y="1043"/>
                    <a:pt x="96" y="1108"/>
                    <a:pt x="193" y="1108"/>
                  </a:cubicBezTo>
                  <a:cubicBezTo>
                    <a:pt x="289" y="1108"/>
                    <a:pt x="385" y="1043"/>
                    <a:pt x="385" y="913"/>
                  </a:cubicBezTo>
                  <a:lnTo>
                    <a:pt x="390" y="470"/>
                  </a:lnTo>
                  <a:cubicBezTo>
                    <a:pt x="385" y="465"/>
                    <a:pt x="390" y="460"/>
                    <a:pt x="400" y="456"/>
                  </a:cubicBezTo>
                  <a:cubicBezTo>
                    <a:pt x="698" y="410"/>
                    <a:pt x="1000" y="388"/>
                    <a:pt x="1302" y="388"/>
                  </a:cubicBezTo>
                  <a:cubicBezTo>
                    <a:pt x="1418" y="388"/>
                    <a:pt x="1534" y="391"/>
                    <a:pt x="1651" y="398"/>
                  </a:cubicBezTo>
                  <a:cubicBezTo>
                    <a:pt x="2252" y="436"/>
                    <a:pt x="2690" y="590"/>
                    <a:pt x="2945" y="845"/>
                  </a:cubicBezTo>
                  <a:cubicBezTo>
                    <a:pt x="2988" y="888"/>
                    <a:pt x="3035" y="906"/>
                    <a:pt x="3080" y="906"/>
                  </a:cubicBezTo>
                  <a:cubicBezTo>
                    <a:pt x="3231" y="906"/>
                    <a:pt x="3360" y="711"/>
                    <a:pt x="3219" y="571"/>
                  </a:cubicBezTo>
                  <a:cubicBezTo>
                    <a:pt x="2761" y="116"/>
                    <a:pt x="1991" y="0"/>
                    <a:pt x="132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4"/>
            <p:cNvSpPr/>
            <p:nvPr/>
          </p:nvSpPr>
          <p:spPr>
            <a:xfrm>
              <a:off x="3189073" y="1614594"/>
              <a:ext cx="194110" cy="242814"/>
            </a:xfrm>
            <a:custGeom>
              <a:rect b="b" l="l" r="r" t="t"/>
              <a:pathLst>
                <a:path extrusionOk="0" h="9258" w="7401">
                  <a:moveTo>
                    <a:pt x="5779" y="386"/>
                  </a:moveTo>
                  <a:lnTo>
                    <a:pt x="5779" y="2258"/>
                  </a:lnTo>
                  <a:cubicBezTo>
                    <a:pt x="5779" y="2537"/>
                    <a:pt x="5716" y="2816"/>
                    <a:pt x="5591" y="3066"/>
                  </a:cubicBezTo>
                  <a:cubicBezTo>
                    <a:pt x="5577" y="3090"/>
                    <a:pt x="5572" y="3119"/>
                    <a:pt x="5572" y="3153"/>
                  </a:cubicBezTo>
                  <a:lnTo>
                    <a:pt x="5572" y="3701"/>
                  </a:lnTo>
                  <a:cubicBezTo>
                    <a:pt x="5572" y="4736"/>
                    <a:pt x="4728" y="5568"/>
                    <a:pt x="3702" y="5568"/>
                  </a:cubicBezTo>
                  <a:cubicBezTo>
                    <a:pt x="3660" y="5568"/>
                    <a:pt x="3618" y="5566"/>
                    <a:pt x="3575" y="5563"/>
                  </a:cubicBezTo>
                  <a:cubicBezTo>
                    <a:pt x="2598" y="5506"/>
                    <a:pt x="1833" y="4654"/>
                    <a:pt x="1833" y="3629"/>
                  </a:cubicBezTo>
                  <a:lnTo>
                    <a:pt x="1833" y="3148"/>
                  </a:lnTo>
                  <a:cubicBezTo>
                    <a:pt x="1833" y="3119"/>
                    <a:pt x="1824" y="3090"/>
                    <a:pt x="1814" y="3066"/>
                  </a:cubicBezTo>
                  <a:cubicBezTo>
                    <a:pt x="1689" y="2811"/>
                    <a:pt x="1626" y="2537"/>
                    <a:pt x="1626" y="2253"/>
                  </a:cubicBezTo>
                  <a:lnTo>
                    <a:pt x="1626" y="1844"/>
                  </a:lnTo>
                  <a:cubicBezTo>
                    <a:pt x="1626" y="1035"/>
                    <a:pt x="2276" y="386"/>
                    <a:pt x="3084" y="386"/>
                  </a:cubicBezTo>
                  <a:close/>
                  <a:moveTo>
                    <a:pt x="2656" y="5693"/>
                  </a:moveTo>
                  <a:cubicBezTo>
                    <a:pt x="2935" y="5842"/>
                    <a:pt x="3238" y="5929"/>
                    <a:pt x="3551" y="5953"/>
                  </a:cubicBezTo>
                  <a:cubicBezTo>
                    <a:pt x="3604" y="5958"/>
                    <a:pt x="3652" y="5958"/>
                    <a:pt x="3705" y="5958"/>
                  </a:cubicBezTo>
                  <a:cubicBezTo>
                    <a:pt x="4066" y="5958"/>
                    <a:pt x="4427" y="5871"/>
                    <a:pt x="4749" y="5703"/>
                  </a:cubicBezTo>
                  <a:lnTo>
                    <a:pt x="4749" y="6054"/>
                  </a:lnTo>
                  <a:lnTo>
                    <a:pt x="3705" y="6766"/>
                  </a:lnTo>
                  <a:lnTo>
                    <a:pt x="2656" y="6054"/>
                  </a:lnTo>
                  <a:lnTo>
                    <a:pt x="2656" y="5693"/>
                  </a:lnTo>
                  <a:close/>
                  <a:moveTo>
                    <a:pt x="2488" y="6405"/>
                  </a:moveTo>
                  <a:lnTo>
                    <a:pt x="3402" y="7031"/>
                  </a:lnTo>
                  <a:lnTo>
                    <a:pt x="2916" y="7512"/>
                  </a:lnTo>
                  <a:cubicBezTo>
                    <a:pt x="2916" y="7517"/>
                    <a:pt x="2911" y="7517"/>
                    <a:pt x="2906" y="7517"/>
                  </a:cubicBezTo>
                  <a:cubicBezTo>
                    <a:pt x="2901" y="7517"/>
                    <a:pt x="2901" y="7512"/>
                    <a:pt x="2897" y="7512"/>
                  </a:cubicBezTo>
                  <a:lnTo>
                    <a:pt x="2295" y="6607"/>
                  </a:lnTo>
                  <a:lnTo>
                    <a:pt x="2488" y="6405"/>
                  </a:lnTo>
                  <a:close/>
                  <a:moveTo>
                    <a:pt x="4913" y="6405"/>
                  </a:moveTo>
                  <a:lnTo>
                    <a:pt x="5110" y="6607"/>
                  </a:lnTo>
                  <a:lnTo>
                    <a:pt x="4509" y="7512"/>
                  </a:lnTo>
                  <a:cubicBezTo>
                    <a:pt x="4504" y="7517"/>
                    <a:pt x="4499" y="7517"/>
                    <a:pt x="4499" y="7522"/>
                  </a:cubicBezTo>
                  <a:cubicBezTo>
                    <a:pt x="4494" y="7522"/>
                    <a:pt x="4489" y="7517"/>
                    <a:pt x="4485" y="7517"/>
                  </a:cubicBezTo>
                  <a:lnTo>
                    <a:pt x="4003" y="7036"/>
                  </a:lnTo>
                  <a:lnTo>
                    <a:pt x="4913" y="6405"/>
                  </a:lnTo>
                  <a:close/>
                  <a:moveTo>
                    <a:pt x="3084" y="1"/>
                  </a:moveTo>
                  <a:cubicBezTo>
                    <a:pt x="2069" y="1"/>
                    <a:pt x="1241" y="824"/>
                    <a:pt x="1241" y="1844"/>
                  </a:cubicBezTo>
                  <a:lnTo>
                    <a:pt x="1241" y="2258"/>
                  </a:lnTo>
                  <a:cubicBezTo>
                    <a:pt x="1241" y="2580"/>
                    <a:pt x="1314" y="2898"/>
                    <a:pt x="1448" y="3196"/>
                  </a:cubicBezTo>
                  <a:lnTo>
                    <a:pt x="1448" y="3629"/>
                  </a:lnTo>
                  <a:cubicBezTo>
                    <a:pt x="1444" y="4322"/>
                    <a:pt x="1747" y="4981"/>
                    <a:pt x="2271" y="5429"/>
                  </a:cubicBezTo>
                  <a:lnTo>
                    <a:pt x="2271" y="6078"/>
                  </a:lnTo>
                  <a:lnTo>
                    <a:pt x="1910" y="6454"/>
                  </a:lnTo>
                  <a:cubicBezTo>
                    <a:pt x="1877" y="6497"/>
                    <a:pt x="1857" y="6550"/>
                    <a:pt x="1862" y="6603"/>
                  </a:cubicBezTo>
                  <a:lnTo>
                    <a:pt x="674" y="7036"/>
                  </a:lnTo>
                  <a:cubicBezTo>
                    <a:pt x="269" y="7180"/>
                    <a:pt x="5" y="7565"/>
                    <a:pt x="0" y="7993"/>
                  </a:cubicBezTo>
                  <a:lnTo>
                    <a:pt x="0" y="9066"/>
                  </a:lnTo>
                  <a:cubicBezTo>
                    <a:pt x="0" y="9194"/>
                    <a:pt x="97" y="9258"/>
                    <a:pt x="195" y="9258"/>
                  </a:cubicBezTo>
                  <a:cubicBezTo>
                    <a:pt x="292" y="9258"/>
                    <a:pt x="390" y="9194"/>
                    <a:pt x="390" y="9066"/>
                  </a:cubicBezTo>
                  <a:lnTo>
                    <a:pt x="390" y="7993"/>
                  </a:lnTo>
                  <a:cubicBezTo>
                    <a:pt x="390" y="7729"/>
                    <a:pt x="553" y="7488"/>
                    <a:pt x="804" y="7401"/>
                  </a:cubicBezTo>
                  <a:lnTo>
                    <a:pt x="2055" y="6944"/>
                  </a:lnTo>
                  <a:lnTo>
                    <a:pt x="2579" y="7724"/>
                  </a:lnTo>
                  <a:cubicBezTo>
                    <a:pt x="2642" y="7825"/>
                    <a:pt x="2752" y="7887"/>
                    <a:pt x="2868" y="7902"/>
                  </a:cubicBezTo>
                  <a:lnTo>
                    <a:pt x="2911" y="7902"/>
                  </a:lnTo>
                  <a:cubicBezTo>
                    <a:pt x="3017" y="7902"/>
                    <a:pt x="3118" y="7859"/>
                    <a:pt x="3190" y="7786"/>
                  </a:cubicBezTo>
                  <a:lnTo>
                    <a:pt x="3508" y="7469"/>
                  </a:lnTo>
                  <a:lnTo>
                    <a:pt x="3508" y="9066"/>
                  </a:lnTo>
                  <a:cubicBezTo>
                    <a:pt x="3508" y="9194"/>
                    <a:pt x="3605" y="9258"/>
                    <a:pt x="3703" y="9258"/>
                  </a:cubicBezTo>
                  <a:cubicBezTo>
                    <a:pt x="3800" y="9258"/>
                    <a:pt x="3898" y="9194"/>
                    <a:pt x="3898" y="9066"/>
                  </a:cubicBezTo>
                  <a:lnTo>
                    <a:pt x="3898" y="7469"/>
                  </a:lnTo>
                  <a:lnTo>
                    <a:pt x="4215" y="7786"/>
                  </a:lnTo>
                  <a:cubicBezTo>
                    <a:pt x="4292" y="7865"/>
                    <a:pt x="4394" y="7904"/>
                    <a:pt x="4495" y="7904"/>
                  </a:cubicBezTo>
                  <a:cubicBezTo>
                    <a:pt x="4622" y="7904"/>
                    <a:pt x="4749" y="7844"/>
                    <a:pt x="4826" y="7729"/>
                  </a:cubicBezTo>
                  <a:lnTo>
                    <a:pt x="5351" y="6944"/>
                  </a:lnTo>
                  <a:lnTo>
                    <a:pt x="6602" y="7401"/>
                  </a:lnTo>
                  <a:cubicBezTo>
                    <a:pt x="6847" y="7493"/>
                    <a:pt x="7016" y="7729"/>
                    <a:pt x="7016" y="7993"/>
                  </a:cubicBezTo>
                  <a:lnTo>
                    <a:pt x="7016" y="9066"/>
                  </a:lnTo>
                  <a:cubicBezTo>
                    <a:pt x="7016" y="9194"/>
                    <a:pt x="7112" y="9258"/>
                    <a:pt x="7208" y="9258"/>
                  </a:cubicBezTo>
                  <a:cubicBezTo>
                    <a:pt x="7304" y="9258"/>
                    <a:pt x="7400" y="9194"/>
                    <a:pt x="7400" y="9066"/>
                  </a:cubicBezTo>
                  <a:lnTo>
                    <a:pt x="7400" y="7993"/>
                  </a:lnTo>
                  <a:cubicBezTo>
                    <a:pt x="7400" y="7565"/>
                    <a:pt x="7131" y="7185"/>
                    <a:pt x="6732" y="7036"/>
                  </a:cubicBezTo>
                  <a:lnTo>
                    <a:pt x="5543" y="6603"/>
                  </a:lnTo>
                  <a:cubicBezTo>
                    <a:pt x="5548" y="6550"/>
                    <a:pt x="5529" y="6497"/>
                    <a:pt x="5490" y="6458"/>
                  </a:cubicBezTo>
                  <a:lnTo>
                    <a:pt x="5129" y="6078"/>
                  </a:lnTo>
                  <a:lnTo>
                    <a:pt x="5129" y="5443"/>
                  </a:lnTo>
                  <a:cubicBezTo>
                    <a:pt x="5168" y="5409"/>
                    <a:pt x="5206" y="5380"/>
                    <a:pt x="5245" y="5347"/>
                  </a:cubicBezTo>
                  <a:cubicBezTo>
                    <a:pt x="5697" y="4919"/>
                    <a:pt x="5957" y="4322"/>
                    <a:pt x="5962" y="3701"/>
                  </a:cubicBezTo>
                  <a:lnTo>
                    <a:pt x="5962" y="3191"/>
                  </a:lnTo>
                  <a:cubicBezTo>
                    <a:pt x="6096" y="2898"/>
                    <a:pt x="6164" y="2580"/>
                    <a:pt x="6164" y="2253"/>
                  </a:cubicBezTo>
                  <a:lnTo>
                    <a:pt x="6164" y="193"/>
                  </a:lnTo>
                  <a:cubicBezTo>
                    <a:pt x="6164" y="88"/>
                    <a:pt x="6077" y="1"/>
                    <a:pt x="59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4"/>
            <p:cNvSpPr/>
            <p:nvPr/>
          </p:nvSpPr>
          <p:spPr>
            <a:xfrm>
              <a:off x="3221621" y="1836452"/>
              <a:ext cx="10124" cy="20956"/>
            </a:xfrm>
            <a:custGeom>
              <a:rect b="b" l="l" r="r" t="t"/>
              <a:pathLst>
                <a:path extrusionOk="0" h="799" w="386">
                  <a:moveTo>
                    <a:pt x="193" y="1"/>
                  </a:moveTo>
                  <a:cubicBezTo>
                    <a:pt x="87" y="1"/>
                    <a:pt x="0" y="88"/>
                    <a:pt x="0" y="193"/>
                  </a:cubicBezTo>
                  <a:lnTo>
                    <a:pt x="0" y="607"/>
                  </a:lnTo>
                  <a:cubicBezTo>
                    <a:pt x="0" y="735"/>
                    <a:pt x="97" y="799"/>
                    <a:pt x="193" y="799"/>
                  </a:cubicBezTo>
                  <a:cubicBezTo>
                    <a:pt x="289" y="799"/>
                    <a:pt x="385" y="735"/>
                    <a:pt x="385" y="607"/>
                  </a:cubicBezTo>
                  <a:lnTo>
                    <a:pt x="385" y="193"/>
                  </a:lnTo>
                  <a:cubicBezTo>
                    <a:pt x="385" y="88"/>
                    <a:pt x="299" y="1"/>
                    <a:pt x="19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4"/>
            <p:cNvSpPr/>
            <p:nvPr/>
          </p:nvSpPr>
          <p:spPr>
            <a:xfrm>
              <a:off x="3340615" y="1836452"/>
              <a:ext cx="10124" cy="20956"/>
            </a:xfrm>
            <a:custGeom>
              <a:rect b="b" l="l" r="r" t="t"/>
              <a:pathLst>
                <a:path extrusionOk="0" h="799" w="386">
                  <a:moveTo>
                    <a:pt x="193" y="1"/>
                  </a:moveTo>
                  <a:cubicBezTo>
                    <a:pt x="88" y="1"/>
                    <a:pt x="1" y="88"/>
                    <a:pt x="1" y="193"/>
                  </a:cubicBezTo>
                  <a:lnTo>
                    <a:pt x="1" y="607"/>
                  </a:lnTo>
                  <a:cubicBezTo>
                    <a:pt x="1" y="735"/>
                    <a:pt x="97" y="799"/>
                    <a:pt x="193" y="799"/>
                  </a:cubicBezTo>
                  <a:cubicBezTo>
                    <a:pt x="290" y="799"/>
                    <a:pt x="386" y="735"/>
                    <a:pt x="386" y="607"/>
                  </a:cubicBezTo>
                  <a:lnTo>
                    <a:pt x="386" y="193"/>
                  </a:lnTo>
                  <a:cubicBezTo>
                    <a:pt x="386" y="88"/>
                    <a:pt x="299" y="1"/>
                    <a:pt x="19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4"/>
            <p:cNvSpPr/>
            <p:nvPr/>
          </p:nvSpPr>
          <p:spPr>
            <a:xfrm>
              <a:off x="3115872" y="1511808"/>
              <a:ext cx="316277" cy="275756"/>
            </a:xfrm>
            <a:custGeom>
              <a:rect b="b" l="l" r="r" t="t"/>
              <a:pathLst>
                <a:path extrusionOk="0" h="10514" w="12059">
                  <a:moveTo>
                    <a:pt x="4663" y="720"/>
                  </a:moveTo>
                  <a:cubicBezTo>
                    <a:pt x="4350" y="994"/>
                    <a:pt x="4076" y="1307"/>
                    <a:pt x="3854" y="1658"/>
                  </a:cubicBezTo>
                  <a:cubicBezTo>
                    <a:pt x="3681" y="1918"/>
                    <a:pt x="3537" y="2193"/>
                    <a:pt x="3412" y="2476"/>
                  </a:cubicBezTo>
                  <a:lnTo>
                    <a:pt x="2344" y="2476"/>
                  </a:lnTo>
                  <a:cubicBezTo>
                    <a:pt x="2935" y="1683"/>
                    <a:pt x="3739" y="1071"/>
                    <a:pt x="4663" y="720"/>
                  </a:cubicBezTo>
                  <a:close/>
                  <a:moveTo>
                    <a:pt x="6299" y="398"/>
                  </a:moveTo>
                  <a:lnTo>
                    <a:pt x="6299" y="2476"/>
                  </a:lnTo>
                  <a:lnTo>
                    <a:pt x="3835" y="2476"/>
                  </a:lnTo>
                  <a:cubicBezTo>
                    <a:pt x="4403" y="1283"/>
                    <a:pt x="5293" y="484"/>
                    <a:pt x="6299" y="398"/>
                  </a:cubicBezTo>
                  <a:close/>
                  <a:moveTo>
                    <a:pt x="6689" y="393"/>
                  </a:moveTo>
                  <a:cubicBezTo>
                    <a:pt x="7699" y="484"/>
                    <a:pt x="8584" y="1283"/>
                    <a:pt x="9152" y="2476"/>
                  </a:cubicBezTo>
                  <a:lnTo>
                    <a:pt x="6689" y="2476"/>
                  </a:lnTo>
                  <a:lnTo>
                    <a:pt x="6689" y="393"/>
                  </a:lnTo>
                  <a:close/>
                  <a:moveTo>
                    <a:pt x="8329" y="720"/>
                  </a:moveTo>
                  <a:lnTo>
                    <a:pt x="8329" y="720"/>
                  </a:lnTo>
                  <a:cubicBezTo>
                    <a:pt x="9253" y="1071"/>
                    <a:pt x="10057" y="1683"/>
                    <a:pt x="10644" y="2476"/>
                  </a:cubicBezTo>
                  <a:lnTo>
                    <a:pt x="9580" y="2476"/>
                  </a:lnTo>
                  <a:cubicBezTo>
                    <a:pt x="9455" y="2193"/>
                    <a:pt x="9306" y="1918"/>
                    <a:pt x="9138" y="1658"/>
                  </a:cubicBezTo>
                  <a:cubicBezTo>
                    <a:pt x="8912" y="1307"/>
                    <a:pt x="8642" y="994"/>
                    <a:pt x="8329" y="720"/>
                  </a:cubicBezTo>
                  <a:close/>
                  <a:moveTo>
                    <a:pt x="3253" y="2861"/>
                  </a:moveTo>
                  <a:cubicBezTo>
                    <a:pt x="2964" y="3665"/>
                    <a:pt x="2810" y="4512"/>
                    <a:pt x="2796" y="5363"/>
                  </a:cubicBezTo>
                  <a:lnTo>
                    <a:pt x="1328" y="5363"/>
                  </a:lnTo>
                  <a:cubicBezTo>
                    <a:pt x="1357" y="4478"/>
                    <a:pt x="1617" y="3617"/>
                    <a:pt x="2084" y="2861"/>
                  </a:cubicBezTo>
                  <a:close/>
                  <a:moveTo>
                    <a:pt x="10908" y="2861"/>
                  </a:moveTo>
                  <a:cubicBezTo>
                    <a:pt x="11370" y="3617"/>
                    <a:pt x="11630" y="4478"/>
                    <a:pt x="11664" y="5363"/>
                  </a:cubicBezTo>
                  <a:lnTo>
                    <a:pt x="10191" y="5363"/>
                  </a:lnTo>
                  <a:cubicBezTo>
                    <a:pt x="10177" y="4512"/>
                    <a:pt x="10023" y="3665"/>
                    <a:pt x="9734" y="2861"/>
                  </a:cubicBezTo>
                  <a:close/>
                  <a:moveTo>
                    <a:pt x="2796" y="5748"/>
                  </a:moveTo>
                  <a:cubicBezTo>
                    <a:pt x="2810" y="6542"/>
                    <a:pt x="2945" y="7331"/>
                    <a:pt x="3195" y="8087"/>
                  </a:cubicBezTo>
                  <a:cubicBezTo>
                    <a:pt x="3214" y="8145"/>
                    <a:pt x="3234" y="8198"/>
                    <a:pt x="3258" y="8251"/>
                  </a:cubicBezTo>
                  <a:lnTo>
                    <a:pt x="2079" y="8251"/>
                  </a:lnTo>
                  <a:cubicBezTo>
                    <a:pt x="1617" y="7495"/>
                    <a:pt x="1357" y="6634"/>
                    <a:pt x="1328" y="5748"/>
                  </a:cubicBezTo>
                  <a:close/>
                  <a:moveTo>
                    <a:pt x="11664" y="5753"/>
                  </a:moveTo>
                  <a:cubicBezTo>
                    <a:pt x="11630" y="6605"/>
                    <a:pt x="11390" y="7442"/>
                    <a:pt x="10952" y="8178"/>
                  </a:cubicBezTo>
                  <a:lnTo>
                    <a:pt x="10952" y="8183"/>
                  </a:lnTo>
                  <a:cubicBezTo>
                    <a:pt x="10937" y="8207"/>
                    <a:pt x="10923" y="8231"/>
                    <a:pt x="10908" y="8255"/>
                  </a:cubicBezTo>
                  <a:lnTo>
                    <a:pt x="9734" y="8255"/>
                  </a:lnTo>
                  <a:cubicBezTo>
                    <a:pt x="9754" y="8198"/>
                    <a:pt x="9773" y="8145"/>
                    <a:pt x="9792" y="8087"/>
                  </a:cubicBezTo>
                  <a:cubicBezTo>
                    <a:pt x="10047" y="7336"/>
                    <a:pt x="10182" y="6547"/>
                    <a:pt x="10196" y="5753"/>
                  </a:cubicBezTo>
                  <a:close/>
                  <a:moveTo>
                    <a:pt x="6504" y="0"/>
                  </a:moveTo>
                  <a:cubicBezTo>
                    <a:pt x="4804" y="0"/>
                    <a:pt x="3115" y="773"/>
                    <a:pt x="2016" y="2274"/>
                  </a:cubicBezTo>
                  <a:cubicBezTo>
                    <a:pt x="0" y="5022"/>
                    <a:pt x="910" y="8915"/>
                    <a:pt x="3931" y="10488"/>
                  </a:cubicBezTo>
                  <a:cubicBezTo>
                    <a:pt x="3964" y="10506"/>
                    <a:pt x="3996" y="10513"/>
                    <a:pt x="4026" y="10513"/>
                  </a:cubicBezTo>
                  <a:cubicBezTo>
                    <a:pt x="4201" y="10513"/>
                    <a:pt x="4303" y="10249"/>
                    <a:pt x="4109" y="10146"/>
                  </a:cubicBezTo>
                  <a:cubicBezTo>
                    <a:pt x="3412" y="9785"/>
                    <a:pt x="2805" y="9271"/>
                    <a:pt x="2339" y="8640"/>
                  </a:cubicBezTo>
                  <a:lnTo>
                    <a:pt x="3412" y="8640"/>
                  </a:lnTo>
                  <a:cubicBezTo>
                    <a:pt x="3628" y="9141"/>
                    <a:pt x="3922" y="9607"/>
                    <a:pt x="4283" y="10021"/>
                  </a:cubicBezTo>
                  <a:cubicBezTo>
                    <a:pt x="4324" y="10069"/>
                    <a:pt x="4374" y="10089"/>
                    <a:pt x="4421" y="10089"/>
                  </a:cubicBezTo>
                  <a:cubicBezTo>
                    <a:pt x="4566" y="10089"/>
                    <a:pt x="4698" y="9906"/>
                    <a:pt x="4571" y="9761"/>
                  </a:cubicBezTo>
                  <a:cubicBezTo>
                    <a:pt x="4273" y="9425"/>
                    <a:pt x="4028" y="9044"/>
                    <a:pt x="3835" y="8640"/>
                  </a:cubicBezTo>
                  <a:cubicBezTo>
                    <a:pt x="4076" y="8607"/>
                    <a:pt x="4052" y="8255"/>
                    <a:pt x="3811" y="8255"/>
                  </a:cubicBezTo>
                  <a:lnTo>
                    <a:pt x="3672" y="8255"/>
                  </a:lnTo>
                  <a:cubicBezTo>
                    <a:pt x="3364" y="7457"/>
                    <a:pt x="3200" y="6610"/>
                    <a:pt x="3181" y="5753"/>
                  </a:cubicBezTo>
                  <a:lnTo>
                    <a:pt x="3397" y="5753"/>
                  </a:lnTo>
                  <a:cubicBezTo>
                    <a:pt x="3657" y="5753"/>
                    <a:pt x="3657" y="5363"/>
                    <a:pt x="3397" y="5363"/>
                  </a:cubicBezTo>
                  <a:lnTo>
                    <a:pt x="3181" y="5363"/>
                  </a:lnTo>
                  <a:cubicBezTo>
                    <a:pt x="3195" y="4507"/>
                    <a:pt x="3359" y="3660"/>
                    <a:pt x="3667" y="2861"/>
                  </a:cubicBezTo>
                  <a:lnTo>
                    <a:pt x="6299" y="2861"/>
                  </a:lnTo>
                  <a:lnTo>
                    <a:pt x="6299" y="3290"/>
                  </a:lnTo>
                  <a:cubicBezTo>
                    <a:pt x="6299" y="3417"/>
                    <a:pt x="6396" y="3481"/>
                    <a:pt x="6494" y="3481"/>
                  </a:cubicBezTo>
                  <a:cubicBezTo>
                    <a:pt x="6591" y="3481"/>
                    <a:pt x="6689" y="3417"/>
                    <a:pt x="6689" y="3290"/>
                  </a:cubicBezTo>
                  <a:lnTo>
                    <a:pt x="6689" y="2861"/>
                  </a:lnTo>
                  <a:lnTo>
                    <a:pt x="9321" y="2861"/>
                  </a:lnTo>
                  <a:cubicBezTo>
                    <a:pt x="9628" y="3660"/>
                    <a:pt x="9792" y="4507"/>
                    <a:pt x="9807" y="5363"/>
                  </a:cubicBezTo>
                  <a:lnTo>
                    <a:pt x="9590" y="5363"/>
                  </a:lnTo>
                  <a:cubicBezTo>
                    <a:pt x="9330" y="5363"/>
                    <a:pt x="9330" y="5748"/>
                    <a:pt x="9590" y="5748"/>
                  </a:cubicBezTo>
                  <a:lnTo>
                    <a:pt x="9807" y="5748"/>
                  </a:lnTo>
                  <a:cubicBezTo>
                    <a:pt x="9792" y="6605"/>
                    <a:pt x="9624" y="7452"/>
                    <a:pt x="9321" y="8251"/>
                  </a:cubicBezTo>
                  <a:lnTo>
                    <a:pt x="9176" y="8251"/>
                  </a:lnTo>
                  <a:cubicBezTo>
                    <a:pt x="8936" y="8255"/>
                    <a:pt x="8916" y="8602"/>
                    <a:pt x="9152" y="8635"/>
                  </a:cubicBezTo>
                  <a:cubicBezTo>
                    <a:pt x="8964" y="9044"/>
                    <a:pt x="8714" y="9425"/>
                    <a:pt x="8421" y="9761"/>
                  </a:cubicBezTo>
                  <a:cubicBezTo>
                    <a:pt x="8290" y="9906"/>
                    <a:pt x="8422" y="10087"/>
                    <a:pt x="8569" y="10087"/>
                  </a:cubicBezTo>
                  <a:cubicBezTo>
                    <a:pt x="8617" y="10087"/>
                    <a:pt x="8667" y="10068"/>
                    <a:pt x="8709" y="10021"/>
                  </a:cubicBezTo>
                  <a:cubicBezTo>
                    <a:pt x="9066" y="9607"/>
                    <a:pt x="9359" y="9141"/>
                    <a:pt x="9576" y="8640"/>
                  </a:cubicBezTo>
                  <a:lnTo>
                    <a:pt x="10649" y="8640"/>
                  </a:lnTo>
                  <a:cubicBezTo>
                    <a:pt x="10225" y="9208"/>
                    <a:pt x="9691" y="9684"/>
                    <a:pt x="9080" y="10040"/>
                  </a:cubicBezTo>
                  <a:cubicBezTo>
                    <a:pt x="8893" y="10146"/>
                    <a:pt x="9001" y="10402"/>
                    <a:pt x="9172" y="10402"/>
                  </a:cubicBezTo>
                  <a:cubicBezTo>
                    <a:pt x="9204" y="10402"/>
                    <a:pt x="9238" y="10393"/>
                    <a:pt x="9272" y="10373"/>
                  </a:cubicBezTo>
                  <a:cubicBezTo>
                    <a:pt x="10990" y="9381"/>
                    <a:pt x="12054" y="7548"/>
                    <a:pt x="12054" y="5561"/>
                  </a:cubicBezTo>
                  <a:cubicBezTo>
                    <a:pt x="12058" y="4084"/>
                    <a:pt x="11471" y="2669"/>
                    <a:pt x="10427" y="1625"/>
                  </a:cubicBezTo>
                  <a:cubicBezTo>
                    <a:pt x="9334" y="533"/>
                    <a:pt x="7915" y="0"/>
                    <a:pt x="65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1" name="Google Shape;1131;p44"/>
          <p:cNvGrpSpPr/>
          <p:nvPr/>
        </p:nvGrpSpPr>
        <p:grpSpPr>
          <a:xfrm>
            <a:off x="6570117" y="1803131"/>
            <a:ext cx="375709" cy="360890"/>
            <a:chOff x="2178842" y="2900869"/>
            <a:chExt cx="375709" cy="360890"/>
          </a:xfrm>
        </p:grpSpPr>
        <p:sp>
          <p:nvSpPr>
            <p:cNvPr id="1132" name="Google Shape;1132;p44"/>
            <p:cNvSpPr/>
            <p:nvPr/>
          </p:nvSpPr>
          <p:spPr>
            <a:xfrm>
              <a:off x="2198906" y="2973913"/>
              <a:ext cx="282208" cy="282208"/>
            </a:xfrm>
            <a:custGeom>
              <a:rect b="b" l="l" r="r" t="t"/>
              <a:pathLst>
                <a:path extrusionOk="0" h="10760" w="10760">
                  <a:moveTo>
                    <a:pt x="5380" y="0"/>
                  </a:moveTo>
                  <a:cubicBezTo>
                    <a:pt x="2406" y="0"/>
                    <a:pt x="0" y="2411"/>
                    <a:pt x="0" y="5380"/>
                  </a:cubicBezTo>
                  <a:cubicBezTo>
                    <a:pt x="0" y="8353"/>
                    <a:pt x="2406" y="10759"/>
                    <a:pt x="5380" y="10759"/>
                  </a:cubicBezTo>
                  <a:cubicBezTo>
                    <a:pt x="8353" y="10759"/>
                    <a:pt x="10759" y="8353"/>
                    <a:pt x="10759" y="5380"/>
                  </a:cubicBezTo>
                  <a:cubicBezTo>
                    <a:pt x="10759" y="2411"/>
                    <a:pt x="8353" y="0"/>
                    <a:pt x="5380"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4"/>
            <p:cNvSpPr/>
            <p:nvPr/>
          </p:nvSpPr>
          <p:spPr>
            <a:xfrm>
              <a:off x="2339983" y="3109325"/>
              <a:ext cx="141130" cy="11383"/>
            </a:xfrm>
            <a:custGeom>
              <a:rect b="b" l="l" r="r" t="t"/>
              <a:pathLst>
                <a:path extrusionOk="0" h="434" w="5381">
                  <a:moveTo>
                    <a:pt x="1" y="0"/>
                  </a:moveTo>
                  <a:lnTo>
                    <a:pt x="1" y="433"/>
                  </a:lnTo>
                  <a:lnTo>
                    <a:pt x="5375" y="433"/>
                  </a:lnTo>
                  <a:cubicBezTo>
                    <a:pt x="5375" y="361"/>
                    <a:pt x="5380" y="289"/>
                    <a:pt x="5380" y="217"/>
                  </a:cubicBezTo>
                  <a:cubicBezTo>
                    <a:pt x="5380" y="144"/>
                    <a:pt x="5380" y="72"/>
                    <a:pt x="5375"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4"/>
            <p:cNvSpPr/>
            <p:nvPr/>
          </p:nvSpPr>
          <p:spPr>
            <a:xfrm>
              <a:off x="2458479" y="2906141"/>
              <a:ext cx="90406" cy="90380"/>
            </a:xfrm>
            <a:custGeom>
              <a:rect b="b" l="l" r="r" t="t"/>
              <a:pathLst>
                <a:path extrusionOk="0" h="3446" w="3447">
                  <a:moveTo>
                    <a:pt x="2157" y="0"/>
                  </a:moveTo>
                  <a:lnTo>
                    <a:pt x="1" y="2156"/>
                  </a:lnTo>
                  <a:lnTo>
                    <a:pt x="1" y="3445"/>
                  </a:lnTo>
                  <a:lnTo>
                    <a:pt x="1295" y="3445"/>
                  </a:lnTo>
                  <a:lnTo>
                    <a:pt x="3446" y="1295"/>
                  </a:lnTo>
                  <a:lnTo>
                    <a:pt x="2157" y="1295"/>
                  </a:lnTo>
                  <a:lnTo>
                    <a:pt x="21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4"/>
            <p:cNvSpPr/>
            <p:nvPr/>
          </p:nvSpPr>
          <p:spPr>
            <a:xfrm>
              <a:off x="2458479" y="2906141"/>
              <a:ext cx="56573" cy="90380"/>
            </a:xfrm>
            <a:custGeom>
              <a:rect b="b" l="l" r="r" t="t"/>
              <a:pathLst>
                <a:path extrusionOk="0" h="3446" w="2157">
                  <a:moveTo>
                    <a:pt x="2157" y="0"/>
                  </a:moveTo>
                  <a:lnTo>
                    <a:pt x="1" y="2156"/>
                  </a:lnTo>
                  <a:lnTo>
                    <a:pt x="1" y="3445"/>
                  </a:lnTo>
                  <a:lnTo>
                    <a:pt x="2157" y="1295"/>
                  </a:lnTo>
                  <a:lnTo>
                    <a:pt x="21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4"/>
            <p:cNvSpPr/>
            <p:nvPr/>
          </p:nvSpPr>
          <p:spPr>
            <a:xfrm>
              <a:off x="2232713" y="3007720"/>
              <a:ext cx="214567" cy="214567"/>
            </a:xfrm>
            <a:custGeom>
              <a:rect b="b" l="l" r="r" t="t"/>
              <a:pathLst>
                <a:path extrusionOk="0" h="8181" w="8181">
                  <a:moveTo>
                    <a:pt x="4091" y="1"/>
                  </a:moveTo>
                  <a:cubicBezTo>
                    <a:pt x="1834" y="1"/>
                    <a:pt x="1" y="1834"/>
                    <a:pt x="1" y="4091"/>
                  </a:cubicBezTo>
                  <a:cubicBezTo>
                    <a:pt x="1" y="6347"/>
                    <a:pt x="1834" y="8181"/>
                    <a:pt x="4091" y="8181"/>
                  </a:cubicBezTo>
                  <a:cubicBezTo>
                    <a:pt x="6347" y="8181"/>
                    <a:pt x="8181" y="6347"/>
                    <a:pt x="8181" y="4091"/>
                  </a:cubicBezTo>
                  <a:cubicBezTo>
                    <a:pt x="8181" y="1834"/>
                    <a:pt x="6347" y="1"/>
                    <a:pt x="40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4"/>
            <p:cNvSpPr/>
            <p:nvPr/>
          </p:nvSpPr>
          <p:spPr>
            <a:xfrm>
              <a:off x="2266782" y="3041789"/>
              <a:ext cx="146428" cy="146428"/>
            </a:xfrm>
            <a:custGeom>
              <a:rect b="b" l="l" r="r" t="t"/>
              <a:pathLst>
                <a:path extrusionOk="0" h="5583" w="5583">
                  <a:moveTo>
                    <a:pt x="2792" y="1"/>
                  </a:moveTo>
                  <a:cubicBezTo>
                    <a:pt x="1252" y="1"/>
                    <a:pt x="1" y="1252"/>
                    <a:pt x="1" y="2792"/>
                  </a:cubicBezTo>
                  <a:cubicBezTo>
                    <a:pt x="1" y="4336"/>
                    <a:pt x="1252" y="5582"/>
                    <a:pt x="2792" y="5582"/>
                  </a:cubicBezTo>
                  <a:cubicBezTo>
                    <a:pt x="4331" y="5582"/>
                    <a:pt x="5582" y="4336"/>
                    <a:pt x="5582" y="2792"/>
                  </a:cubicBezTo>
                  <a:cubicBezTo>
                    <a:pt x="5582" y="1252"/>
                    <a:pt x="4331" y="1"/>
                    <a:pt x="2792"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4"/>
            <p:cNvSpPr/>
            <p:nvPr/>
          </p:nvSpPr>
          <p:spPr>
            <a:xfrm>
              <a:off x="2339983" y="3109325"/>
              <a:ext cx="73227" cy="11383"/>
            </a:xfrm>
            <a:custGeom>
              <a:rect b="b" l="l" r="r" t="t"/>
              <a:pathLst>
                <a:path extrusionOk="0" h="434" w="2792">
                  <a:moveTo>
                    <a:pt x="1" y="0"/>
                  </a:moveTo>
                  <a:lnTo>
                    <a:pt x="1" y="433"/>
                  </a:lnTo>
                  <a:lnTo>
                    <a:pt x="2787" y="433"/>
                  </a:lnTo>
                  <a:cubicBezTo>
                    <a:pt x="2791" y="361"/>
                    <a:pt x="2791" y="289"/>
                    <a:pt x="2791" y="217"/>
                  </a:cubicBezTo>
                  <a:cubicBezTo>
                    <a:pt x="2791" y="144"/>
                    <a:pt x="2791" y="72"/>
                    <a:pt x="2787"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4"/>
            <p:cNvSpPr/>
            <p:nvPr/>
          </p:nvSpPr>
          <p:spPr>
            <a:xfrm>
              <a:off x="2300118" y="3075124"/>
              <a:ext cx="79784" cy="79784"/>
            </a:xfrm>
            <a:custGeom>
              <a:rect b="b" l="l" r="r" t="t"/>
              <a:pathLst>
                <a:path extrusionOk="0" h="3042" w="3042">
                  <a:moveTo>
                    <a:pt x="1521" y="0"/>
                  </a:moveTo>
                  <a:cubicBezTo>
                    <a:pt x="683" y="0"/>
                    <a:pt x="0" y="683"/>
                    <a:pt x="0" y="1521"/>
                  </a:cubicBezTo>
                  <a:cubicBezTo>
                    <a:pt x="0" y="2363"/>
                    <a:pt x="683" y="3041"/>
                    <a:pt x="1521" y="3041"/>
                  </a:cubicBezTo>
                  <a:cubicBezTo>
                    <a:pt x="2358" y="3041"/>
                    <a:pt x="3041" y="2363"/>
                    <a:pt x="3041" y="1521"/>
                  </a:cubicBezTo>
                  <a:cubicBezTo>
                    <a:pt x="3041" y="683"/>
                    <a:pt x="2358" y="0"/>
                    <a:pt x="15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4"/>
            <p:cNvSpPr/>
            <p:nvPr/>
          </p:nvSpPr>
          <p:spPr>
            <a:xfrm>
              <a:off x="2323067" y="3098074"/>
              <a:ext cx="33860" cy="33860"/>
            </a:xfrm>
            <a:custGeom>
              <a:rect b="b" l="l" r="r" t="t"/>
              <a:pathLst>
                <a:path extrusionOk="0" h="1291" w="1291">
                  <a:moveTo>
                    <a:pt x="646" y="1"/>
                  </a:moveTo>
                  <a:cubicBezTo>
                    <a:pt x="290" y="1"/>
                    <a:pt x="1" y="290"/>
                    <a:pt x="1" y="646"/>
                  </a:cubicBezTo>
                  <a:cubicBezTo>
                    <a:pt x="1" y="1002"/>
                    <a:pt x="290" y="1290"/>
                    <a:pt x="646" y="1290"/>
                  </a:cubicBezTo>
                  <a:cubicBezTo>
                    <a:pt x="1002" y="1290"/>
                    <a:pt x="1290" y="1002"/>
                    <a:pt x="1290" y="646"/>
                  </a:cubicBezTo>
                  <a:cubicBezTo>
                    <a:pt x="1290" y="290"/>
                    <a:pt x="1002" y="1"/>
                    <a:pt x="646" y="1"/>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4"/>
            <p:cNvSpPr/>
            <p:nvPr/>
          </p:nvSpPr>
          <p:spPr>
            <a:xfrm>
              <a:off x="2339983" y="3109325"/>
              <a:ext cx="17310" cy="11383"/>
            </a:xfrm>
            <a:custGeom>
              <a:rect b="b" l="l" r="r" t="t"/>
              <a:pathLst>
                <a:path extrusionOk="0" h="434" w="660">
                  <a:moveTo>
                    <a:pt x="1" y="0"/>
                  </a:moveTo>
                  <a:lnTo>
                    <a:pt x="1" y="433"/>
                  </a:lnTo>
                  <a:lnTo>
                    <a:pt x="607" y="433"/>
                  </a:lnTo>
                  <a:cubicBezTo>
                    <a:pt x="660" y="294"/>
                    <a:pt x="660" y="140"/>
                    <a:pt x="607" y="0"/>
                  </a:cubicBezTo>
                  <a:close/>
                </a:path>
              </a:pathLst>
            </a:custGeom>
            <a:solidFill>
              <a:srgbClr val="20DD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4"/>
            <p:cNvSpPr/>
            <p:nvPr/>
          </p:nvSpPr>
          <p:spPr>
            <a:xfrm>
              <a:off x="2178842" y="2900869"/>
              <a:ext cx="375709" cy="360890"/>
            </a:xfrm>
            <a:custGeom>
              <a:rect b="b" l="l" r="r" t="t"/>
              <a:pathLst>
                <a:path extrusionOk="0" h="13760" w="14325">
                  <a:moveTo>
                    <a:pt x="12616" y="687"/>
                  </a:moveTo>
                  <a:lnTo>
                    <a:pt x="12616" y="1496"/>
                  </a:lnTo>
                  <a:cubicBezTo>
                    <a:pt x="12616" y="1606"/>
                    <a:pt x="12703" y="1698"/>
                    <a:pt x="12814" y="1698"/>
                  </a:cubicBezTo>
                  <a:lnTo>
                    <a:pt x="13622" y="1698"/>
                  </a:lnTo>
                  <a:lnTo>
                    <a:pt x="11871" y="3444"/>
                  </a:lnTo>
                  <a:lnTo>
                    <a:pt x="11149" y="3444"/>
                  </a:lnTo>
                  <a:lnTo>
                    <a:pt x="12313" y="2280"/>
                  </a:lnTo>
                  <a:cubicBezTo>
                    <a:pt x="12474" y="2137"/>
                    <a:pt x="12334" y="1924"/>
                    <a:pt x="12176" y="1924"/>
                  </a:cubicBezTo>
                  <a:cubicBezTo>
                    <a:pt x="12126" y="1924"/>
                    <a:pt x="12074" y="1945"/>
                    <a:pt x="12029" y="1996"/>
                  </a:cubicBezTo>
                  <a:lnTo>
                    <a:pt x="10865" y="3160"/>
                  </a:lnTo>
                  <a:lnTo>
                    <a:pt x="10865" y="2439"/>
                  </a:lnTo>
                  <a:lnTo>
                    <a:pt x="12616" y="687"/>
                  </a:lnTo>
                  <a:close/>
                  <a:moveTo>
                    <a:pt x="6136" y="2987"/>
                  </a:moveTo>
                  <a:cubicBezTo>
                    <a:pt x="7406" y="2987"/>
                    <a:pt x="8671" y="3453"/>
                    <a:pt x="9657" y="4368"/>
                  </a:cubicBezTo>
                  <a:lnTo>
                    <a:pt x="6000" y="8025"/>
                  </a:lnTo>
                  <a:cubicBezTo>
                    <a:pt x="5870" y="8171"/>
                    <a:pt x="6000" y="8363"/>
                    <a:pt x="6152" y="8363"/>
                  </a:cubicBezTo>
                  <a:cubicBezTo>
                    <a:pt x="6196" y="8363"/>
                    <a:pt x="6242" y="8347"/>
                    <a:pt x="6284" y="8309"/>
                  </a:cubicBezTo>
                  <a:lnTo>
                    <a:pt x="7198" y="7395"/>
                  </a:lnTo>
                  <a:lnTo>
                    <a:pt x="7198" y="7395"/>
                  </a:lnTo>
                  <a:cubicBezTo>
                    <a:pt x="7554" y="7886"/>
                    <a:pt x="7530" y="8550"/>
                    <a:pt x="7141" y="9011"/>
                  </a:cubicBezTo>
                  <a:cubicBezTo>
                    <a:pt x="6884" y="9312"/>
                    <a:pt x="6518" y="9472"/>
                    <a:pt x="6145" y="9472"/>
                  </a:cubicBezTo>
                  <a:cubicBezTo>
                    <a:pt x="5944" y="9472"/>
                    <a:pt x="5742" y="9425"/>
                    <a:pt x="5553" y="9329"/>
                  </a:cubicBezTo>
                  <a:cubicBezTo>
                    <a:pt x="5014" y="9055"/>
                    <a:pt x="4735" y="8448"/>
                    <a:pt x="4874" y="7861"/>
                  </a:cubicBezTo>
                  <a:cubicBezTo>
                    <a:pt x="5014" y="7274"/>
                    <a:pt x="5538" y="6861"/>
                    <a:pt x="6145" y="6861"/>
                  </a:cubicBezTo>
                  <a:cubicBezTo>
                    <a:pt x="6226" y="6861"/>
                    <a:pt x="6303" y="6870"/>
                    <a:pt x="6385" y="6885"/>
                  </a:cubicBezTo>
                  <a:cubicBezTo>
                    <a:pt x="6403" y="6888"/>
                    <a:pt x="6419" y="6890"/>
                    <a:pt x="6435" y="6890"/>
                  </a:cubicBezTo>
                  <a:cubicBezTo>
                    <a:pt x="6664" y="6890"/>
                    <a:pt x="6718" y="6526"/>
                    <a:pt x="6457" y="6485"/>
                  </a:cubicBezTo>
                  <a:cubicBezTo>
                    <a:pt x="6353" y="6466"/>
                    <a:pt x="6249" y="6457"/>
                    <a:pt x="6146" y="6457"/>
                  </a:cubicBezTo>
                  <a:cubicBezTo>
                    <a:pt x="5548" y="6457"/>
                    <a:pt x="4984" y="6769"/>
                    <a:pt x="4672" y="7298"/>
                  </a:cubicBezTo>
                  <a:cubicBezTo>
                    <a:pt x="4307" y="7919"/>
                    <a:pt x="4369" y="8699"/>
                    <a:pt x="4826" y="9257"/>
                  </a:cubicBezTo>
                  <a:cubicBezTo>
                    <a:pt x="5159" y="9655"/>
                    <a:pt x="5643" y="9874"/>
                    <a:pt x="6141" y="9874"/>
                  </a:cubicBezTo>
                  <a:cubicBezTo>
                    <a:pt x="6335" y="9874"/>
                    <a:pt x="6532" y="9841"/>
                    <a:pt x="6722" y="9772"/>
                  </a:cubicBezTo>
                  <a:cubicBezTo>
                    <a:pt x="7400" y="9526"/>
                    <a:pt x="7848" y="8886"/>
                    <a:pt x="7848" y="8165"/>
                  </a:cubicBezTo>
                  <a:cubicBezTo>
                    <a:pt x="7853" y="7780"/>
                    <a:pt x="7723" y="7409"/>
                    <a:pt x="7482" y="7111"/>
                  </a:cubicBezTo>
                  <a:lnTo>
                    <a:pt x="8113" y="6476"/>
                  </a:lnTo>
                  <a:lnTo>
                    <a:pt x="8113" y="6476"/>
                  </a:lnTo>
                  <a:cubicBezTo>
                    <a:pt x="8984" y="7496"/>
                    <a:pt x="8931" y="9007"/>
                    <a:pt x="8002" y="9964"/>
                  </a:cubicBezTo>
                  <a:cubicBezTo>
                    <a:pt x="7497" y="10483"/>
                    <a:pt x="6822" y="10747"/>
                    <a:pt x="6145" y="10747"/>
                  </a:cubicBezTo>
                  <a:cubicBezTo>
                    <a:pt x="5571" y="10747"/>
                    <a:pt x="4995" y="10557"/>
                    <a:pt x="4518" y="10171"/>
                  </a:cubicBezTo>
                  <a:cubicBezTo>
                    <a:pt x="3479" y="9329"/>
                    <a:pt x="3248" y="7837"/>
                    <a:pt x="3989" y="6721"/>
                  </a:cubicBezTo>
                  <a:cubicBezTo>
                    <a:pt x="4484" y="5978"/>
                    <a:pt x="5305" y="5568"/>
                    <a:pt x="6147" y="5568"/>
                  </a:cubicBezTo>
                  <a:cubicBezTo>
                    <a:pt x="6564" y="5568"/>
                    <a:pt x="6986" y="5669"/>
                    <a:pt x="7376" y="5879"/>
                  </a:cubicBezTo>
                  <a:cubicBezTo>
                    <a:pt x="7410" y="5897"/>
                    <a:pt x="7443" y="5904"/>
                    <a:pt x="7473" y="5904"/>
                  </a:cubicBezTo>
                  <a:cubicBezTo>
                    <a:pt x="7653" y="5904"/>
                    <a:pt x="7762" y="5639"/>
                    <a:pt x="7569" y="5528"/>
                  </a:cubicBezTo>
                  <a:cubicBezTo>
                    <a:pt x="7115" y="5282"/>
                    <a:pt x="6624" y="5164"/>
                    <a:pt x="6139" y="5164"/>
                  </a:cubicBezTo>
                  <a:cubicBezTo>
                    <a:pt x="5162" y="5164"/>
                    <a:pt x="4210" y="5641"/>
                    <a:pt x="3638" y="6509"/>
                  </a:cubicBezTo>
                  <a:cubicBezTo>
                    <a:pt x="2776" y="7804"/>
                    <a:pt x="3051" y="9541"/>
                    <a:pt x="4263" y="10508"/>
                  </a:cubicBezTo>
                  <a:cubicBezTo>
                    <a:pt x="4815" y="10950"/>
                    <a:pt x="5478" y="11167"/>
                    <a:pt x="6139" y="11167"/>
                  </a:cubicBezTo>
                  <a:cubicBezTo>
                    <a:pt x="6932" y="11167"/>
                    <a:pt x="7720" y="10855"/>
                    <a:pt x="8305" y="10243"/>
                  </a:cubicBezTo>
                  <a:cubicBezTo>
                    <a:pt x="9383" y="9122"/>
                    <a:pt x="9421" y="7361"/>
                    <a:pt x="8401" y="6192"/>
                  </a:cubicBezTo>
                  <a:lnTo>
                    <a:pt x="9032" y="5561"/>
                  </a:lnTo>
                  <a:lnTo>
                    <a:pt x="9032" y="5561"/>
                  </a:lnTo>
                  <a:cubicBezTo>
                    <a:pt x="10393" y="7082"/>
                    <a:pt x="10350" y="9401"/>
                    <a:pt x="8926" y="10864"/>
                  </a:cubicBezTo>
                  <a:cubicBezTo>
                    <a:pt x="8170" y="11643"/>
                    <a:pt x="7161" y="12038"/>
                    <a:pt x="6147" y="12038"/>
                  </a:cubicBezTo>
                  <a:cubicBezTo>
                    <a:pt x="5256" y="12038"/>
                    <a:pt x="4362" y="11733"/>
                    <a:pt x="3633" y="11114"/>
                  </a:cubicBezTo>
                  <a:cubicBezTo>
                    <a:pt x="2079" y="9791"/>
                    <a:pt x="1809" y="7491"/>
                    <a:pt x="3027" y="5850"/>
                  </a:cubicBezTo>
                  <a:cubicBezTo>
                    <a:pt x="3783" y="4827"/>
                    <a:pt x="4955" y="4279"/>
                    <a:pt x="6147" y="4279"/>
                  </a:cubicBezTo>
                  <a:cubicBezTo>
                    <a:pt x="6865" y="4279"/>
                    <a:pt x="7591" y="4478"/>
                    <a:pt x="8238" y="4893"/>
                  </a:cubicBezTo>
                  <a:cubicBezTo>
                    <a:pt x="8278" y="4921"/>
                    <a:pt x="8319" y="4933"/>
                    <a:pt x="8357" y="4933"/>
                  </a:cubicBezTo>
                  <a:cubicBezTo>
                    <a:pt x="8535" y="4933"/>
                    <a:pt x="8657" y="4670"/>
                    <a:pt x="8459" y="4551"/>
                  </a:cubicBezTo>
                  <a:cubicBezTo>
                    <a:pt x="7743" y="4092"/>
                    <a:pt x="6939" y="3871"/>
                    <a:pt x="6143" y="3871"/>
                  </a:cubicBezTo>
                  <a:cubicBezTo>
                    <a:pt x="4821" y="3871"/>
                    <a:pt x="3521" y="4479"/>
                    <a:pt x="2680" y="5614"/>
                  </a:cubicBezTo>
                  <a:cubicBezTo>
                    <a:pt x="1338" y="7433"/>
                    <a:pt x="1636" y="9983"/>
                    <a:pt x="3363" y="11446"/>
                  </a:cubicBezTo>
                  <a:cubicBezTo>
                    <a:pt x="4168" y="12127"/>
                    <a:pt x="5154" y="12463"/>
                    <a:pt x="6137" y="12463"/>
                  </a:cubicBezTo>
                  <a:cubicBezTo>
                    <a:pt x="7265" y="12463"/>
                    <a:pt x="8388" y="12022"/>
                    <a:pt x="9229" y="11153"/>
                  </a:cubicBezTo>
                  <a:cubicBezTo>
                    <a:pt x="10798" y="9521"/>
                    <a:pt x="10836" y="6952"/>
                    <a:pt x="9316" y="5278"/>
                  </a:cubicBezTo>
                  <a:lnTo>
                    <a:pt x="9946" y="4652"/>
                  </a:lnTo>
                  <a:cubicBezTo>
                    <a:pt x="10831" y="5605"/>
                    <a:pt x="11322" y="6861"/>
                    <a:pt x="11322" y="8165"/>
                  </a:cubicBezTo>
                  <a:cubicBezTo>
                    <a:pt x="11327" y="10619"/>
                    <a:pt x="9604" y="12741"/>
                    <a:pt x="7203" y="13246"/>
                  </a:cubicBezTo>
                  <a:cubicBezTo>
                    <a:pt x="6846" y="13321"/>
                    <a:pt x="6489" y="13357"/>
                    <a:pt x="6136" y="13357"/>
                  </a:cubicBezTo>
                  <a:cubicBezTo>
                    <a:pt x="4112" y="13357"/>
                    <a:pt x="2226" y="12166"/>
                    <a:pt x="1391" y="10253"/>
                  </a:cubicBezTo>
                  <a:cubicBezTo>
                    <a:pt x="404" y="8001"/>
                    <a:pt x="1131" y="5369"/>
                    <a:pt x="3132" y="3945"/>
                  </a:cubicBezTo>
                  <a:cubicBezTo>
                    <a:pt x="4037" y="3303"/>
                    <a:pt x="5088" y="2987"/>
                    <a:pt x="6136" y="2987"/>
                  </a:cubicBezTo>
                  <a:close/>
                  <a:moveTo>
                    <a:pt x="12815" y="0"/>
                  </a:moveTo>
                  <a:cubicBezTo>
                    <a:pt x="12765" y="0"/>
                    <a:pt x="12715" y="19"/>
                    <a:pt x="12674" y="62"/>
                  </a:cubicBezTo>
                  <a:lnTo>
                    <a:pt x="10518" y="2212"/>
                  </a:lnTo>
                  <a:cubicBezTo>
                    <a:pt x="10485" y="2251"/>
                    <a:pt x="10461" y="2299"/>
                    <a:pt x="10461" y="2357"/>
                  </a:cubicBezTo>
                  <a:lnTo>
                    <a:pt x="10461" y="3565"/>
                  </a:lnTo>
                  <a:lnTo>
                    <a:pt x="9941" y="4079"/>
                  </a:lnTo>
                  <a:cubicBezTo>
                    <a:pt x="8867" y="3079"/>
                    <a:pt x="7500" y="2583"/>
                    <a:pt x="6136" y="2583"/>
                  </a:cubicBezTo>
                  <a:cubicBezTo>
                    <a:pt x="4671" y="2583"/>
                    <a:pt x="3209" y="3155"/>
                    <a:pt x="2112" y="4291"/>
                  </a:cubicBezTo>
                  <a:cubicBezTo>
                    <a:pt x="0" y="6485"/>
                    <a:pt x="34" y="9964"/>
                    <a:pt x="2189" y="12120"/>
                  </a:cubicBezTo>
                  <a:cubicBezTo>
                    <a:pt x="3279" y="13212"/>
                    <a:pt x="4710" y="13759"/>
                    <a:pt x="6142" y="13759"/>
                  </a:cubicBezTo>
                  <a:cubicBezTo>
                    <a:pt x="7538" y="13759"/>
                    <a:pt x="8935" y="13239"/>
                    <a:pt x="10018" y="12197"/>
                  </a:cubicBezTo>
                  <a:cubicBezTo>
                    <a:pt x="12207" y="10080"/>
                    <a:pt x="12304" y="6596"/>
                    <a:pt x="10225" y="4368"/>
                  </a:cubicBezTo>
                  <a:lnTo>
                    <a:pt x="10745" y="3848"/>
                  </a:lnTo>
                  <a:lnTo>
                    <a:pt x="11952" y="3848"/>
                  </a:lnTo>
                  <a:cubicBezTo>
                    <a:pt x="12005" y="3848"/>
                    <a:pt x="12058" y="3824"/>
                    <a:pt x="12097" y="3786"/>
                  </a:cubicBezTo>
                  <a:lnTo>
                    <a:pt x="14248" y="1635"/>
                  </a:lnTo>
                  <a:cubicBezTo>
                    <a:pt x="14305" y="1577"/>
                    <a:pt x="14325" y="1491"/>
                    <a:pt x="14296" y="1419"/>
                  </a:cubicBezTo>
                  <a:cubicBezTo>
                    <a:pt x="14262" y="1342"/>
                    <a:pt x="14190" y="1293"/>
                    <a:pt x="14108" y="1293"/>
                  </a:cubicBezTo>
                  <a:lnTo>
                    <a:pt x="13016" y="1293"/>
                  </a:lnTo>
                  <a:lnTo>
                    <a:pt x="13016" y="201"/>
                  </a:lnTo>
                  <a:cubicBezTo>
                    <a:pt x="13016" y="81"/>
                    <a:pt x="12917" y="0"/>
                    <a:pt x="1281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ol Startup Business Plan Infographics by Slidesgo">
  <a:themeElements>
    <a:clrScheme name="Simple Light">
      <a:dk1>
        <a:srgbClr val="000000"/>
      </a:dk1>
      <a:lt1>
        <a:srgbClr val="FFFFFF"/>
      </a:lt1>
      <a:dk2>
        <a:srgbClr val="20DD20"/>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