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793a39ba0c2f4e79" Type="http://schemas.microsoft.com/office/2007/relationships/ui/extensibility" Target="customUI/customUI14.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 id="2147483676" r:id="rId3"/>
    <p:sldMasterId id="2147483688" r:id="rId4"/>
  </p:sldMasterIdLst>
  <p:notesMasterIdLst>
    <p:notesMasterId r:id="rId33"/>
  </p:notesMasterIdLst>
  <p:sldIdLst>
    <p:sldId id="326" r:id="rId5"/>
    <p:sldId id="301" r:id="rId6"/>
    <p:sldId id="269" r:id="rId7"/>
    <p:sldId id="303" r:id="rId8"/>
    <p:sldId id="302" r:id="rId9"/>
    <p:sldId id="305" r:id="rId10"/>
    <p:sldId id="306" r:id="rId11"/>
    <p:sldId id="298" r:id="rId12"/>
    <p:sldId id="307" r:id="rId13"/>
    <p:sldId id="311" r:id="rId14"/>
    <p:sldId id="310" r:id="rId15"/>
    <p:sldId id="309" r:id="rId16"/>
    <p:sldId id="308" r:id="rId17"/>
    <p:sldId id="312" r:id="rId18"/>
    <p:sldId id="319" r:id="rId19"/>
    <p:sldId id="318" r:id="rId20"/>
    <p:sldId id="317" r:id="rId21"/>
    <p:sldId id="316" r:id="rId22"/>
    <p:sldId id="313" r:id="rId23"/>
    <p:sldId id="314" r:id="rId24"/>
    <p:sldId id="315" r:id="rId25"/>
    <p:sldId id="320" r:id="rId26"/>
    <p:sldId id="321" r:id="rId27"/>
    <p:sldId id="323" r:id="rId28"/>
    <p:sldId id="322" r:id="rId29"/>
    <p:sldId id="324" r:id="rId30"/>
    <p:sldId id="325" r:id="rId31"/>
    <p:sldId id="290" r:id="rId32"/>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enthongA" initials="V" lastIdx="9" clrIdx="0"/>
  <p:cmAuthor id="1" name="Nguyễn Thu" initials="NT" lastIdx="3" clrIdx="1"/>
  <p:cmAuthor id="2" name="Admin" initials="A" lastIdx="3" clrIdx="2">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01" y="67"/>
      </p:cViewPr>
      <p:guideLst>
        <p:guide orient="horz" pos="2160"/>
        <p:guide pos="3840"/>
      </p:guideLst>
    </p:cSldViewPr>
  </p:slideViewPr>
  <p:notesTextViewPr>
    <p:cViewPr>
      <p:scale>
        <a:sx n="1" d="1"/>
        <a:sy n="1" d="1"/>
      </p:scale>
      <p:origin x="0" y="0"/>
    </p:cViewPr>
  </p:notesTextViewPr>
  <p:notesViewPr>
    <p:cSldViewPr>
      <p:cViewPr varScale="1">
        <p:scale>
          <a:sx n="53" d="100"/>
          <a:sy n="53" d="100"/>
        </p:scale>
        <p:origin x="-282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A6C867-5640-4890-9BBB-DBBB33C62E0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E595FF9-7F13-4589-ADB1-A98CFA417FE8}">
      <dgm:prSet phldrT="[Text]" custT="1"/>
      <dgm:spPr>
        <a:solidFill>
          <a:schemeClr val="accent1">
            <a:lumMod val="60000"/>
            <a:lumOff val="40000"/>
          </a:schemeClr>
        </a:solidFill>
        <a:ln>
          <a:solidFill>
            <a:schemeClr val="accent1">
              <a:lumMod val="40000"/>
              <a:lumOff val="60000"/>
            </a:schemeClr>
          </a:solidFill>
        </a:ln>
      </dgm:spPr>
      <dgm:t>
        <a:bodyPr/>
        <a:lstStyle/>
        <a:p>
          <a:r>
            <a:rPr kumimoji="0" lang="en-US" altLang="en-US" sz="2800" b="1" i="0" u="none" strike="noStrike" cap="none" normalizeH="0" baseline="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altLang="en-US" sz="2800" b="1" i="0" u="none" strike="noStrike" cap="none" normalizeH="0" baseline="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kumimoji="0" lang="en-US" altLang="en-US" sz="2800" b="1" i="0" u="none" strike="noStrike" cap="none" normalizeH="0" baseline="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1" i="0" u="none" strike="noStrike" cap="none" normalizeH="0" baseline="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endParaRPr lang="en-US" sz="2800"/>
        </a:p>
      </dgm:t>
    </dgm:pt>
    <dgm:pt modelId="{B327BC0A-A89C-479E-B8CD-C46EF1DB42D9}" type="parTrans" cxnId="{98EF93F6-9645-42BA-9EDE-0684263968A6}">
      <dgm:prSet/>
      <dgm:spPr/>
      <dgm:t>
        <a:bodyPr/>
        <a:lstStyle/>
        <a:p>
          <a:endParaRPr lang="en-US"/>
        </a:p>
      </dgm:t>
    </dgm:pt>
    <dgm:pt modelId="{41D8AE83-6358-42AE-B439-0EFC9D377ED1}" type="sibTrans" cxnId="{98EF93F6-9645-42BA-9EDE-0684263968A6}">
      <dgm:prSet/>
      <dgm:spPr/>
      <dgm:t>
        <a:bodyPr/>
        <a:lstStyle/>
        <a:p>
          <a:endParaRPr lang="en-US"/>
        </a:p>
      </dgm:t>
    </dgm:pt>
    <dgm:pt modelId="{ECA0ABAF-B23C-4736-AEB9-5FAE681D07FA}">
      <dgm:prSet phldrT="[Text]" custT="1"/>
      <dgm:spPr/>
      <dgm:t>
        <a:bodyPr/>
        <a:lstStyle/>
        <a:p>
          <a:r>
            <a:rPr lang="vi-VN" altLang="en-US" sz="2800" dirty="0">
              <a:latin typeface="Times New Roman" panose="02020603050405020304" pitchFamily="18" charset="0"/>
              <a:ea typeface="Times New Roman" panose="02020603050405020304" pitchFamily="18" charset="0"/>
              <a:cs typeface="Times New Roman" panose="02020603050405020304" pitchFamily="18" charset="0"/>
            </a:rPr>
            <a:t>SGK, kế hoạch bài </a:t>
          </a:r>
          <a:r>
            <a:rPr lang="vi-VN" altLang="en-US" sz="2800" dirty="0" smtClean="0">
              <a:latin typeface="Times New Roman" panose="02020603050405020304" pitchFamily="18" charset="0"/>
              <a:ea typeface="Times New Roman" panose="02020603050405020304" pitchFamily="18" charset="0"/>
              <a:cs typeface="Times New Roman" panose="02020603050405020304" pitchFamily="18" charset="0"/>
            </a:rPr>
            <a:t>dạy</a:t>
          </a:r>
          <a:r>
            <a:rPr lang="en-US" altLang="en-US" sz="28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p>
      </dgm:t>
    </dgm:pt>
    <dgm:pt modelId="{A44464D3-94BC-4791-92AF-D4DDB39C3B1A}" type="parTrans" cxnId="{8424536B-BE7E-4427-8F9D-11FD9E33F2DF}">
      <dgm:prSet/>
      <dgm:spPr/>
      <dgm:t>
        <a:bodyPr/>
        <a:lstStyle/>
        <a:p>
          <a:endParaRPr lang="en-US"/>
        </a:p>
      </dgm:t>
    </dgm:pt>
    <dgm:pt modelId="{C021D020-C3B9-4ABB-A06B-CC452B865337}" type="sibTrans" cxnId="{8424536B-BE7E-4427-8F9D-11FD9E33F2DF}">
      <dgm:prSet/>
      <dgm:spPr/>
      <dgm:t>
        <a:bodyPr/>
        <a:lstStyle/>
        <a:p>
          <a:endParaRPr lang="en-US"/>
        </a:p>
      </dgm:t>
    </dgm:pt>
    <dgm:pt modelId="{3B33AAEF-2BF8-4EBB-A3B1-62835B5C81BF}">
      <dgm:prSet phldrT="[Text]" custT="1"/>
      <dgm:spPr>
        <a:solidFill>
          <a:schemeClr val="accent1">
            <a:lumMod val="60000"/>
            <a:lumOff val="40000"/>
          </a:schemeClr>
        </a:solidFill>
        <a:ln>
          <a:solidFill>
            <a:schemeClr val="accent1">
              <a:lumMod val="40000"/>
              <a:lumOff val="60000"/>
            </a:schemeClr>
          </a:solidFill>
        </a:ln>
      </dgm:spPr>
      <dgm:t>
        <a:bodyPr/>
        <a:lstStyle/>
        <a:p>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sinh</a:t>
          </a:r>
          <a:endParaRPr lang="en-US" sz="2800" dirty="0"/>
        </a:p>
      </dgm:t>
    </dgm:pt>
    <dgm:pt modelId="{887C755C-0A39-4BCA-B05A-04B6066CC9B9}" type="parTrans" cxnId="{114F78D7-52EA-4C98-83EA-2E3113FBAE6C}">
      <dgm:prSet/>
      <dgm:spPr/>
      <dgm:t>
        <a:bodyPr/>
        <a:lstStyle/>
        <a:p>
          <a:endParaRPr lang="en-US"/>
        </a:p>
      </dgm:t>
    </dgm:pt>
    <dgm:pt modelId="{8A81B1FB-67E6-4DD3-8927-4689A7E10F68}" type="sibTrans" cxnId="{114F78D7-52EA-4C98-83EA-2E3113FBAE6C}">
      <dgm:prSet/>
      <dgm:spPr/>
      <dgm:t>
        <a:bodyPr/>
        <a:lstStyle/>
        <a:p>
          <a:endParaRPr lang="en-US"/>
        </a:p>
      </dgm:t>
    </dgm:pt>
    <dgm:pt modelId="{704E6F5A-9DD3-4463-B617-DAC4CB1475BA}">
      <dgm:prSet phldrT="[Text]" custT="1"/>
      <dgm:spPr/>
      <dgm:t>
        <a:bodyPr/>
        <a:lstStyle/>
        <a:p>
          <a:r>
            <a:rPr lang="en-US" sz="2800" dirty="0" smtClean="0">
              <a:solidFill>
                <a:srgbClr val="000000"/>
              </a:solidFill>
              <a:latin typeface="Times New Roman" panose="02020603050405020304" pitchFamily="18" charset="0"/>
              <a:ea typeface="Times New Roman" panose="02020603050405020304" pitchFamily="18" charset="0"/>
            </a:rPr>
            <a:t>SGK, </a:t>
          </a:r>
          <a:r>
            <a:rPr lang="en-US" sz="2800" dirty="0" err="1" smtClean="0">
              <a:solidFill>
                <a:srgbClr val="000000"/>
              </a:solidFill>
              <a:latin typeface="Times New Roman" panose="02020603050405020304" pitchFamily="18" charset="0"/>
              <a:ea typeface="Times New Roman" panose="02020603050405020304" pitchFamily="18" charset="0"/>
            </a:rPr>
            <a:t>vở</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ghi</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dụng</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cụ</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học</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tập</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bảng</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nhóm</a:t>
          </a:r>
          <a:r>
            <a:rPr lang="en-US" sz="2800" dirty="0" smtClean="0">
              <a:solidFill>
                <a:srgbClr val="000000"/>
              </a:solidFill>
              <a:latin typeface="Times New Roman" panose="02020603050405020304" pitchFamily="18" charset="0"/>
              <a:ea typeface="Times New Roman" panose="02020603050405020304" pitchFamily="18" charset="0"/>
            </a:rPr>
            <a:t>.</a:t>
          </a:r>
          <a:endParaRPr lang="en-US" sz="2800" dirty="0">
            <a:latin typeface="+mj-lt"/>
          </a:endParaRPr>
        </a:p>
      </dgm:t>
    </dgm:pt>
    <dgm:pt modelId="{527A9CE6-AF4E-472F-AD59-A231136EB5D9}" type="parTrans" cxnId="{D4D75E30-4B78-4946-8E43-D2A67A5959C0}">
      <dgm:prSet/>
      <dgm:spPr/>
      <dgm:t>
        <a:bodyPr/>
        <a:lstStyle/>
        <a:p>
          <a:endParaRPr lang="en-US"/>
        </a:p>
      </dgm:t>
    </dgm:pt>
    <dgm:pt modelId="{3EE0876E-E618-456F-81E9-FBAA95CF7E2B}" type="sibTrans" cxnId="{D4D75E30-4B78-4946-8E43-D2A67A5959C0}">
      <dgm:prSet/>
      <dgm:spPr/>
      <dgm:t>
        <a:bodyPr/>
        <a:lstStyle/>
        <a:p>
          <a:endParaRPr lang="en-US"/>
        </a:p>
      </dgm:t>
    </dgm:pt>
    <dgm:pt modelId="{E1F6625C-DEE5-4E81-9E17-CE182C3F5B83}">
      <dgm:prSet phldrT="[Text]" custT="1"/>
      <dgm:spPr/>
      <dgm:t>
        <a:bodyPr/>
        <a:lstStyle/>
        <a:p>
          <a:r>
            <a:rPr lang="en-US" alt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Đồ</a:t>
          </a:r>
          <a:r>
            <a:rPr lang="en-US" alt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dùng</a:t>
          </a:r>
          <a:r>
            <a:rPr lang="en-US" alt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dạy</a:t>
          </a:r>
          <a:r>
            <a:rPr lang="en-US" alt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học</a:t>
          </a:r>
          <a:r>
            <a:rPr lang="en-US" altLang="en-US" sz="28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p>
      </dgm:t>
    </dgm:pt>
    <dgm:pt modelId="{36AAC359-CE2D-49C3-8DCE-CD6A0AB76C47}" type="parTrans" cxnId="{16414EC6-8CBC-4C11-938D-F4D86DEAFD64}">
      <dgm:prSet/>
      <dgm:spPr/>
      <dgm:t>
        <a:bodyPr/>
        <a:lstStyle/>
        <a:p>
          <a:endParaRPr lang="en-US"/>
        </a:p>
      </dgm:t>
    </dgm:pt>
    <dgm:pt modelId="{C1C3EF18-84B5-4FA0-8B06-B82A0F1FB869}" type="sibTrans" cxnId="{16414EC6-8CBC-4C11-938D-F4D86DEAFD64}">
      <dgm:prSet/>
      <dgm:spPr/>
      <dgm:t>
        <a:bodyPr/>
        <a:lstStyle/>
        <a:p>
          <a:endParaRPr lang="en-US"/>
        </a:p>
      </dgm:t>
    </dgm:pt>
    <dgm:pt modelId="{D71F825F-8A65-4BDA-BC7A-08775CC4F943}">
      <dgm:prSet phldrT="[Text]"/>
      <dgm:spPr/>
      <dgm:t>
        <a:bodyPr/>
        <a:lstStyle/>
        <a:p>
          <a:endParaRPr lang="en-US" sz="2300" dirty="0"/>
        </a:p>
      </dgm:t>
    </dgm:pt>
    <dgm:pt modelId="{340B0917-AE02-47E8-991A-57C2FEF6B492}" type="parTrans" cxnId="{949833C7-880F-431F-9337-C36D09FD7E69}">
      <dgm:prSet/>
      <dgm:spPr/>
      <dgm:t>
        <a:bodyPr/>
        <a:lstStyle/>
        <a:p>
          <a:endParaRPr lang="en-US"/>
        </a:p>
      </dgm:t>
    </dgm:pt>
    <dgm:pt modelId="{EEA8AB36-2CE6-4B2C-BE03-742C9EF0AE15}" type="sibTrans" cxnId="{949833C7-880F-431F-9337-C36D09FD7E69}">
      <dgm:prSet/>
      <dgm:spPr/>
      <dgm:t>
        <a:bodyPr/>
        <a:lstStyle/>
        <a:p>
          <a:endParaRPr lang="en-US"/>
        </a:p>
      </dgm:t>
    </dgm:pt>
    <dgm:pt modelId="{13C3946E-8A73-4CA3-8BB2-4DB6962FBBFB}">
      <dgm:prSet phldrT="[Text]" custT="1"/>
      <dgm:spPr/>
      <dgm:t>
        <a:bodyPr/>
        <a:lstStyle/>
        <a:p>
          <a:r>
            <a:rPr lang="en-US" sz="2800" dirty="0" err="1" smtClean="0">
              <a:solidFill>
                <a:srgbClr val="000000"/>
              </a:solidFill>
              <a:latin typeface="Times New Roman" panose="02020603050405020304" pitchFamily="18" charset="0"/>
              <a:ea typeface="Times New Roman" panose="02020603050405020304" pitchFamily="18" charset="0"/>
            </a:rPr>
            <a:t>Kiến</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thức</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đã</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học</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về</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hàm</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số</a:t>
          </a:r>
          <a:r>
            <a:rPr lang="en-US" sz="2800" dirty="0" smtClean="0">
              <a:solidFill>
                <a:srgbClr val="000000"/>
              </a:solidFill>
              <a:latin typeface="Times New Roman" panose="02020603050405020304" pitchFamily="18" charset="0"/>
              <a:ea typeface="Times New Roman" panose="02020603050405020304" pitchFamily="18" charset="0"/>
            </a:rPr>
            <a:t>.</a:t>
          </a:r>
          <a:endParaRPr lang="en-US" sz="2800" dirty="0">
            <a:latin typeface="+mj-lt"/>
          </a:endParaRPr>
        </a:p>
      </dgm:t>
    </dgm:pt>
    <dgm:pt modelId="{42A11DEA-B3C1-46D9-8DCC-97275D0110D6}" type="parTrans" cxnId="{0AA0AEA5-1821-453A-B7E2-B23925CBA6CE}">
      <dgm:prSet/>
      <dgm:spPr/>
    </dgm:pt>
    <dgm:pt modelId="{C0BBFCBA-A9E6-4371-B608-588E68991090}" type="sibTrans" cxnId="{0AA0AEA5-1821-453A-B7E2-B23925CBA6CE}">
      <dgm:prSet/>
      <dgm:spPr/>
    </dgm:pt>
    <dgm:pt modelId="{EBF0A97A-EDF1-4C47-8ECB-5F5F6A8E456D}" type="pres">
      <dgm:prSet presAssocID="{E1A6C867-5640-4890-9BBB-DBBB33C62E0E}" presName="linear" presStyleCnt="0">
        <dgm:presLayoutVars>
          <dgm:animLvl val="lvl"/>
          <dgm:resizeHandles val="exact"/>
        </dgm:presLayoutVars>
      </dgm:prSet>
      <dgm:spPr/>
      <dgm:t>
        <a:bodyPr/>
        <a:lstStyle/>
        <a:p>
          <a:endParaRPr lang="en-US"/>
        </a:p>
      </dgm:t>
    </dgm:pt>
    <dgm:pt modelId="{E5C9E7A5-AF2E-4D50-8726-C7D64A106B64}" type="pres">
      <dgm:prSet presAssocID="{8E595FF9-7F13-4589-ADB1-A98CFA417FE8}" presName="parentText" presStyleLbl="node1" presStyleIdx="0" presStyleCnt="2" custLinFactNeighborY="614">
        <dgm:presLayoutVars>
          <dgm:chMax val="0"/>
          <dgm:bulletEnabled val="1"/>
        </dgm:presLayoutVars>
      </dgm:prSet>
      <dgm:spPr/>
      <dgm:t>
        <a:bodyPr/>
        <a:lstStyle/>
        <a:p>
          <a:endParaRPr lang="en-US"/>
        </a:p>
      </dgm:t>
    </dgm:pt>
    <dgm:pt modelId="{0DFB8EA2-E9F4-4E7D-B5BF-ABC527E44C63}" type="pres">
      <dgm:prSet presAssocID="{8E595FF9-7F13-4589-ADB1-A98CFA417FE8}" presName="childText" presStyleLbl="revTx" presStyleIdx="0" presStyleCnt="2">
        <dgm:presLayoutVars>
          <dgm:bulletEnabled val="1"/>
        </dgm:presLayoutVars>
      </dgm:prSet>
      <dgm:spPr/>
      <dgm:t>
        <a:bodyPr/>
        <a:lstStyle/>
        <a:p>
          <a:endParaRPr lang="en-US"/>
        </a:p>
      </dgm:t>
    </dgm:pt>
    <dgm:pt modelId="{D2408717-B530-41AC-B5CE-E14FAEC5B062}" type="pres">
      <dgm:prSet presAssocID="{3B33AAEF-2BF8-4EBB-A3B1-62835B5C81BF}" presName="parentText" presStyleLbl="node1" presStyleIdx="1" presStyleCnt="2" custLinFactNeighborY="-10344">
        <dgm:presLayoutVars>
          <dgm:chMax val="0"/>
          <dgm:bulletEnabled val="1"/>
        </dgm:presLayoutVars>
      </dgm:prSet>
      <dgm:spPr/>
      <dgm:t>
        <a:bodyPr/>
        <a:lstStyle/>
        <a:p>
          <a:endParaRPr lang="en-US"/>
        </a:p>
      </dgm:t>
    </dgm:pt>
    <dgm:pt modelId="{8F3B6D51-6576-4847-95F8-097004C88A78}" type="pres">
      <dgm:prSet presAssocID="{3B33AAEF-2BF8-4EBB-A3B1-62835B5C81BF}" presName="childText" presStyleLbl="revTx" presStyleIdx="1" presStyleCnt="2">
        <dgm:presLayoutVars>
          <dgm:bulletEnabled val="1"/>
        </dgm:presLayoutVars>
      </dgm:prSet>
      <dgm:spPr/>
      <dgm:t>
        <a:bodyPr/>
        <a:lstStyle/>
        <a:p>
          <a:endParaRPr lang="en-US"/>
        </a:p>
      </dgm:t>
    </dgm:pt>
  </dgm:ptLst>
  <dgm:cxnLst>
    <dgm:cxn modelId="{3C532F71-6127-4C53-BEDD-D8C29D7FE08D}" type="presOf" srcId="{E1A6C867-5640-4890-9BBB-DBBB33C62E0E}" destId="{EBF0A97A-EDF1-4C47-8ECB-5F5F6A8E456D}" srcOrd="0" destOrd="0" presId="urn:microsoft.com/office/officeart/2005/8/layout/vList2"/>
    <dgm:cxn modelId="{C4C159CB-AA2B-4135-82A5-7FDA284AB362}" type="presOf" srcId="{13C3946E-8A73-4CA3-8BB2-4DB6962FBBFB}" destId="{8F3B6D51-6576-4847-95F8-097004C88A78}" srcOrd="0" destOrd="1" presId="urn:microsoft.com/office/officeart/2005/8/layout/vList2"/>
    <dgm:cxn modelId="{D4D75E30-4B78-4946-8E43-D2A67A5959C0}" srcId="{3B33AAEF-2BF8-4EBB-A3B1-62835B5C81BF}" destId="{704E6F5A-9DD3-4463-B617-DAC4CB1475BA}" srcOrd="0" destOrd="0" parTransId="{527A9CE6-AF4E-472F-AD59-A231136EB5D9}" sibTransId="{3EE0876E-E618-456F-81E9-FBAA95CF7E2B}"/>
    <dgm:cxn modelId="{DA9EB79F-C8AF-4028-98C4-9E65BAD16A2E}" type="presOf" srcId="{ECA0ABAF-B23C-4736-AEB9-5FAE681D07FA}" destId="{0DFB8EA2-E9F4-4E7D-B5BF-ABC527E44C63}" srcOrd="0" destOrd="0" presId="urn:microsoft.com/office/officeart/2005/8/layout/vList2"/>
    <dgm:cxn modelId="{8424536B-BE7E-4427-8F9D-11FD9E33F2DF}" srcId="{8E595FF9-7F13-4589-ADB1-A98CFA417FE8}" destId="{ECA0ABAF-B23C-4736-AEB9-5FAE681D07FA}" srcOrd="0" destOrd="0" parTransId="{A44464D3-94BC-4791-92AF-D4DDB39C3B1A}" sibTransId="{C021D020-C3B9-4ABB-A06B-CC452B865337}"/>
    <dgm:cxn modelId="{2DAA2C83-E1A2-4CF2-8AD5-6D62516E7EE0}" type="presOf" srcId="{E1F6625C-DEE5-4E81-9E17-CE182C3F5B83}" destId="{0DFB8EA2-E9F4-4E7D-B5BF-ABC527E44C63}" srcOrd="0" destOrd="1" presId="urn:microsoft.com/office/officeart/2005/8/layout/vList2"/>
    <dgm:cxn modelId="{114F78D7-52EA-4C98-83EA-2E3113FBAE6C}" srcId="{E1A6C867-5640-4890-9BBB-DBBB33C62E0E}" destId="{3B33AAEF-2BF8-4EBB-A3B1-62835B5C81BF}" srcOrd="1" destOrd="0" parTransId="{887C755C-0A39-4BCA-B05A-04B6066CC9B9}" sibTransId="{8A81B1FB-67E6-4DD3-8927-4689A7E10F68}"/>
    <dgm:cxn modelId="{2F704E9A-F601-4D3C-A631-435D2DDFF693}" type="presOf" srcId="{704E6F5A-9DD3-4463-B617-DAC4CB1475BA}" destId="{8F3B6D51-6576-4847-95F8-097004C88A78}" srcOrd="0" destOrd="0" presId="urn:microsoft.com/office/officeart/2005/8/layout/vList2"/>
    <dgm:cxn modelId="{3650B346-833E-42B8-82BE-C825334C5FB9}" type="presOf" srcId="{3B33AAEF-2BF8-4EBB-A3B1-62835B5C81BF}" destId="{D2408717-B530-41AC-B5CE-E14FAEC5B062}" srcOrd="0" destOrd="0" presId="urn:microsoft.com/office/officeart/2005/8/layout/vList2"/>
    <dgm:cxn modelId="{65CE881D-B65C-42AD-979E-EE65D7B584D0}" type="presOf" srcId="{8E595FF9-7F13-4589-ADB1-A98CFA417FE8}" destId="{E5C9E7A5-AF2E-4D50-8726-C7D64A106B64}" srcOrd="0" destOrd="0" presId="urn:microsoft.com/office/officeart/2005/8/layout/vList2"/>
    <dgm:cxn modelId="{0AA0AEA5-1821-453A-B7E2-B23925CBA6CE}" srcId="{3B33AAEF-2BF8-4EBB-A3B1-62835B5C81BF}" destId="{13C3946E-8A73-4CA3-8BB2-4DB6962FBBFB}" srcOrd="1" destOrd="0" parTransId="{42A11DEA-B3C1-46D9-8DCC-97275D0110D6}" sibTransId="{C0BBFCBA-A9E6-4371-B608-588E68991090}"/>
    <dgm:cxn modelId="{98EF93F6-9645-42BA-9EDE-0684263968A6}" srcId="{E1A6C867-5640-4890-9BBB-DBBB33C62E0E}" destId="{8E595FF9-7F13-4589-ADB1-A98CFA417FE8}" srcOrd="0" destOrd="0" parTransId="{B327BC0A-A89C-479E-B8CD-C46EF1DB42D9}" sibTransId="{41D8AE83-6358-42AE-B439-0EFC9D377ED1}"/>
    <dgm:cxn modelId="{F59883BC-0260-4F9F-85C3-CA0C09EAC8F9}" type="presOf" srcId="{D71F825F-8A65-4BDA-BC7A-08775CC4F943}" destId="{0DFB8EA2-E9F4-4E7D-B5BF-ABC527E44C63}" srcOrd="0" destOrd="2" presId="urn:microsoft.com/office/officeart/2005/8/layout/vList2"/>
    <dgm:cxn modelId="{949833C7-880F-431F-9337-C36D09FD7E69}" srcId="{8E595FF9-7F13-4589-ADB1-A98CFA417FE8}" destId="{D71F825F-8A65-4BDA-BC7A-08775CC4F943}" srcOrd="2" destOrd="0" parTransId="{340B0917-AE02-47E8-991A-57C2FEF6B492}" sibTransId="{EEA8AB36-2CE6-4B2C-BE03-742C9EF0AE15}"/>
    <dgm:cxn modelId="{16414EC6-8CBC-4C11-938D-F4D86DEAFD64}" srcId="{8E595FF9-7F13-4589-ADB1-A98CFA417FE8}" destId="{E1F6625C-DEE5-4E81-9E17-CE182C3F5B83}" srcOrd="1" destOrd="0" parTransId="{36AAC359-CE2D-49C3-8DCE-CD6A0AB76C47}" sibTransId="{C1C3EF18-84B5-4FA0-8B06-B82A0F1FB869}"/>
    <dgm:cxn modelId="{50B85719-FD3B-4CD5-A1F7-1935C534549E}" type="presParOf" srcId="{EBF0A97A-EDF1-4C47-8ECB-5F5F6A8E456D}" destId="{E5C9E7A5-AF2E-4D50-8726-C7D64A106B64}" srcOrd="0" destOrd="0" presId="urn:microsoft.com/office/officeart/2005/8/layout/vList2"/>
    <dgm:cxn modelId="{E4BCB358-A72C-4BC4-9912-D248B41367CE}" type="presParOf" srcId="{EBF0A97A-EDF1-4C47-8ECB-5F5F6A8E456D}" destId="{0DFB8EA2-E9F4-4E7D-B5BF-ABC527E44C63}" srcOrd="1" destOrd="0" presId="urn:microsoft.com/office/officeart/2005/8/layout/vList2"/>
    <dgm:cxn modelId="{3881C2DB-49DA-4B4D-9AED-A7AE9C340C3C}" type="presParOf" srcId="{EBF0A97A-EDF1-4C47-8ECB-5F5F6A8E456D}" destId="{D2408717-B530-41AC-B5CE-E14FAEC5B062}" srcOrd="2" destOrd="0" presId="urn:microsoft.com/office/officeart/2005/8/layout/vList2"/>
    <dgm:cxn modelId="{FBB86A04-C8CA-4443-B0B8-197AF82183FF}" type="presParOf" srcId="{EBF0A97A-EDF1-4C47-8ECB-5F5F6A8E456D}" destId="{8F3B6D51-6576-4847-95F8-097004C88A78}"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C9E7A5-AF2E-4D50-8726-C7D64A106B64}">
      <dsp:nvSpPr>
        <dsp:cNvPr id="0" name=""/>
        <dsp:cNvSpPr/>
      </dsp:nvSpPr>
      <dsp:spPr>
        <a:xfrm>
          <a:off x="0" y="273232"/>
          <a:ext cx="8128000" cy="1216800"/>
        </a:xfrm>
        <a:prstGeom prst="roundRect">
          <a:avLst/>
        </a:prstGeom>
        <a:solidFill>
          <a:schemeClr val="accent1">
            <a:lumMod val="60000"/>
            <a:lumOff val="40000"/>
          </a:schemeClr>
        </a:solidFill>
        <a:ln w="25400" cap="flat" cmpd="sng" algn="ctr">
          <a:solidFill>
            <a:schemeClr val="accent1">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kumimoji="0" lang="en-US" altLang="en-US" sz="2800" b="1" i="0" u="none" strike="noStrike" kern="1200" cap="none" normalizeH="0" baseline="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altLang="en-US" sz="2800" b="1" i="0" u="none" strike="noStrike" kern="1200" cap="none" normalizeH="0" baseline="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kumimoji="0" lang="en-US" altLang="en-US" sz="2800" b="1" i="0" u="none" strike="noStrike" kern="1200" cap="none" normalizeH="0" baseline="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1" i="0" u="none" strike="noStrike" kern="1200" cap="none" normalizeH="0" baseline="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endParaRPr lang="en-US" sz="2800" kern="1200"/>
        </a:p>
      </dsp:txBody>
      <dsp:txXfrm>
        <a:off x="59399" y="332631"/>
        <a:ext cx="8009202" cy="1098002"/>
      </dsp:txXfrm>
    </dsp:sp>
    <dsp:sp modelId="{0DFB8EA2-E9F4-4E7D-B5BF-ABC527E44C63}">
      <dsp:nvSpPr>
        <dsp:cNvPr id="0" name=""/>
        <dsp:cNvSpPr/>
      </dsp:nvSpPr>
      <dsp:spPr>
        <a:xfrm>
          <a:off x="0" y="1481564"/>
          <a:ext cx="8128000" cy="1379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vi-VN" altLang="en-US" sz="2800" kern="1200" dirty="0">
              <a:latin typeface="Times New Roman" panose="02020603050405020304" pitchFamily="18" charset="0"/>
              <a:ea typeface="Times New Roman" panose="02020603050405020304" pitchFamily="18" charset="0"/>
              <a:cs typeface="Times New Roman" panose="02020603050405020304" pitchFamily="18" charset="0"/>
            </a:rPr>
            <a:t>SGK, kế hoạch bài </a:t>
          </a:r>
          <a:r>
            <a:rPr lang="vi-VN" altLang="en-US" sz="2800" kern="1200" dirty="0" smtClean="0">
              <a:latin typeface="Times New Roman" panose="02020603050405020304" pitchFamily="18" charset="0"/>
              <a:ea typeface="Times New Roman" panose="02020603050405020304" pitchFamily="18" charset="0"/>
              <a:cs typeface="Times New Roman" panose="02020603050405020304" pitchFamily="18" charset="0"/>
            </a:rPr>
            <a:t>dạy</a:t>
          </a:r>
          <a:r>
            <a:rPr lang="en-US" altLang="en-US" sz="2800" kern="12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200" dirty="0"/>
        </a:p>
        <a:p>
          <a:pPr marL="285750" lvl="1" indent="-285750" algn="l" defTabSz="1244600">
            <a:lnSpc>
              <a:spcPct val="90000"/>
            </a:lnSpc>
            <a:spcBef>
              <a:spcPct val="0"/>
            </a:spcBef>
            <a:spcAft>
              <a:spcPct val="20000"/>
            </a:spcAft>
            <a:buChar char="••"/>
          </a:pPr>
          <a:r>
            <a:rPr lang="en-US" altLang="en-US" sz="2800" kern="1200" dirty="0" err="1" smtClean="0">
              <a:latin typeface="Times New Roman" panose="02020603050405020304" pitchFamily="18" charset="0"/>
              <a:ea typeface="Times New Roman" panose="02020603050405020304" pitchFamily="18" charset="0"/>
              <a:cs typeface="Times New Roman" panose="02020603050405020304" pitchFamily="18" charset="0"/>
            </a:rPr>
            <a:t>Đồ</a:t>
          </a:r>
          <a:r>
            <a:rPr lang="en-US" altLang="en-US" sz="2800" kern="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kern="1200" dirty="0" err="1" smtClean="0">
              <a:latin typeface="Times New Roman" panose="02020603050405020304" pitchFamily="18" charset="0"/>
              <a:ea typeface="Times New Roman" panose="02020603050405020304" pitchFamily="18" charset="0"/>
              <a:cs typeface="Times New Roman" panose="02020603050405020304" pitchFamily="18" charset="0"/>
            </a:rPr>
            <a:t>dùng</a:t>
          </a:r>
          <a:r>
            <a:rPr lang="en-US" altLang="en-US" sz="2800" kern="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kern="1200" dirty="0" err="1" smtClean="0">
              <a:latin typeface="Times New Roman" panose="02020603050405020304" pitchFamily="18" charset="0"/>
              <a:ea typeface="Times New Roman" panose="02020603050405020304" pitchFamily="18" charset="0"/>
              <a:cs typeface="Times New Roman" panose="02020603050405020304" pitchFamily="18" charset="0"/>
            </a:rPr>
            <a:t>dạy</a:t>
          </a:r>
          <a:r>
            <a:rPr lang="en-US" altLang="en-US" sz="2800" kern="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kern="1200" dirty="0" err="1" smtClean="0">
              <a:latin typeface="Times New Roman" panose="02020603050405020304" pitchFamily="18" charset="0"/>
              <a:ea typeface="Times New Roman" panose="02020603050405020304" pitchFamily="18" charset="0"/>
              <a:cs typeface="Times New Roman" panose="02020603050405020304" pitchFamily="18" charset="0"/>
            </a:rPr>
            <a:t>học</a:t>
          </a:r>
          <a:r>
            <a:rPr lang="en-US" altLang="en-US" sz="2800" kern="12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200" dirty="0"/>
        </a:p>
        <a:p>
          <a:pPr marL="228600" lvl="1" indent="-228600" algn="l" defTabSz="1022350">
            <a:lnSpc>
              <a:spcPct val="90000"/>
            </a:lnSpc>
            <a:spcBef>
              <a:spcPct val="0"/>
            </a:spcBef>
            <a:spcAft>
              <a:spcPct val="20000"/>
            </a:spcAft>
            <a:buChar char="••"/>
          </a:pPr>
          <a:endParaRPr lang="en-US" sz="2300" kern="1200" dirty="0"/>
        </a:p>
      </dsp:txBody>
      <dsp:txXfrm>
        <a:off x="0" y="1481564"/>
        <a:ext cx="8128000" cy="1379137"/>
      </dsp:txXfrm>
    </dsp:sp>
    <dsp:sp modelId="{D2408717-B530-41AC-B5CE-E14FAEC5B062}">
      <dsp:nvSpPr>
        <dsp:cNvPr id="0" name=""/>
        <dsp:cNvSpPr/>
      </dsp:nvSpPr>
      <dsp:spPr>
        <a:xfrm>
          <a:off x="0" y="2749359"/>
          <a:ext cx="8128000" cy="1216800"/>
        </a:xfrm>
        <a:prstGeom prst="roundRect">
          <a:avLst/>
        </a:prstGeom>
        <a:solidFill>
          <a:schemeClr val="accent1">
            <a:lumMod val="60000"/>
            <a:lumOff val="40000"/>
          </a:schemeClr>
        </a:solidFill>
        <a:ln w="25400" cap="flat" cmpd="sng" algn="ctr">
          <a:solidFill>
            <a:schemeClr val="accent1">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1" kern="1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800" b="1" kern="1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b="1" kern="1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sinh</a:t>
          </a:r>
          <a:endParaRPr lang="en-US" sz="2800" kern="1200" dirty="0"/>
        </a:p>
      </dsp:txBody>
      <dsp:txXfrm>
        <a:off x="59399" y="2808758"/>
        <a:ext cx="8009202" cy="1098002"/>
      </dsp:txXfrm>
    </dsp:sp>
    <dsp:sp modelId="{8F3B6D51-6576-4847-95F8-097004C88A78}">
      <dsp:nvSpPr>
        <dsp:cNvPr id="0" name=""/>
        <dsp:cNvSpPr/>
      </dsp:nvSpPr>
      <dsp:spPr>
        <a:xfrm>
          <a:off x="0" y="4077502"/>
          <a:ext cx="81280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kern="1200" dirty="0" smtClean="0">
              <a:solidFill>
                <a:srgbClr val="000000"/>
              </a:solidFill>
              <a:latin typeface="Times New Roman" panose="02020603050405020304" pitchFamily="18" charset="0"/>
              <a:ea typeface="Times New Roman" panose="02020603050405020304" pitchFamily="18" charset="0"/>
            </a:rPr>
            <a:t>SGK, </a:t>
          </a:r>
          <a:r>
            <a:rPr lang="en-US" sz="2800" kern="1200" dirty="0" err="1" smtClean="0">
              <a:solidFill>
                <a:srgbClr val="000000"/>
              </a:solidFill>
              <a:latin typeface="Times New Roman" panose="02020603050405020304" pitchFamily="18" charset="0"/>
              <a:ea typeface="Times New Roman" panose="02020603050405020304" pitchFamily="18" charset="0"/>
            </a:rPr>
            <a:t>vở</a:t>
          </a:r>
          <a:r>
            <a:rPr lang="en-US" sz="2800" kern="1200" dirty="0" smtClean="0">
              <a:solidFill>
                <a:srgbClr val="000000"/>
              </a:solidFill>
              <a:latin typeface="Times New Roman" panose="02020603050405020304" pitchFamily="18" charset="0"/>
              <a:ea typeface="Times New Roman" panose="02020603050405020304" pitchFamily="18" charset="0"/>
            </a:rPr>
            <a:t> </a:t>
          </a:r>
          <a:r>
            <a:rPr lang="en-US" sz="2800" kern="1200" dirty="0" err="1" smtClean="0">
              <a:solidFill>
                <a:srgbClr val="000000"/>
              </a:solidFill>
              <a:latin typeface="Times New Roman" panose="02020603050405020304" pitchFamily="18" charset="0"/>
              <a:ea typeface="Times New Roman" panose="02020603050405020304" pitchFamily="18" charset="0"/>
            </a:rPr>
            <a:t>ghi</a:t>
          </a:r>
          <a:r>
            <a:rPr lang="en-US" sz="2800" kern="1200" dirty="0" smtClean="0">
              <a:solidFill>
                <a:srgbClr val="000000"/>
              </a:solidFill>
              <a:latin typeface="Times New Roman" panose="02020603050405020304" pitchFamily="18" charset="0"/>
              <a:ea typeface="Times New Roman" panose="02020603050405020304" pitchFamily="18" charset="0"/>
            </a:rPr>
            <a:t>, </a:t>
          </a:r>
          <a:r>
            <a:rPr lang="en-US" sz="2800" kern="1200" dirty="0" err="1" smtClean="0">
              <a:solidFill>
                <a:srgbClr val="000000"/>
              </a:solidFill>
              <a:latin typeface="Times New Roman" panose="02020603050405020304" pitchFamily="18" charset="0"/>
              <a:ea typeface="Times New Roman" panose="02020603050405020304" pitchFamily="18" charset="0"/>
            </a:rPr>
            <a:t>dụng</a:t>
          </a:r>
          <a:r>
            <a:rPr lang="en-US" sz="2800" kern="1200" dirty="0" smtClean="0">
              <a:solidFill>
                <a:srgbClr val="000000"/>
              </a:solidFill>
              <a:latin typeface="Times New Roman" panose="02020603050405020304" pitchFamily="18" charset="0"/>
              <a:ea typeface="Times New Roman" panose="02020603050405020304" pitchFamily="18" charset="0"/>
            </a:rPr>
            <a:t> </a:t>
          </a:r>
          <a:r>
            <a:rPr lang="en-US" sz="2800" kern="1200" dirty="0" err="1" smtClean="0">
              <a:solidFill>
                <a:srgbClr val="000000"/>
              </a:solidFill>
              <a:latin typeface="Times New Roman" panose="02020603050405020304" pitchFamily="18" charset="0"/>
              <a:ea typeface="Times New Roman" panose="02020603050405020304" pitchFamily="18" charset="0"/>
            </a:rPr>
            <a:t>cụ</a:t>
          </a:r>
          <a:r>
            <a:rPr lang="en-US" sz="2800" kern="1200" dirty="0" smtClean="0">
              <a:solidFill>
                <a:srgbClr val="000000"/>
              </a:solidFill>
              <a:latin typeface="Times New Roman" panose="02020603050405020304" pitchFamily="18" charset="0"/>
              <a:ea typeface="Times New Roman" panose="02020603050405020304" pitchFamily="18" charset="0"/>
            </a:rPr>
            <a:t> </a:t>
          </a:r>
          <a:r>
            <a:rPr lang="en-US" sz="2800" kern="1200" dirty="0" err="1" smtClean="0">
              <a:solidFill>
                <a:srgbClr val="000000"/>
              </a:solidFill>
              <a:latin typeface="Times New Roman" panose="02020603050405020304" pitchFamily="18" charset="0"/>
              <a:ea typeface="Times New Roman" panose="02020603050405020304" pitchFamily="18" charset="0"/>
            </a:rPr>
            <a:t>học</a:t>
          </a:r>
          <a:r>
            <a:rPr lang="en-US" sz="2800" kern="1200" dirty="0" smtClean="0">
              <a:solidFill>
                <a:srgbClr val="000000"/>
              </a:solidFill>
              <a:latin typeface="Times New Roman" panose="02020603050405020304" pitchFamily="18" charset="0"/>
              <a:ea typeface="Times New Roman" panose="02020603050405020304" pitchFamily="18" charset="0"/>
            </a:rPr>
            <a:t> </a:t>
          </a:r>
          <a:r>
            <a:rPr lang="en-US" sz="2800" kern="1200" dirty="0" err="1" smtClean="0">
              <a:solidFill>
                <a:srgbClr val="000000"/>
              </a:solidFill>
              <a:latin typeface="Times New Roman" panose="02020603050405020304" pitchFamily="18" charset="0"/>
              <a:ea typeface="Times New Roman" panose="02020603050405020304" pitchFamily="18" charset="0"/>
            </a:rPr>
            <a:t>tập</a:t>
          </a:r>
          <a:r>
            <a:rPr lang="en-US" sz="2800" kern="1200" dirty="0" smtClean="0">
              <a:solidFill>
                <a:srgbClr val="000000"/>
              </a:solidFill>
              <a:latin typeface="Times New Roman" panose="02020603050405020304" pitchFamily="18" charset="0"/>
              <a:ea typeface="Times New Roman" panose="02020603050405020304" pitchFamily="18" charset="0"/>
            </a:rPr>
            <a:t>, </a:t>
          </a:r>
          <a:r>
            <a:rPr lang="en-US" sz="2800" kern="1200" dirty="0" err="1" smtClean="0">
              <a:solidFill>
                <a:srgbClr val="000000"/>
              </a:solidFill>
              <a:latin typeface="Times New Roman" panose="02020603050405020304" pitchFamily="18" charset="0"/>
              <a:ea typeface="Times New Roman" panose="02020603050405020304" pitchFamily="18" charset="0"/>
            </a:rPr>
            <a:t>bảng</a:t>
          </a:r>
          <a:r>
            <a:rPr lang="en-US" sz="2800" kern="1200" dirty="0" smtClean="0">
              <a:solidFill>
                <a:srgbClr val="000000"/>
              </a:solidFill>
              <a:latin typeface="Times New Roman" panose="02020603050405020304" pitchFamily="18" charset="0"/>
              <a:ea typeface="Times New Roman" panose="02020603050405020304" pitchFamily="18" charset="0"/>
            </a:rPr>
            <a:t> </a:t>
          </a:r>
          <a:r>
            <a:rPr lang="en-US" sz="2800" kern="1200" dirty="0" err="1" smtClean="0">
              <a:solidFill>
                <a:srgbClr val="000000"/>
              </a:solidFill>
              <a:latin typeface="Times New Roman" panose="02020603050405020304" pitchFamily="18" charset="0"/>
              <a:ea typeface="Times New Roman" panose="02020603050405020304" pitchFamily="18" charset="0"/>
            </a:rPr>
            <a:t>nhóm</a:t>
          </a:r>
          <a:r>
            <a:rPr lang="en-US" sz="2800" kern="1200" dirty="0" smtClean="0">
              <a:solidFill>
                <a:srgbClr val="000000"/>
              </a:solidFill>
              <a:latin typeface="Times New Roman" panose="02020603050405020304" pitchFamily="18" charset="0"/>
              <a:ea typeface="Times New Roman" panose="02020603050405020304" pitchFamily="18" charset="0"/>
            </a:rPr>
            <a:t>.</a:t>
          </a:r>
          <a:endParaRPr lang="en-US" sz="2800" kern="1200" dirty="0">
            <a:latin typeface="+mj-lt"/>
          </a:endParaRPr>
        </a:p>
        <a:p>
          <a:pPr marL="285750" lvl="1" indent="-285750" algn="l" defTabSz="1244600">
            <a:lnSpc>
              <a:spcPct val="90000"/>
            </a:lnSpc>
            <a:spcBef>
              <a:spcPct val="0"/>
            </a:spcBef>
            <a:spcAft>
              <a:spcPct val="20000"/>
            </a:spcAft>
            <a:buChar char="••"/>
          </a:pPr>
          <a:r>
            <a:rPr lang="en-US" sz="2800" kern="1200" dirty="0" err="1" smtClean="0">
              <a:solidFill>
                <a:srgbClr val="000000"/>
              </a:solidFill>
              <a:latin typeface="Times New Roman" panose="02020603050405020304" pitchFamily="18" charset="0"/>
              <a:ea typeface="Times New Roman" panose="02020603050405020304" pitchFamily="18" charset="0"/>
            </a:rPr>
            <a:t>Kiến</a:t>
          </a:r>
          <a:r>
            <a:rPr lang="en-US" sz="2800" kern="1200" dirty="0" smtClean="0">
              <a:solidFill>
                <a:srgbClr val="000000"/>
              </a:solidFill>
              <a:latin typeface="Times New Roman" panose="02020603050405020304" pitchFamily="18" charset="0"/>
              <a:ea typeface="Times New Roman" panose="02020603050405020304" pitchFamily="18" charset="0"/>
            </a:rPr>
            <a:t> </a:t>
          </a:r>
          <a:r>
            <a:rPr lang="en-US" sz="2800" kern="1200" dirty="0" err="1" smtClean="0">
              <a:solidFill>
                <a:srgbClr val="000000"/>
              </a:solidFill>
              <a:latin typeface="Times New Roman" panose="02020603050405020304" pitchFamily="18" charset="0"/>
              <a:ea typeface="Times New Roman" panose="02020603050405020304" pitchFamily="18" charset="0"/>
            </a:rPr>
            <a:t>thức</a:t>
          </a:r>
          <a:r>
            <a:rPr lang="en-US" sz="2800" kern="1200" dirty="0" smtClean="0">
              <a:solidFill>
                <a:srgbClr val="000000"/>
              </a:solidFill>
              <a:latin typeface="Times New Roman" panose="02020603050405020304" pitchFamily="18" charset="0"/>
              <a:ea typeface="Times New Roman" panose="02020603050405020304" pitchFamily="18" charset="0"/>
            </a:rPr>
            <a:t> </a:t>
          </a:r>
          <a:r>
            <a:rPr lang="en-US" sz="2800" kern="1200" dirty="0" err="1" smtClean="0">
              <a:solidFill>
                <a:srgbClr val="000000"/>
              </a:solidFill>
              <a:latin typeface="Times New Roman" panose="02020603050405020304" pitchFamily="18" charset="0"/>
              <a:ea typeface="Times New Roman" panose="02020603050405020304" pitchFamily="18" charset="0"/>
            </a:rPr>
            <a:t>đã</a:t>
          </a:r>
          <a:r>
            <a:rPr lang="en-US" sz="2800" kern="1200" dirty="0" smtClean="0">
              <a:solidFill>
                <a:srgbClr val="000000"/>
              </a:solidFill>
              <a:latin typeface="Times New Roman" panose="02020603050405020304" pitchFamily="18" charset="0"/>
              <a:ea typeface="Times New Roman" panose="02020603050405020304" pitchFamily="18" charset="0"/>
            </a:rPr>
            <a:t> </a:t>
          </a:r>
          <a:r>
            <a:rPr lang="en-US" sz="2800" kern="1200" dirty="0" err="1" smtClean="0">
              <a:solidFill>
                <a:srgbClr val="000000"/>
              </a:solidFill>
              <a:latin typeface="Times New Roman" panose="02020603050405020304" pitchFamily="18" charset="0"/>
              <a:ea typeface="Times New Roman" panose="02020603050405020304" pitchFamily="18" charset="0"/>
            </a:rPr>
            <a:t>học</a:t>
          </a:r>
          <a:r>
            <a:rPr lang="en-US" sz="2800" kern="1200" dirty="0" smtClean="0">
              <a:solidFill>
                <a:srgbClr val="000000"/>
              </a:solidFill>
              <a:latin typeface="Times New Roman" panose="02020603050405020304" pitchFamily="18" charset="0"/>
              <a:ea typeface="Times New Roman" panose="02020603050405020304" pitchFamily="18" charset="0"/>
            </a:rPr>
            <a:t> </a:t>
          </a:r>
          <a:r>
            <a:rPr lang="en-US" sz="2800" kern="1200" dirty="0" err="1" smtClean="0">
              <a:solidFill>
                <a:srgbClr val="000000"/>
              </a:solidFill>
              <a:latin typeface="Times New Roman" panose="02020603050405020304" pitchFamily="18" charset="0"/>
              <a:ea typeface="Times New Roman" panose="02020603050405020304" pitchFamily="18" charset="0"/>
            </a:rPr>
            <a:t>về</a:t>
          </a:r>
          <a:r>
            <a:rPr lang="en-US" sz="2800" kern="1200" dirty="0" smtClean="0">
              <a:solidFill>
                <a:srgbClr val="000000"/>
              </a:solidFill>
              <a:latin typeface="Times New Roman" panose="02020603050405020304" pitchFamily="18" charset="0"/>
              <a:ea typeface="Times New Roman" panose="02020603050405020304" pitchFamily="18" charset="0"/>
            </a:rPr>
            <a:t> </a:t>
          </a:r>
          <a:r>
            <a:rPr lang="en-US" sz="2800" kern="1200" dirty="0" err="1" smtClean="0">
              <a:solidFill>
                <a:srgbClr val="000000"/>
              </a:solidFill>
              <a:latin typeface="Times New Roman" panose="02020603050405020304" pitchFamily="18" charset="0"/>
              <a:ea typeface="Times New Roman" panose="02020603050405020304" pitchFamily="18" charset="0"/>
            </a:rPr>
            <a:t>hàm</a:t>
          </a:r>
          <a:r>
            <a:rPr lang="en-US" sz="2800" kern="1200" dirty="0" smtClean="0">
              <a:solidFill>
                <a:srgbClr val="000000"/>
              </a:solidFill>
              <a:latin typeface="Times New Roman" panose="02020603050405020304" pitchFamily="18" charset="0"/>
              <a:ea typeface="Times New Roman" panose="02020603050405020304" pitchFamily="18" charset="0"/>
            </a:rPr>
            <a:t> </a:t>
          </a:r>
          <a:r>
            <a:rPr lang="en-US" sz="2800" kern="1200" dirty="0" err="1" smtClean="0">
              <a:solidFill>
                <a:srgbClr val="000000"/>
              </a:solidFill>
              <a:latin typeface="Times New Roman" panose="02020603050405020304" pitchFamily="18" charset="0"/>
              <a:ea typeface="Times New Roman" panose="02020603050405020304" pitchFamily="18" charset="0"/>
            </a:rPr>
            <a:t>số</a:t>
          </a:r>
          <a:r>
            <a:rPr lang="en-US" sz="2800" kern="1200" dirty="0" smtClean="0">
              <a:solidFill>
                <a:srgbClr val="000000"/>
              </a:solidFill>
              <a:latin typeface="Times New Roman" panose="02020603050405020304" pitchFamily="18" charset="0"/>
              <a:ea typeface="Times New Roman" panose="02020603050405020304" pitchFamily="18" charset="0"/>
            </a:rPr>
            <a:t>.</a:t>
          </a:r>
          <a:endParaRPr lang="en-US" sz="2800" kern="1200" dirty="0">
            <a:latin typeface="+mj-lt"/>
          </a:endParaRPr>
        </a:p>
      </dsp:txBody>
      <dsp:txXfrm>
        <a:off x="0" y="4077502"/>
        <a:ext cx="8128000" cy="10764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image" Target="../media/image20.wmf"/><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emf"/><Relationship Id="rId4" Type="http://schemas.openxmlformats.org/officeDocument/2006/relationships/image" Target="../media/image3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image" Target="../media/image3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emf"/><Relationship Id="rId1" Type="http://schemas.openxmlformats.org/officeDocument/2006/relationships/image" Target="../media/image3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image" Target="../media/image4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EE9E1B-9DB0-474C-86AE-F16331450FEE}" type="datetimeFigureOut">
              <a:rPr lang="vi-VN" smtClean="0"/>
              <a:t>26/06/2023</a:t>
            </a:fld>
            <a:endParaRPr lang="vi-V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C8146A-74C9-4C97-8D2C-E3373565C2CA}" type="slidenum">
              <a:rPr lang="vi-VN" smtClean="0"/>
              <a:t>‹#›</a:t>
            </a:fld>
            <a:endParaRPr lang="vi-VN"/>
          </a:p>
        </p:txBody>
      </p:sp>
    </p:spTree>
    <p:extLst>
      <p:ext uri="{BB962C8B-B14F-4D97-AF65-F5344CB8AC3E}">
        <p14:creationId xmlns:p14="http://schemas.microsoft.com/office/powerpoint/2010/main" val="1850974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AC12F040-E433-43BF-972B-D0DCB68EBC5A}"/>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F420CD1F-5EA7-4F0B-956D-73122A64FF1F}"/>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6388" name="Slide Number Placeholder 3">
            <a:extLst>
              <a:ext uri="{FF2B5EF4-FFF2-40B4-BE49-F238E27FC236}">
                <a16:creationId xmlns:a16="http://schemas.microsoft.com/office/drawing/2014/main" id="{0D8A89AA-E66A-4ABC-90C0-EDB02BAEAFF4}"/>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81B658F6-BB0D-4E31-BB1F-8BE60D69E7F6}" type="slidenum">
              <a:rPr lang="en-US" altLang="en-US"/>
              <a:pPr/>
              <a:t>4</a:t>
            </a:fld>
            <a:endParaRPr lang="en-US" altLang="en-US"/>
          </a:p>
        </p:txBody>
      </p:sp>
    </p:spTree>
    <p:extLst>
      <p:ext uri="{BB962C8B-B14F-4D97-AF65-F5344CB8AC3E}">
        <p14:creationId xmlns:p14="http://schemas.microsoft.com/office/powerpoint/2010/main" val="3895323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8CA756EC-32C4-4207-AAE8-C120224734B7}"/>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D1C78C1C-CB73-407E-97E2-D6BB1777F04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8436" name="Slide Number Placeholder 3">
            <a:extLst>
              <a:ext uri="{FF2B5EF4-FFF2-40B4-BE49-F238E27FC236}">
                <a16:creationId xmlns:a16="http://schemas.microsoft.com/office/drawing/2014/main" id="{7610E968-F61C-42F0-A1F3-B0AEEC83C970}"/>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B4E2AEE6-0439-4339-8C92-6B6E477AAA05}" type="slidenum">
              <a:rPr lang="en-US" altLang="en-US"/>
              <a:pPr/>
              <a:t>5</a:t>
            </a:fld>
            <a:endParaRPr lang="en-US" altLang="en-US"/>
          </a:p>
        </p:txBody>
      </p:sp>
    </p:spTree>
    <p:extLst>
      <p:ext uri="{BB962C8B-B14F-4D97-AF65-F5344CB8AC3E}">
        <p14:creationId xmlns:p14="http://schemas.microsoft.com/office/powerpoint/2010/main" val="4120537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43AA856F-563E-4903-8948-4BA1A4682300}"/>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0FC2420E-8871-474D-B40E-B9C59DD7A06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1508" name="Slide Number Placeholder 3">
            <a:extLst>
              <a:ext uri="{FF2B5EF4-FFF2-40B4-BE49-F238E27FC236}">
                <a16:creationId xmlns:a16="http://schemas.microsoft.com/office/drawing/2014/main" id="{5AAF85F4-25F1-4000-9845-8F61FA093A8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40A16FF-49CE-4FCD-9E68-23F7E8F173C1}" type="slidenum">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073263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A1B846FE-E77B-46F4-B4DE-C9926EF6FD98}" type="datetimeFigureOut">
              <a:rPr lang="vi-VN" smtClean="0"/>
              <a:t>26/06/2023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0C1D826-C061-42CA-8E30-361617A4F368}" type="slidenum">
              <a:rPr lang="vi-VN" smtClean="0"/>
              <a:t>‹#›</a:t>
            </a:fld>
            <a:endParaRPr lang="vi-VN"/>
          </a:p>
        </p:txBody>
      </p:sp>
    </p:spTree>
    <p:extLst>
      <p:ext uri="{BB962C8B-B14F-4D97-AF65-F5344CB8AC3E}">
        <p14:creationId xmlns:p14="http://schemas.microsoft.com/office/powerpoint/2010/main" val="624247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A1B846FE-E77B-46F4-B4DE-C9926EF6FD98}" type="datetimeFigureOut">
              <a:rPr lang="vi-VN" smtClean="0"/>
              <a:t>26/06/2023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0C1D826-C061-42CA-8E30-361617A4F368}" type="slidenum">
              <a:rPr lang="vi-VN" smtClean="0"/>
              <a:t>‹#›</a:t>
            </a:fld>
            <a:endParaRPr lang="vi-VN"/>
          </a:p>
        </p:txBody>
      </p:sp>
    </p:spTree>
    <p:extLst>
      <p:ext uri="{BB962C8B-B14F-4D97-AF65-F5344CB8AC3E}">
        <p14:creationId xmlns:p14="http://schemas.microsoft.com/office/powerpoint/2010/main" val="2050151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A1B846FE-E77B-46F4-B4DE-C9926EF6FD98}" type="datetimeFigureOut">
              <a:rPr lang="vi-VN" smtClean="0"/>
              <a:t>26/06/2023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0C1D826-C061-42CA-8E30-361617A4F368}" type="slidenum">
              <a:rPr lang="vi-VN" smtClean="0"/>
              <a:t>‹#›</a:t>
            </a:fld>
            <a:endParaRPr lang="vi-VN"/>
          </a:p>
        </p:txBody>
      </p:sp>
    </p:spTree>
    <p:extLst>
      <p:ext uri="{BB962C8B-B14F-4D97-AF65-F5344CB8AC3E}">
        <p14:creationId xmlns:p14="http://schemas.microsoft.com/office/powerpoint/2010/main" val="3621872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7"/>
            <a:ext cx="12192015" cy="2247075"/>
          </a:xfrm>
          <a:prstGeom prst="rect">
            <a:avLst/>
          </a:prstGeom>
        </p:spPr>
      </p:pic>
    </p:spTree>
    <p:extLst>
      <p:ext uri="{BB962C8B-B14F-4D97-AF65-F5344CB8AC3E}">
        <p14:creationId xmlns:p14="http://schemas.microsoft.com/office/powerpoint/2010/main" val="1470987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7"/>
            <a:ext cx="12192015" cy="2247075"/>
          </a:xfrm>
          <a:prstGeom prst="rect">
            <a:avLst/>
          </a:prstGeom>
        </p:spPr>
      </p:pic>
    </p:spTree>
    <p:extLst>
      <p:ext uri="{BB962C8B-B14F-4D97-AF65-F5344CB8AC3E}">
        <p14:creationId xmlns:p14="http://schemas.microsoft.com/office/powerpoint/2010/main" val="658354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544372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9256FE7-61C3-478D-983F-71C6704B4782}"/>
              </a:ext>
            </a:extLst>
          </p:cNvPr>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a:extLst>
              <a:ext uri="{FF2B5EF4-FFF2-40B4-BE49-F238E27FC236}">
                <a16:creationId xmlns:a16="http://schemas.microsoft.com/office/drawing/2014/main" id="{22D2DCB7-8997-49A1-8D23-01DBE503257F}"/>
              </a:ext>
            </a:extLst>
          </p:cNvPr>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a:extLst>
              <a:ext uri="{FF2B5EF4-FFF2-40B4-BE49-F238E27FC236}">
                <a16:creationId xmlns:a16="http://schemas.microsoft.com/office/drawing/2014/main" id="{884E5A19-406F-466B-A762-D26520199D47}"/>
              </a:ext>
            </a:extLst>
          </p:cNvPr>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CA06C75A-6149-44A1-A4F2-88A33B12DBBA}"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091703817"/>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C81928D-F16B-417D-B8A3-E60E66A60544}"/>
              </a:ext>
            </a:extLst>
          </p:cNvPr>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a:extLst>
              <a:ext uri="{FF2B5EF4-FFF2-40B4-BE49-F238E27FC236}">
                <a16:creationId xmlns:a16="http://schemas.microsoft.com/office/drawing/2014/main" id="{50284080-74E0-455B-B88D-1F9CE43A03E0}"/>
              </a:ext>
            </a:extLst>
          </p:cNvPr>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a:extLst>
              <a:ext uri="{FF2B5EF4-FFF2-40B4-BE49-F238E27FC236}">
                <a16:creationId xmlns:a16="http://schemas.microsoft.com/office/drawing/2014/main" id="{6F7A0E5A-2A20-4B9A-A8C7-A809DDFBE488}"/>
              </a:ext>
            </a:extLst>
          </p:cNvPr>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4DCAE51A-4C16-438B-B77B-20A6174030E5}"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597118105"/>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288C8CB-DF1F-4C1E-8B43-3756F743EF00}"/>
              </a:ext>
            </a:extLst>
          </p:cNvPr>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a:extLst>
              <a:ext uri="{FF2B5EF4-FFF2-40B4-BE49-F238E27FC236}">
                <a16:creationId xmlns:a16="http://schemas.microsoft.com/office/drawing/2014/main" id="{1AEEDAE0-2DB2-491E-99B1-CE85DA60DDF7}"/>
              </a:ext>
            </a:extLst>
          </p:cNvPr>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a:extLst>
              <a:ext uri="{FF2B5EF4-FFF2-40B4-BE49-F238E27FC236}">
                <a16:creationId xmlns:a16="http://schemas.microsoft.com/office/drawing/2014/main" id="{8D9384E6-07F2-40FD-BF14-6C26CE5E10B0}"/>
              </a:ext>
            </a:extLst>
          </p:cNvPr>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A9D34E1C-AC84-4B99-8C25-707CDFDF260E}"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68298083"/>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8503F93C-D665-4881-AE4B-5F1566EEC3C5}"/>
              </a:ext>
            </a:extLst>
          </p:cNvPr>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Footer Placeholder 4">
            <a:extLst>
              <a:ext uri="{FF2B5EF4-FFF2-40B4-BE49-F238E27FC236}">
                <a16:creationId xmlns:a16="http://schemas.microsoft.com/office/drawing/2014/main" id="{FE0D1662-45B2-4E77-B34D-11BE38CB9CC9}"/>
              </a:ext>
            </a:extLst>
          </p:cNvPr>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7" name="Slide Number Placeholder 5">
            <a:extLst>
              <a:ext uri="{FF2B5EF4-FFF2-40B4-BE49-F238E27FC236}">
                <a16:creationId xmlns:a16="http://schemas.microsoft.com/office/drawing/2014/main" id="{3345B07B-E505-4290-82E7-EF7E77EA49A4}"/>
              </a:ext>
            </a:extLst>
          </p:cNvPr>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339E554A-1586-422C-8432-A09318698795}"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78954417"/>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D02A5760-B34A-473A-970A-B7F860F36EA8}"/>
              </a:ext>
            </a:extLst>
          </p:cNvPr>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8" name="Footer Placeholder 4">
            <a:extLst>
              <a:ext uri="{FF2B5EF4-FFF2-40B4-BE49-F238E27FC236}">
                <a16:creationId xmlns:a16="http://schemas.microsoft.com/office/drawing/2014/main" id="{3FAC2D1D-FCD3-49F2-B9CB-6E2080B834B9}"/>
              </a:ext>
            </a:extLst>
          </p:cNvPr>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9" name="Slide Number Placeholder 5">
            <a:extLst>
              <a:ext uri="{FF2B5EF4-FFF2-40B4-BE49-F238E27FC236}">
                <a16:creationId xmlns:a16="http://schemas.microsoft.com/office/drawing/2014/main" id="{B9CA5509-7E51-4505-9D12-DE503189CC3B}"/>
              </a:ext>
            </a:extLst>
          </p:cNvPr>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87A7CFB2-6407-49FD-BCC8-DCAE0267EE3F}"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44294627"/>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A1B846FE-E77B-46F4-B4DE-C9926EF6FD98}" type="datetimeFigureOut">
              <a:rPr lang="vi-VN" smtClean="0"/>
              <a:t>26/06/2023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0C1D826-C061-42CA-8E30-361617A4F368}" type="slidenum">
              <a:rPr lang="vi-VN" smtClean="0"/>
              <a:t>‹#›</a:t>
            </a:fld>
            <a:endParaRPr lang="vi-VN"/>
          </a:p>
        </p:txBody>
      </p:sp>
    </p:spTree>
    <p:extLst>
      <p:ext uri="{BB962C8B-B14F-4D97-AF65-F5344CB8AC3E}">
        <p14:creationId xmlns:p14="http://schemas.microsoft.com/office/powerpoint/2010/main" val="4728214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1882C504-7426-4F82-88EE-60CADC881E2F}"/>
              </a:ext>
            </a:extLst>
          </p:cNvPr>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4" name="Footer Placeholder 4">
            <a:extLst>
              <a:ext uri="{FF2B5EF4-FFF2-40B4-BE49-F238E27FC236}">
                <a16:creationId xmlns:a16="http://schemas.microsoft.com/office/drawing/2014/main" id="{9298BDAA-B293-4E5A-90EB-1E32E34E0793}"/>
              </a:ext>
            </a:extLst>
          </p:cNvPr>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Slide Number Placeholder 5">
            <a:extLst>
              <a:ext uri="{FF2B5EF4-FFF2-40B4-BE49-F238E27FC236}">
                <a16:creationId xmlns:a16="http://schemas.microsoft.com/office/drawing/2014/main" id="{7977A17D-E8AA-4378-B435-1F1A2E1782F8}"/>
              </a:ext>
            </a:extLst>
          </p:cNvPr>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C6A52EE5-4159-4F90-BFCD-2BD5CF826EA0}"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150092896"/>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5201022-CEA3-4487-B4B3-7B5BCEEDD98D}"/>
              </a:ext>
            </a:extLst>
          </p:cNvPr>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3" name="Footer Placeholder 4">
            <a:extLst>
              <a:ext uri="{FF2B5EF4-FFF2-40B4-BE49-F238E27FC236}">
                <a16:creationId xmlns:a16="http://schemas.microsoft.com/office/drawing/2014/main" id="{0ECE3104-35AF-4ABC-81D4-A6876DB8A12E}"/>
              </a:ext>
            </a:extLst>
          </p:cNvPr>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4" name="Slide Number Placeholder 5">
            <a:extLst>
              <a:ext uri="{FF2B5EF4-FFF2-40B4-BE49-F238E27FC236}">
                <a16:creationId xmlns:a16="http://schemas.microsoft.com/office/drawing/2014/main" id="{E060F035-5019-49E9-83C0-5BC85FB262D8}"/>
              </a:ext>
            </a:extLst>
          </p:cNvPr>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A13EACEE-A2F8-4899-A487-07115D18A16A}"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563251419"/>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ACC51E14-74AD-4491-9884-BBE6E27A6CB1}"/>
              </a:ext>
            </a:extLst>
          </p:cNvPr>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Footer Placeholder 4">
            <a:extLst>
              <a:ext uri="{FF2B5EF4-FFF2-40B4-BE49-F238E27FC236}">
                <a16:creationId xmlns:a16="http://schemas.microsoft.com/office/drawing/2014/main" id="{F64B1E6A-63C3-4402-A352-A0374ECBCF84}"/>
              </a:ext>
            </a:extLst>
          </p:cNvPr>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7" name="Slide Number Placeholder 5">
            <a:extLst>
              <a:ext uri="{FF2B5EF4-FFF2-40B4-BE49-F238E27FC236}">
                <a16:creationId xmlns:a16="http://schemas.microsoft.com/office/drawing/2014/main" id="{FECF8428-248C-4ED5-81E1-752B268DB7BE}"/>
              </a:ext>
            </a:extLst>
          </p:cNvPr>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BC701EB3-B699-4672-9A7B-7D44694E03F3}"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906891514"/>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448F3055-4315-4F36-9899-69032B63D9DC}"/>
              </a:ext>
            </a:extLst>
          </p:cNvPr>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Footer Placeholder 4">
            <a:extLst>
              <a:ext uri="{FF2B5EF4-FFF2-40B4-BE49-F238E27FC236}">
                <a16:creationId xmlns:a16="http://schemas.microsoft.com/office/drawing/2014/main" id="{239CAA82-330D-4175-8F53-8413A74D8959}"/>
              </a:ext>
            </a:extLst>
          </p:cNvPr>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7" name="Slide Number Placeholder 5">
            <a:extLst>
              <a:ext uri="{FF2B5EF4-FFF2-40B4-BE49-F238E27FC236}">
                <a16:creationId xmlns:a16="http://schemas.microsoft.com/office/drawing/2014/main" id="{8790AB26-B2A5-48AD-B618-558A8384F035}"/>
              </a:ext>
            </a:extLst>
          </p:cNvPr>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738EFBA3-5CC0-4A78-810A-57DFFC8D42B8}"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3160483"/>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DB7B2D8-123B-4ADA-89C0-DB23A4CD3452}"/>
              </a:ext>
            </a:extLst>
          </p:cNvPr>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a:extLst>
              <a:ext uri="{FF2B5EF4-FFF2-40B4-BE49-F238E27FC236}">
                <a16:creationId xmlns:a16="http://schemas.microsoft.com/office/drawing/2014/main" id="{B2F051F1-D981-42EA-8356-E2E10E1C5BB6}"/>
              </a:ext>
            </a:extLst>
          </p:cNvPr>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a:extLst>
              <a:ext uri="{FF2B5EF4-FFF2-40B4-BE49-F238E27FC236}">
                <a16:creationId xmlns:a16="http://schemas.microsoft.com/office/drawing/2014/main" id="{F527C38E-B7C3-4D52-A8D4-CB2201306B20}"/>
              </a:ext>
            </a:extLst>
          </p:cNvPr>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F3C63B4F-E918-4252-AD31-769D9E31EB6B}"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271845881"/>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A4FC42C-43A8-41D0-A02E-F046BF2381EC}"/>
              </a:ext>
            </a:extLst>
          </p:cNvPr>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a:extLst>
              <a:ext uri="{FF2B5EF4-FFF2-40B4-BE49-F238E27FC236}">
                <a16:creationId xmlns:a16="http://schemas.microsoft.com/office/drawing/2014/main" id="{BEC7CA26-C6E5-40EF-B22F-9B46304D9216}"/>
              </a:ext>
            </a:extLst>
          </p:cNvPr>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a:extLst>
              <a:ext uri="{FF2B5EF4-FFF2-40B4-BE49-F238E27FC236}">
                <a16:creationId xmlns:a16="http://schemas.microsoft.com/office/drawing/2014/main" id="{F7468AA0-20AD-43EB-B22D-16F4565F3C04}"/>
              </a:ext>
            </a:extLst>
          </p:cNvPr>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C8EBB29F-D2B2-4F9A-8FD5-DD33BC8F1A79}"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724014299"/>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9256FE7-61C3-478D-983F-71C6704B4782}"/>
              </a:ext>
            </a:extLst>
          </p:cNvPr>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a:extLst>
              <a:ext uri="{FF2B5EF4-FFF2-40B4-BE49-F238E27FC236}">
                <a16:creationId xmlns:a16="http://schemas.microsoft.com/office/drawing/2014/main" id="{22D2DCB7-8997-49A1-8D23-01DBE503257F}"/>
              </a:ext>
            </a:extLst>
          </p:cNvPr>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a:extLst>
              <a:ext uri="{FF2B5EF4-FFF2-40B4-BE49-F238E27FC236}">
                <a16:creationId xmlns:a16="http://schemas.microsoft.com/office/drawing/2014/main" id="{884E5A19-406F-466B-A762-D26520199D47}"/>
              </a:ext>
            </a:extLst>
          </p:cNvPr>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CA06C75A-6149-44A1-A4F2-88A33B12DBBA}"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97965159"/>
      </p:ext>
    </p:extLst>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C81928D-F16B-417D-B8A3-E60E66A60544}"/>
              </a:ext>
            </a:extLst>
          </p:cNvPr>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a:extLst>
              <a:ext uri="{FF2B5EF4-FFF2-40B4-BE49-F238E27FC236}">
                <a16:creationId xmlns:a16="http://schemas.microsoft.com/office/drawing/2014/main" id="{50284080-74E0-455B-B88D-1F9CE43A03E0}"/>
              </a:ext>
            </a:extLst>
          </p:cNvPr>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a:extLst>
              <a:ext uri="{FF2B5EF4-FFF2-40B4-BE49-F238E27FC236}">
                <a16:creationId xmlns:a16="http://schemas.microsoft.com/office/drawing/2014/main" id="{6F7A0E5A-2A20-4B9A-A8C7-A809DDFBE488}"/>
              </a:ext>
            </a:extLst>
          </p:cNvPr>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4DCAE51A-4C16-438B-B77B-20A6174030E5}"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797635179"/>
      </p:ext>
    </p:extLst>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288C8CB-DF1F-4C1E-8B43-3756F743EF00}"/>
              </a:ext>
            </a:extLst>
          </p:cNvPr>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a:extLst>
              <a:ext uri="{FF2B5EF4-FFF2-40B4-BE49-F238E27FC236}">
                <a16:creationId xmlns:a16="http://schemas.microsoft.com/office/drawing/2014/main" id="{1AEEDAE0-2DB2-491E-99B1-CE85DA60DDF7}"/>
              </a:ext>
            </a:extLst>
          </p:cNvPr>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a:extLst>
              <a:ext uri="{FF2B5EF4-FFF2-40B4-BE49-F238E27FC236}">
                <a16:creationId xmlns:a16="http://schemas.microsoft.com/office/drawing/2014/main" id="{8D9384E6-07F2-40FD-BF14-6C26CE5E10B0}"/>
              </a:ext>
            </a:extLst>
          </p:cNvPr>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A9D34E1C-AC84-4B99-8C25-707CDFDF260E}"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604146304"/>
      </p:ext>
    </p:extLst>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8503F93C-D665-4881-AE4B-5F1566EEC3C5}"/>
              </a:ext>
            </a:extLst>
          </p:cNvPr>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Footer Placeholder 4">
            <a:extLst>
              <a:ext uri="{FF2B5EF4-FFF2-40B4-BE49-F238E27FC236}">
                <a16:creationId xmlns:a16="http://schemas.microsoft.com/office/drawing/2014/main" id="{FE0D1662-45B2-4E77-B34D-11BE38CB9CC9}"/>
              </a:ext>
            </a:extLst>
          </p:cNvPr>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7" name="Slide Number Placeholder 5">
            <a:extLst>
              <a:ext uri="{FF2B5EF4-FFF2-40B4-BE49-F238E27FC236}">
                <a16:creationId xmlns:a16="http://schemas.microsoft.com/office/drawing/2014/main" id="{3345B07B-E505-4290-82E7-EF7E77EA49A4}"/>
              </a:ext>
            </a:extLst>
          </p:cNvPr>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339E554A-1586-422C-8432-A09318698795}"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60674512"/>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B846FE-E77B-46F4-B4DE-C9926EF6FD98}" type="datetimeFigureOut">
              <a:rPr lang="vi-VN" smtClean="0"/>
              <a:t>26/06/2023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0C1D826-C061-42CA-8E30-361617A4F368}" type="slidenum">
              <a:rPr lang="vi-VN" smtClean="0"/>
              <a:t>‹#›</a:t>
            </a:fld>
            <a:endParaRPr lang="vi-VN"/>
          </a:p>
        </p:txBody>
      </p:sp>
    </p:spTree>
    <p:extLst>
      <p:ext uri="{BB962C8B-B14F-4D97-AF65-F5344CB8AC3E}">
        <p14:creationId xmlns:p14="http://schemas.microsoft.com/office/powerpoint/2010/main" val="5878139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D02A5760-B34A-473A-970A-B7F860F36EA8}"/>
              </a:ext>
            </a:extLst>
          </p:cNvPr>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8" name="Footer Placeholder 4">
            <a:extLst>
              <a:ext uri="{FF2B5EF4-FFF2-40B4-BE49-F238E27FC236}">
                <a16:creationId xmlns:a16="http://schemas.microsoft.com/office/drawing/2014/main" id="{3FAC2D1D-FCD3-49F2-B9CB-6E2080B834B9}"/>
              </a:ext>
            </a:extLst>
          </p:cNvPr>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9" name="Slide Number Placeholder 5">
            <a:extLst>
              <a:ext uri="{FF2B5EF4-FFF2-40B4-BE49-F238E27FC236}">
                <a16:creationId xmlns:a16="http://schemas.microsoft.com/office/drawing/2014/main" id="{B9CA5509-7E51-4505-9D12-DE503189CC3B}"/>
              </a:ext>
            </a:extLst>
          </p:cNvPr>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87A7CFB2-6407-49FD-BCC8-DCAE0267EE3F}"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54287089"/>
      </p:ext>
    </p:extLst>
  </p:cSld>
  <p:clrMapOvr>
    <a:masterClrMapping/>
  </p:clrMapOvr>
  <p:transition spd="slow"/>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1882C504-7426-4F82-88EE-60CADC881E2F}"/>
              </a:ext>
            </a:extLst>
          </p:cNvPr>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4" name="Footer Placeholder 4">
            <a:extLst>
              <a:ext uri="{FF2B5EF4-FFF2-40B4-BE49-F238E27FC236}">
                <a16:creationId xmlns:a16="http://schemas.microsoft.com/office/drawing/2014/main" id="{9298BDAA-B293-4E5A-90EB-1E32E34E0793}"/>
              </a:ext>
            </a:extLst>
          </p:cNvPr>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Slide Number Placeholder 5">
            <a:extLst>
              <a:ext uri="{FF2B5EF4-FFF2-40B4-BE49-F238E27FC236}">
                <a16:creationId xmlns:a16="http://schemas.microsoft.com/office/drawing/2014/main" id="{7977A17D-E8AA-4378-B435-1F1A2E1782F8}"/>
              </a:ext>
            </a:extLst>
          </p:cNvPr>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C6A52EE5-4159-4F90-BFCD-2BD5CF826EA0}"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74899473"/>
      </p:ext>
    </p:extLst>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5201022-CEA3-4487-B4B3-7B5BCEEDD98D}"/>
              </a:ext>
            </a:extLst>
          </p:cNvPr>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3" name="Footer Placeholder 4">
            <a:extLst>
              <a:ext uri="{FF2B5EF4-FFF2-40B4-BE49-F238E27FC236}">
                <a16:creationId xmlns:a16="http://schemas.microsoft.com/office/drawing/2014/main" id="{0ECE3104-35AF-4ABC-81D4-A6876DB8A12E}"/>
              </a:ext>
            </a:extLst>
          </p:cNvPr>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4" name="Slide Number Placeholder 5">
            <a:extLst>
              <a:ext uri="{FF2B5EF4-FFF2-40B4-BE49-F238E27FC236}">
                <a16:creationId xmlns:a16="http://schemas.microsoft.com/office/drawing/2014/main" id="{E060F035-5019-49E9-83C0-5BC85FB262D8}"/>
              </a:ext>
            </a:extLst>
          </p:cNvPr>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A13EACEE-A2F8-4899-A487-07115D18A16A}"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561612137"/>
      </p:ext>
    </p:extLst>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ACC51E14-74AD-4491-9884-BBE6E27A6CB1}"/>
              </a:ext>
            </a:extLst>
          </p:cNvPr>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Footer Placeholder 4">
            <a:extLst>
              <a:ext uri="{FF2B5EF4-FFF2-40B4-BE49-F238E27FC236}">
                <a16:creationId xmlns:a16="http://schemas.microsoft.com/office/drawing/2014/main" id="{F64B1E6A-63C3-4402-A352-A0374ECBCF84}"/>
              </a:ext>
            </a:extLst>
          </p:cNvPr>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7" name="Slide Number Placeholder 5">
            <a:extLst>
              <a:ext uri="{FF2B5EF4-FFF2-40B4-BE49-F238E27FC236}">
                <a16:creationId xmlns:a16="http://schemas.microsoft.com/office/drawing/2014/main" id="{FECF8428-248C-4ED5-81E1-752B268DB7BE}"/>
              </a:ext>
            </a:extLst>
          </p:cNvPr>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BC701EB3-B699-4672-9A7B-7D44694E03F3}"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642667374"/>
      </p:ext>
    </p:extLst>
  </p:cSld>
  <p:clrMapOvr>
    <a:masterClrMapping/>
  </p:clrMapOvr>
  <p:transition spd="slow"/>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448F3055-4315-4F36-9899-69032B63D9DC}"/>
              </a:ext>
            </a:extLst>
          </p:cNvPr>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Footer Placeholder 4">
            <a:extLst>
              <a:ext uri="{FF2B5EF4-FFF2-40B4-BE49-F238E27FC236}">
                <a16:creationId xmlns:a16="http://schemas.microsoft.com/office/drawing/2014/main" id="{239CAA82-330D-4175-8F53-8413A74D8959}"/>
              </a:ext>
            </a:extLst>
          </p:cNvPr>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7" name="Slide Number Placeholder 5">
            <a:extLst>
              <a:ext uri="{FF2B5EF4-FFF2-40B4-BE49-F238E27FC236}">
                <a16:creationId xmlns:a16="http://schemas.microsoft.com/office/drawing/2014/main" id="{8790AB26-B2A5-48AD-B618-558A8384F035}"/>
              </a:ext>
            </a:extLst>
          </p:cNvPr>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738EFBA3-5CC0-4A78-810A-57DFFC8D42B8}"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707931352"/>
      </p:ext>
    </p:extLst>
  </p:cSld>
  <p:clrMapOvr>
    <a:masterClrMapping/>
  </p:clrMapOvr>
  <p:transition spd="slow"/>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DB7B2D8-123B-4ADA-89C0-DB23A4CD3452}"/>
              </a:ext>
            </a:extLst>
          </p:cNvPr>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a:extLst>
              <a:ext uri="{FF2B5EF4-FFF2-40B4-BE49-F238E27FC236}">
                <a16:creationId xmlns:a16="http://schemas.microsoft.com/office/drawing/2014/main" id="{B2F051F1-D981-42EA-8356-E2E10E1C5BB6}"/>
              </a:ext>
            </a:extLst>
          </p:cNvPr>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a:extLst>
              <a:ext uri="{FF2B5EF4-FFF2-40B4-BE49-F238E27FC236}">
                <a16:creationId xmlns:a16="http://schemas.microsoft.com/office/drawing/2014/main" id="{F527C38E-B7C3-4D52-A8D4-CB2201306B20}"/>
              </a:ext>
            </a:extLst>
          </p:cNvPr>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F3C63B4F-E918-4252-AD31-769D9E31EB6B}"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895313667"/>
      </p:ext>
    </p:extLst>
  </p:cSld>
  <p:clrMapOvr>
    <a:masterClrMapping/>
  </p:clrMapOvr>
  <p:transition spd="slow"/>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A4FC42C-43A8-41D0-A02E-F046BF2381EC}"/>
              </a:ext>
            </a:extLst>
          </p:cNvPr>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a:extLst>
              <a:ext uri="{FF2B5EF4-FFF2-40B4-BE49-F238E27FC236}">
                <a16:creationId xmlns:a16="http://schemas.microsoft.com/office/drawing/2014/main" id="{BEC7CA26-C6E5-40EF-B22F-9B46304D9216}"/>
              </a:ext>
            </a:extLst>
          </p:cNvPr>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a:extLst>
              <a:ext uri="{FF2B5EF4-FFF2-40B4-BE49-F238E27FC236}">
                <a16:creationId xmlns:a16="http://schemas.microsoft.com/office/drawing/2014/main" id="{F7468AA0-20AD-43EB-B22D-16F4565F3C04}"/>
              </a:ext>
            </a:extLst>
          </p:cNvPr>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C8EBB29F-D2B2-4F9A-8FD5-DD33BC8F1A79}"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45050061"/>
      </p:ext>
    </p:extLst>
  </p:cSld>
  <p:clrMapOvr>
    <a:masterClrMapping/>
  </p:clrMapOvr>
  <p:transition spd="slow"/>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9256FE7-61C3-478D-983F-71C6704B4782}"/>
              </a:ext>
            </a:extLst>
          </p:cNvPr>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a:extLst>
              <a:ext uri="{FF2B5EF4-FFF2-40B4-BE49-F238E27FC236}">
                <a16:creationId xmlns:a16="http://schemas.microsoft.com/office/drawing/2014/main" id="{22D2DCB7-8997-49A1-8D23-01DBE503257F}"/>
              </a:ext>
            </a:extLst>
          </p:cNvPr>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a:extLst>
              <a:ext uri="{FF2B5EF4-FFF2-40B4-BE49-F238E27FC236}">
                <a16:creationId xmlns:a16="http://schemas.microsoft.com/office/drawing/2014/main" id="{884E5A19-406F-466B-A762-D26520199D47}"/>
              </a:ext>
            </a:extLst>
          </p:cNvPr>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CA06C75A-6149-44A1-A4F2-88A33B12DBBA}"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707387616"/>
      </p:ext>
    </p:extLst>
  </p:cSld>
  <p:clrMapOvr>
    <a:masterClrMapping/>
  </p:clrMapOvr>
  <p:transition spd="slow"/>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C81928D-F16B-417D-B8A3-E60E66A60544}"/>
              </a:ext>
            </a:extLst>
          </p:cNvPr>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a:extLst>
              <a:ext uri="{FF2B5EF4-FFF2-40B4-BE49-F238E27FC236}">
                <a16:creationId xmlns:a16="http://schemas.microsoft.com/office/drawing/2014/main" id="{50284080-74E0-455B-B88D-1F9CE43A03E0}"/>
              </a:ext>
            </a:extLst>
          </p:cNvPr>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a:extLst>
              <a:ext uri="{FF2B5EF4-FFF2-40B4-BE49-F238E27FC236}">
                <a16:creationId xmlns:a16="http://schemas.microsoft.com/office/drawing/2014/main" id="{6F7A0E5A-2A20-4B9A-A8C7-A809DDFBE488}"/>
              </a:ext>
            </a:extLst>
          </p:cNvPr>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4DCAE51A-4C16-438B-B77B-20A6174030E5}"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068020646"/>
      </p:ext>
    </p:extLst>
  </p:cSld>
  <p:clrMapOvr>
    <a:masterClrMapping/>
  </p:clrMapOvr>
  <p:transition spd="slow"/>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288C8CB-DF1F-4C1E-8B43-3756F743EF00}"/>
              </a:ext>
            </a:extLst>
          </p:cNvPr>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a:extLst>
              <a:ext uri="{FF2B5EF4-FFF2-40B4-BE49-F238E27FC236}">
                <a16:creationId xmlns:a16="http://schemas.microsoft.com/office/drawing/2014/main" id="{1AEEDAE0-2DB2-491E-99B1-CE85DA60DDF7}"/>
              </a:ext>
            </a:extLst>
          </p:cNvPr>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a:extLst>
              <a:ext uri="{FF2B5EF4-FFF2-40B4-BE49-F238E27FC236}">
                <a16:creationId xmlns:a16="http://schemas.microsoft.com/office/drawing/2014/main" id="{8D9384E6-07F2-40FD-BF14-6C26CE5E10B0}"/>
              </a:ext>
            </a:extLst>
          </p:cNvPr>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A9D34E1C-AC84-4B99-8C25-707CDFDF260E}"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26959590"/>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A1B846FE-E77B-46F4-B4DE-C9926EF6FD98}" type="datetimeFigureOut">
              <a:rPr lang="vi-VN" smtClean="0"/>
              <a:t>26/06/2023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30C1D826-C061-42CA-8E30-361617A4F368}" type="slidenum">
              <a:rPr lang="vi-VN" smtClean="0"/>
              <a:t>‹#›</a:t>
            </a:fld>
            <a:endParaRPr lang="vi-VN"/>
          </a:p>
        </p:txBody>
      </p:sp>
    </p:spTree>
    <p:extLst>
      <p:ext uri="{BB962C8B-B14F-4D97-AF65-F5344CB8AC3E}">
        <p14:creationId xmlns:p14="http://schemas.microsoft.com/office/powerpoint/2010/main" val="12665651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8503F93C-D665-4881-AE4B-5F1566EEC3C5}"/>
              </a:ext>
            </a:extLst>
          </p:cNvPr>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Footer Placeholder 4">
            <a:extLst>
              <a:ext uri="{FF2B5EF4-FFF2-40B4-BE49-F238E27FC236}">
                <a16:creationId xmlns:a16="http://schemas.microsoft.com/office/drawing/2014/main" id="{FE0D1662-45B2-4E77-B34D-11BE38CB9CC9}"/>
              </a:ext>
            </a:extLst>
          </p:cNvPr>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7" name="Slide Number Placeholder 5">
            <a:extLst>
              <a:ext uri="{FF2B5EF4-FFF2-40B4-BE49-F238E27FC236}">
                <a16:creationId xmlns:a16="http://schemas.microsoft.com/office/drawing/2014/main" id="{3345B07B-E505-4290-82E7-EF7E77EA49A4}"/>
              </a:ext>
            </a:extLst>
          </p:cNvPr>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339E554A-1586-422C-8432-A09318698795}"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71327763"/>
      </p:ext>
    </p:extLst>
  </p:cSld>
  <p:clrMapOvr>
    <a:masterClrMapping/>
  </p:clrMapOvr>
  <p:transition spd="slow"/>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D02A5760-B34A-473A-970A-B7F860F36EA8}"/>
              </a:ext>
            </a:extLst>
          </p:cNvPr>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8" name="Footer Placeholder 4">
            <a:extLst>
              <a:ext uri="{FF2B5EF4-FFF2-40B4-BE49-F238E27FC236}">
                <a16:creationId xmlns:a16="http://schemas.microsoft.com/office/drawing/2014/main" id="{3FAC2D1D-FCD3-49F2-B9CB-6E2080B834B9}"/>
              </a:ext>
            </a:extLst>
          </p:cNvPr>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9" name="Slide Number Placeholder 5">
            <a:extLst>
              <a:ext uri="{FF2B5EF4-FFF2-40B4-BE49-F238E27FC236}">
                <a16:creationId xmlns:a16="http://schemas.microsoft.com/office/drawing/2014/main" id="{B9CA5509-7E51-4505-9D12-DE503189CC3B}"/>
              </a:ext>
            </a:extLst>
          </p:cNvPr>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87A7CFB2-6407-49FD-BCC8-DCAE0267EE3F}"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92293481"/>
      </p:ext>
    </p:extLst>
  </p:cSld>
  <p:clrMapOvr>
    <a:masterClrMapping/>
  </p:clrMapOvr>
  <p:transition spd="slow"/>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1882C504-7426-4F82-88EE-60CADC881E2F}"/>
              </a:ext>
            </a:extLst>
          </p:cNvPr>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4" name="Footer Placeholder 4">
            <a:extLst>
              <a:ext uri="{FF2B5EF4-FFF2-40B4-BE49-F238E27FC236}">
                <a16:creationId xmlns:a16="http://schemas.microsoft.com/office/drawing/2014/main" id="{9298BDAA-B293-4E5A-90EB-1E32E34E0793}"/>
              </a:ext>
            </a:extLst>
          </p:cNvPr>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Slide Number Placeholder 5">
            <a:extLst>
              <a:ext uri="{FF2B5EF4-FFF2-40B4-BE49-F238E27FC236}">
                <a16:creationId xmlns:a16="http://schemas.microsoft.com/office/drawing/2014/main" id="{7977A17D-E8AA-4378-B435-1F1A2E1782F8}"/>
              </a:ext>
            </a:extLst>
          </p:cNvPr>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C6A52EE5-4159-4F90-BFCD-2BD5CF826EA0}"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59433016"/>
      </p:ext>
    </p:extLst>
  </p:cSld>
  <p:clrMapOvr>
    <a:masterClrMapping/>
  </p:clrMapOvr>
  <p:transition spd="slow"/>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5201022-CEA3-4487-B4B3-7B5BCEEDD98D}"/>
              </a:ext>
            </a:extLst>
          </p:cNvPr>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3" name="Footer Placeholder 4">
            <a:extLst>
              <a:ext uri="{FF2B5EF4-FFF2-40B4-BE49-F238E27FC236}">
                <a16:creationId xmlns:a16="http://schemas.microsoft.com/office/drawing/2014/main" id="{0ECE3104-35AF-4ABC-81D4-A6876DB8A12E}"/>
              </a:ext>
            </a:extLst>
          </p:cNvPr>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4" name="Slide Number Placeholder 5">
            <a:extLst>
              <a:ext uri="{FF2B5EF4-FFF2-40B4-BE49-F238E27FC236}">
                <a16:creationId xmlns:a16="http://schemas.microsoft.com/office/drawing/2014/main" id="{E060F035-5019-49E9-83C0-5BC85FB262D8}"/>
              </a:ext>
            </a:extLst>
          </p:cNvPr>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A13EACEE-A2F8-4899-A487-07115D18A16A}"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203756459"/>
      </p:ext>
    </p:extLst>
  </p:cSld>
  <p:clrMapOvr>
    <a:masterClrMapping/>
  </p:clrMapOvr>
  <p:transition spd="slow"/>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ACC51E14-74AD-4491-9884-BBE6E27A6CB1}"/>
              </a:ext>
            </a:extLst>
          </p:cNvPr>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Footer Placeholder 4">
            <a:extLst>
              <a:ext uri="{FF2B5EF4-FFF2-40B4-BE49-F238E27FC236}">
                <a16:creationId xmlns:a16="http://schemas.microsoft.com/office/drawing/2014/main" id="{F64B1E6A-63C3-4402-A352-A0374ECBCF84}"/>
              </a:ext>
            </a:extLst>
          </p:cNvPr>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7" name="Slide Number Placeholder 5">
            <a:extLst>
              <a:ext uri="{FF2B5EF4-FFF2-40B4-BE49-F238E27FC236}">
                <a16:creationId xmlns:a16="http://schemas.microsoft.com/office/drawing/2014/main" id="{FECF8428-248C-4ED5-81E1-752B268DB7BE}"/>
              </a:ext>
            </a:extLst>
          </p:cNvPr>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BC701EB3-B699-4672-9A7B-7D44694E03F3}"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81046365"/>
      </p:ext>
    </p:extLst>
  </p:cSld>
  <p:clrMapOvr>
    <a:masterClrMapping/>
  </p:clrMapOvr>
  <p:transition spd="slow"/>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448F3055-4315-4F36-9899-69032B63D9DC}"/>
              </a:ext>
            </a:extLst>
          </p:cNvPr>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Footer Placeholder 4">
            <a:extLst>
              <a:ext uri="{FF2B5EF4-FFF2-40B4-BE49-F238E27FC236}">
                <a16:creationId xmlns:a16="http://schemas.microsoft.com/office/drawing/2014/main" id="{239CAA82-330D-4175-8F53-8413A74D8959}"/>
              </a:ext>
            </a:extLst>
          </p:cNvPr>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7" name="Slide Number Placeholder 5">
            <a:extLst>
              <a:ext uri="{FF2B5EF4-FFF2-40B4-BE49-F238E27FC236}">
                <a16:creationId xmlns:a16="http://schemas.microsoft.com/office/drawing/2014/main" id="{8790AB26-B2A5-48AD-B618-558A8384F035}"/>
              </a:ext>
            </a:extLst>
          </p:cNvPr>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738EFBA3-5CC0-4A78-810A-57DFFC8D42B8}"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70342916"/>
      </p:ext>
    </p:extLst>
  </p:cSld>
  <p:clrMapOvr>
    <a:masterClrMapping/>
  </p:clrMapOvr>
  <p:transition spd="slow"/>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DB7B2D8-123B-4ADA-89C0-DB23A4CD3452}"/>
              </a:ext>
            </a:extLst>
          </p:cNvPr>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a:extLst>
              <a:ext uri="{FF2B5EF4-FFF2-40B4-BE49-F238E27FC236}">
                <a16:creationId xmlns:a16="http://schemas.microsoft.com/office/drawing/2014/main" id="{B2F051F1-D981-42EA-8356-E2E10E1C5BB6}"/>
              </a:ext>
            </a:extLst>
          </p:cNvPr>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a:extLst>
              <a:ext uri="{FF2B5EF4-FFF2-40B4-BE49-F238E27FC236}">
                <a16:creationId xmlns:a16="http://schemas.microsoft.com/office/drawing/2014/main" id="{F527C38E-B7C3-4D52-A8D4-CB2201306B20}"/>
              </a:ext>
            </a:extLst>
          </p:cNvPr>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F3C63B4F-E918-4252-AD31-769D9E31EB6B}"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108846244"/>
      </p:ext>
    </p:extLst>
  </p:cSld>
  <p:clrMapOvr>
    <a:masterClrMapping/>
  </p:clrMapOvr>
  <p:transition spd="slow"/>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A4FC42C-43A8-41D0-A02E-F046BF2381EC}"/>
              </a:ext>
            </a:extLst>
          </p:cNvPr>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a:extLst>
              <a:ext uri="{FF2B5EF4-FFF2-40B4-BE49-F238E27FC236}">
                <a16:creationId xmlns:a16="http://schemas.microsoft.com/office/drawing/2014/main" id="{BEC7CA26-C6E5-40EF-B22F-9B46304D9216}"/>
              </a:ext>
            </a:extLst>
          </p:cNvPr>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a:extLst>
              <a:ext uri="{FF2B5EF4-FFF2-40B4-BE49-F238E27FC236}">
                <a16:creationId xmlns:a16="http://schemas.microsoft.com/office/drawing/2014/main" id="{F7468AA0-20AD-43EB-B22D-16F4565F3C04}"/>
              </a:ext>
            </a:extLst>
          </p:cNvPr>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C8EBB29F-D2B2-4F9A-8FD5-DD33BC8F1A79}"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78703848"/>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A1B846FE-E77B-46F4-B4DE-C9926EF6FD98}" type="datetimeFigureOut">
              <a:rPr lang="vi-VN" smtClean="0"/>
              <a:t>26/06/2023</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30C1D826-C061-42CA-8E30-361617A4F368}" type="slidenum">
              <a:rPr lang="vi-VN" smtClean="0"/>
              <a:t>‹#›</a:t>
            </a:fld>
            <a:endParaRPr lang="vi-VN"/>
          </a:p>
        </p:txBody>
      </p:sp>
    </p:spTree>
    <p:extLst>
      <p:ext uri="{BB962C8B-B14F-4D97-AF65-F5344CB8AC3E}">
        <p14:creationId xmlns:p14="http://schemas.microsoft.com/office/powerpoint/2010/main" val="3887130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A1B846FE-E77B-46F4-B4DE-C9926EF6FD98}" type="datetimeFigureOut">
              <a:rPr lang="vi-VN" smtClean="0"/>
              <a:t>26/06/2023</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30C1D826-C061-42CA-8E30-361617A4F368}" type="slidenum">
              <a:rPr lang="vi-VN" smtClean="0"/>
              <a:t>‹#›</a:t>
            </a:fld>
            <a:endParaRPr lang="vi-VN"/>
          </a:p>
        </p:txBody>
      </p:sp>
    </p:spTree>
    <p:extLst>
      <p:ext uri="{BB962C8B-B14F-4D97-AF65-F5344CB8AC3E}">
        <p14:creationId xmlns:p14="http://schemas.microsoft.com/office/powerpoint/2010/main" val="78820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B846FE-E77B-46F4-B4DE-C9926EF6FD98}" type="datetimeFigureOut">
              <a:rPr lang="vi-VN" smtClean="0"/>
              <a:t>26/06/2023</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30C1D826-C061-42CA-8E30-361617A4F368}" type="slidenum">
              <a:rPr lang="vi-VN" smtClean="0"/>
              <a:t>‹#›</a:t>
            </a:fld>
            <a:endParaRPr lang="vi-VN"/>
          </a:p>
        </p:txBody>
      </p:sp>
    </p:spTree>
    <p:extLst>
      <p:ext uri="{BB962C8B-B14F-4D97-AF65-F5344CB8AC3E}">
        <p14:creationId xmlns:p14="http://schemas.microsoft.com/office/powerpoint/2010/main" val="3020717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B846FE-E77B-46F4-B4DE-C9926EF6FD98}" type="datetimeFigureOut">
              <a:rPr lang="vi-VN" smtClean="0"/>
              <a:t>26/06/2023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30C1D826-C061-42CA-8E30-361617A4F368}" type="slidenum">
              <a:rPr lang="vi-VN" smtClean="0"/>
              <a:t>‹#›</a:t>
            </a:fld>
            <a:endParaRPr lang="vi-VN"/>
          </a:p>
        </p:txBody>
      </p:sp>
    </p:spTree>
    <p:extLst>
      <p:ext uri="{BB962C8B-B14F-4D97-AF65-F5344CB8AC3E}">
        <p14:creationId xmlns:p14="http://schemas.microsoft.com/office/powerpoint/2010/main" val="3598743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B846FE-E77B-46F4-B4DE-C9926EF6FD98}" type="datetimeFigureOut">
              <a:rPr lang="vi-VN" smtClean="0"/>
              <a:t>26/06/2023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30C1D826-C061-42CA-8E30-361617A4F368}" type="slidenum">
              <a:rPr lang="vi-VN" smtClean="0"/>
              <a:t>‹#›</a:t>
            </a:fld>
            <a:endParaRPr lang="vi-VN"/>
          </a:p>
        </p:txBody>
      </p:sp>
    </p:spTree>
    <p:extLst>
      <p:ext uri="{BB962C8B-B14F-4D97-AF65-F5344CB8AC3E}">
        <p14:creationId xmlns:p14="http://schemas.microsoft.com/office/powerpoint/2010/main" val="897227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B846FE-E77B-46F4-B4DE-C9926EF6FD98}" type="datetimeFigureOut">
              <a:rPr lang="vi-VN" smtClean="0"/>
              <a:t>26/06/2023</a:t>
            </a:fld>
            <a:endParaRPr lang="vi-VN"/>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C1D826-C061-42CA-8E30-361617A4F368}" type="slidenum">
              <a:rPr lang="vi-VN" smtClean="0"/>
              <a:t>‹#›</a:t>
            </a:fld>
            <a:endParaRPr lang="vi-VN"/>
          </a:p>
        </p:txBody>
      </p:sp>
    </p:spTree>
    <p:extLst>
      <p:ext uri="{BB962C8B-B14F-4D97-AF65-F5344CB8AC3E}">
        <p14:creationId xmlns:p14="http://schemas.microsoft.com/office/powerpoint/2010/main" val="6158051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E1B13E3-2C52-425E-8346-4D02FFEFFB81}"/>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B784D6A9-F0F9-4EB7-86D6-9D7CCBB15978}"/>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87BAC6B-41AC-40D8-9348-403C4D3145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a:extLst>
              <a:ext uri="{FF2B5EF4-FFF2-40B4-BE49-F238E27FC236}">
                <a16:creationId xmlns:a16="http://schemas.microsoft.com/office/drawing/2014/main" id="{A6562B26-3901-4F7F-BA81-EEB230369A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a:extLst>
              <a:ext uri="{FF2B5EF4-FFF2-40B4-BE49-F238E27FC236}">
                <a16:creationId xmlns:a16="http://schemas.microsoft.com/office/drawing/2014/main" id="{62D39EDE-3117-4BCD-ACF2-4363EEEFA59C}"/>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EEF71FB4-5C0D-4C5E-BEFC-6BD67C2A3B17}"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72329882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E1B13E3-2C52-425E-8346-4D02FFEFFB81}"/>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B784D6A9-F0F9-4EB7-86D6-9D7CCBB15978}"/>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87BAC6B-41AC-40D8-9348-403C4D3145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a:extLst>
              <a:ext uri="{FF2B5EF4-FFF2-40B4-BE49-F238E27FC236}">
                <a16:creationId xmlns:a16="http://schemas.microsoft.com/office/drawing/2014/main" id="{A6562B26-3901-4F7F-BA81-EEB230369A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a:extLst>
              <a:ext uri="{FF2B5EF4-FFF2-40B4-BE49-F238E27FC236}">
                <a16:creationId xmlns:a16="http://schemas.microsoft.com/office/drawing/2014/main" id="{62D39EDE-3117-4BCD-ACF2-4363EEEFA59C}"/>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EEF71FB4-5C0D-4C5E-BEFC-6BD67C2A3B17}"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07180696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E1B13E3-2C52-425E-8346-4D02FFEFFB81}"/>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B784D6A9-F0F9-4EB7-86D6-9D7CCBB15978}"/>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87BAC6B-41AC-40D8-9348-403C4D3145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a:extLst>
              <a:ext uri="{FF2B5EF4-FFF2-40B4-BE49-F238E27FC236}">
                <a16:creationId xmlns:a16="http://schemas.microsoft.com/office/drawing/2014/main" id="{A6562B26-3901-4F7F-BA81-EEB230369A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a:extLst>
              <a:ext uri="{FF2B5EF4-FFF2-40B4-BE49-F238E27FC236}">
                <a16:creationId xmlns:a16="http://schemas.microsoft.com/office/drawing/2014/main" id="{62D39EDE-3117-4BCD-ACF2-4363EEEFA59C}"/>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EEF71FB4-5C0D-4C5E-BEFC-6BD67C2A3B17}"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277927878"/>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7.bin"/><Relationship Id="rId7" Type="http://schemas.openxmlformats.org/officeDocument/2006/relationships/image" Target="../media/image28.emf"/><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oleObject" Target="../embeddings/oleObject8.bin"/><Relationship Id="rId5" Type="http://schemas.openxmlformats.org/officeDocument/2006/relationships/image" Target="../media/image26.png"/><Relationship Id="rId4" Type="http://schemas.openxmlformats.org/officeDocument/2006/relationships/image" Target="../media/image27.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image" Target="../media/image26.png"/><Relationship Id="rId7" Type="http://schemas.openxmlformats.org/officeDocument/2006/relationships/image" Target="../media/image30.wmf"/><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oleObject" Target="../embeddings/oleObject10.bin"/><Relationship Id="rId11" Type="http://schemas.openxmlformats.org/officeDocument/2006/relationships/image" Target="../media/image32.wmf"/><Relationship Id="rId5" Type="http://schemas.openxmlformats.org/officeDocument/2006/relationships/image" Target="../media/image29.emf"/><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31.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image" Target="../media/image34.emf"/><Relationship Id="rId5" Type="http://schemas.openxmlformats.org/officeDocument/2006/relationships/oleObject" Target="../embeddings/oleObject14.bin"/><Relationship Id="rId4" Type="http://schemas.openxmlformats.org/officeDocument/2006/relationships/image" Target="../media/image33.wmf"/></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oleObject" Target="../embeddings/oleObject15.bin"/><Relationship Id="rId7" Type="http://schemas.openxmlformats.org/officeDocument/2006/relationships/image" Target="../media/image37.emf"/><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oleObject" Target="../embeddings/oleObject16.bin"/><Relationship Id="rId5" Type="http://schemas.openxmlformats.org/officeDocument/2006/relationships/image" Target="../media/image39.png"/><Relationship Id="rId4" Type="http://schemas.openxmlformats.org/officeDocument/2006/relationships/image" Target="../media/image36.emf"/><Relationship Id="rId9" Type="http://schemas.openxmlformats.org/officeDocument/2006/relationships/image" Target="../media/image38.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3.xml"/><Relationship Id="rId1" Type="http://schemas.openxmlformats.org/officeDocument/2006/relationships/vmlDrawing" Target="../drawings/vmlDrawing6.vml"/><Relationship Id="rId5" Type="http://schemas.openxmlformats.org/officeDocument/2006/relationships/oleObject" Target="../embeddings/oleObject19.bin"/><Relationship Id="rId4" Type="http://schemas.openxmlformats.org/officeDocument/2006/relationships/image" Target="../media/image40.wmf"/></Relationships>
</file>

<file path=ppt/slides/_rels/slide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45.emf"/><Relationship Id="rId3" Type="http://schemas.openxmlformats.org/officeDocument/2006/relationships/oleObject" Target="../embeddings/oleObject20.bin"/><Relationship Id="rId7" Type="http://schemas.openxmlformats.org/officeDocument/2006/relationships/oleObject" Target="../embeddings/oleObject22.bin"/><Relationship Id="rId2" Type="http://schemas.openxmlformats.org/officeDocument/2006/relationships/slideLayout" Target="../slideLayouts/slideLayout13.xml"/><Relationship Id="rId1" Type="http://schemas.openxmlformats.org/officeDocument/2006/relationships/vmlDrawing" Target="../drawings/vmlDrawing7.vml"/><Relationship Id="rId6" Type="http://schemas.openxmlformats.org/officeDocument/2006/relationships/image" Target="../media/image44.emf"/><Relationship Id="rId5" Type="http://schemas.openxmlformats.org/officeDocument/2006/relationships/oleObject" Target="../embeddings/oleObject21.bin"/><Relationship Id="rId4" Type="http://schemas.openxmlformats.org/officeDocument/2006/relationships/image" Target="../media/image43.wmf"/></Relationships>
</file>

<file path=ppt/slides/_rels/slide2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4.xml"/><Relationship Id="rId5" Type="http://schemas.openxmlformats.org/officeDocument/2006/relationships/image" Target="../media/image49.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microsoft.com/office/2007/relationships/hdphoto" Target="../media/hdphoto1.wdp"/><Relationship Id="rId5" Type="http://schemas.openxmlformats.org/officeDocument/2006/relationships/tags" Target="../tags/tag5.xml"/><Relationship Id="rId10" Type="http://schemas.openxmlformats.org/officeDocument/2006/relationships/image" Target="../media/image6.png"/><Relationship Id="rId4" Type="http://schemas.openxmlformats.org/officeDocument/2006/relationships/tags" Target="../tags/tag4.xm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jpeg"/><Relationship Id="rId10" Type="http://schemas.openxmlformats.org/officeDocument/2006/relationships/image" Target="../media/image15.png"/><Relationship Id="rId4" Type="http://schemas.openxmlformats.org/officeDocument/2006/relationships/image" Target="../media/image9.jpe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8" Type="http://schemas.openxmlformats.org/officeDocument/2006/relationships/image" Target="../media/image22.e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24.emf"/><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21.e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23.emf"/><Relationship Id="rId4" Type="http://schemas.openxmlformats.org/officeDocument/2006/relationships/image" Target="../media/image20.wmf"/><Relationship Id="rId9" Type="http://schemas.openxmlformats.org/officeDocument/2006/relationships/oleObject" Target="../embeddings/oleObject4.bin"/><Relationship Id="rId14" Type="http://schemas.openxmlformats.org/officeDocument/2006/relationships/image" Target="../media/image25.emf"/></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Chỗ dành sẵn cho Nội dung 4" descr="Ảnh có chứa diều, bầu trời, bay, ngoài trời&#10;&#10;Mô tả được tạo tự động">
            <a:extLst>
              <a:ext uri="{FF2B5EF4-FFF2-40B4-BE49-F238E27FC236}">
                <a16:creationId xmlns:a16="http://schemas.microsoft.com/office/drawing/2014/main" id="{13C0757B-7C79-4680-A650-9B16389C01CC}"/>
              </a:ext>
            </a:extLst>
          </p:cNvPr>
          <p:cNvPicPr>
            <a:picLocks noChangeAspect="1"/>
          </p:cNvPicPr>
          <p:nvPr/>
        </p:nvPicPr>
        <p:blipFill>
          <a:blip r:embed="rId2">
            <a:extLst>
              <a:ext uri="{28A0092B-C50C-407E-A947-70E740481C1C}">
                <a14:useLocalDpi xmlns:a14="http://schemas.microsoft.com/office/drawing/2010/main" val="0"/>
              </a:ext>
            </a:extLst>
          </a:blip>
          <a:srcRect l="7294"/>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71546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40" y="0"/>
            <a:ext cx="12108160" cy="572780"/>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TextBox 2"/>
          <p:cNvSpPr txBox="1"/>
          <p:nvPr/>
        </p:nvSpPr>
        <p:spPr>
          <a:xfrm>
            <a:off x="3249207" y="-46775"/>
            <a:ext cx="5712911" cy="600164"/>
          </a:xfrm>
          <a:prstGeom prst="rect">
            <a:avLst/>
          </a:prstGeom>
          <a:noFill/>
        </p:spPr>
        <p:txBody>
          <a:bodyPr wrap="none" rtlCol="0">
            <a:spAutoFit/>
          </a:bodyPr>
          <a:lstStyle/>
          <a:p>
            <a:r>
              <a:rPr lang="en-US" sz="3300" b="1" dirty="0" smtClean="0">
                <a:solidFill>
                  <a:srgbClr val="C00000"/>
                </a:solidFill>
                <a:latin typeface="Times New Roman" pitchFamily="18" charset="0"/>
                <a:cs typeface="Times New Roman" pitchFamily="18" charset="0"/>
              </a:rPr>
              <a:t>BÀI </a:t>
            </a:r>
            <a:r>
              <a:rPr lang="en-US" sz="3300" b="1" dirty="0">
                <a:solidFill>
                  <a:srgbClr val="C00000"/>
                </a:solidFill>
                <a:latin typeface="Times New Roman" pitchFamily="18" charset="0"/>
                <a:cs typeface="Times New Roman" pitchFamily="18" charset="0"/>
              </a:rPr>
              <a:t>TẬP CUỐI </a:t>
            </a:r>
            <a:r>
              <a:rPr lang="en-US" sz="3300" b="1" dirty="0" smtClean="0">
                <a:solidFill>
                  <a:srgbClr val="C00000"/>
                </a:solidFill>
                <a:latin typeface="Times New Roman" pitchFamily="18" charset="0"/>
                <a:cs typeface="Times New Roman" pitchFamily="18" charset="0"/>
              </a:rPr>
              <a:t>CHƯƠNG III</a:t>
            </a:r>
            <a:endParaRPr lang="vi-VN" sz="3300" b="1" dirty="0">
              <a:solidFill>
                <a:srgbClr val="C00000"/>
              </a:solidFill>
              <a:latin typeface="Times New Roman" pitchFamily="18" charset="0"/>
              <a:cs typeface="Times New Roman" pitchFamily="18" charset="0"/>
            </a:endParaRPr>
          </a:p>
        </p:txBody>
      </p:sp>
      <p:sp>
        <p:nvSpPr>
          <p:cNvPr id="5" name="TextBox 4"/>
          <p:cNvSpPr txBox="1"/>
          <p:nvPr/>
        </p:nvSpPr>
        <p:spPr>
          <a:xfrm>
            <a:off x="191344" y="476672"/>
            <a:ext cx="8856984" cy="6331605"/>
          </a:xfrm>
          <a:prstGeom prst="rect">
            <a:avLst/>
          </a:prstGeom>
          <a:noFill/>
        </p:spPr>
        <p:txBody>
          <a:bodyPr wrap="square" rtlCol="0">
            <a:spAutoFit/>
          </a:bodyPr>
          <a:lstStyle/>
          <a:p>
            <a:pPr>
              <a:lnSpc>
                <a:spcPct val="120000"/>
              </a:lnSpc>
            </a:pPr>
            <a:r>
              <a:rPr lang="vi-VN" sz="2800" dirty="0">
                <a:latin typeface="+mj-lt"/>
              </a:rPr>
              <a:t>a) • Hình chiếu của điểm A trên trục hoành là điểm – 1 và trên trục tung là điểm – 1.</a:t>
            </a:r>
          </a:p>
          <a:p>
            <a:pPr>
              <a:lnSpc>
                <a:spcPct val="120000"/>
              </a:lnSpc>
            </a:pPr>
            <a:r>
              <a:rPr lang="vi-VN" sz="2800" dirty="0">
                <a:latin typeface="+mj-lt"/>
              </a:rPr>
              <a:t>Do đó, tọa độ điểm A là A(– 1; – 1).</a:t>
            </a:r>
          </a:p>
          <a:p>
            <a:pPr>
              <a:lnSpc>
                <a:spcPct val="120000"/>
              </a:lnSpc>
            </a:pPr>
            <a:r>
              <a:rPr lang="vi-VN" sz="2800" dirty="0">
                <a:latin typeface="+mj-lt"/>
              </a:rPr>
              <a:t>• Hình chiếu của điểm B trên trục hoành là điểm 2 và trên trục tung là điểm – 1.</a:t>
            </a:r>
          </a:p>
          <a:p>
            <a:pPr>
              <a:lnSpc>
                <a:spcPct val="120000"/>
              </a:lnSpc>
            </a:pPr>
            <a:r>
              <a:rPr lang="vi-VN" sz="2800" dirty="0">
                <a:latin typeface="+mj-lt"/>
              </a:rPr>
              <a:t>Do đó, tọa độ điểm B là B(2; – 1).</a:t>
            </a:r>
          </a:p>
          <a:p>
            <a:pPr>
              <a:lnSpc>
                <a:spcPct val="120000"/>
              </a:lnSpc>
            </a:pPr>
            <a:r>
              <a:rPr lang="vi-VN" sz="2800" dirty="0">
                <a:latin typeface="+mj-lt"/>
              </a:rPr>
              <a:t>• Hình chiếu của điểm C trên trục hoành là điểm 2 và trên trục tung là điểm 2.</a:t>
            </a:r>
          </a:p>
          <a:p>
            <a:pPr>
              <a:lnSpc>
                <a:spcPct val="120000"/>
              </a:lnSpc>
            </a:pPr>
            <a:r>
              <a:rPr lang="vi-VN" sz="2800" dirty="0">
                <a:latin typeface="+mj-lt"/>
              </a:rPr>
              <a:t>Do đó, tọa độ điểm C là C(2; 2).</a:t>
            </a:r>
          </a:p>
          <a:p>
            <a:pPr>
              <a:lnSpc>
                <a:spcPct val="120000"/>
              </a:lnSpc>
            </a:pPr>
            <a:r>
              <a:rPr lang="vi-VN" sz="2800" dirty="0">
                <a:latin typeface="+mj-lt"/>
              </a:rPr>
              <a:t>Vậy tọa độ các điểm A, B, C lần lượt là A(– 1; – 1); </a:t>
            </a:r>
            <a:endParaRPr lang="en-US" sz="2800" dirty="0" smtClean="0">
              <a:latin typeface="+mj-lt"/>
            </a:endParaRPr>
          </a:p>
          <a:p>
            <a:pPr>
              <a:lnSpc>
                <a:spcPct val="120000"/>
              </a:lnSpc>
            </a:pPr>
            <a:r>
              <a:rPr lang="vi-VN" sz="2800" dirty="0" smtClean="0">
                <a:latin typeface="+mj-lt"/>
              </a:rPr>
              <a:t>B(2</a:t>
            </a:r>
            <a:r>
              <a:rPr lang="vi-VN" sz="2800" dirty="0">
                <a:latin typeface="+mj-lt"/>
              </a:rPr>
              <a:t>; – 1); C(2; 2).</a:t>
            </a:r>
          </a:p>
          <a:p>
            <a:pPr>
              <a:lnSpc>
                <a:spcPct val="120000"/>
              </a:lnSpc>
            </a:pPr>
            <a:endParaRPr lang="en-US" sz="3200" dirty="0">
              <a:latin typeface="+mj-lt"/>
            </a:endParaRPr>
          </a:p>
        </p:txBody>
      </p:sp>
      <p:pic>
        <p:nvPicPr>
          <p:cNvPr id="6" name="Picture 5"/>
          <p:cNvPicPr>
            <a:picLocks noChangeAspect="1"/>
          </p:cNvPicPr>
          <p:nvPr/>
        </p:nvPicPr>
        <p:blipFill>
          <a:blip r:embed="rId2"/>
          <a:stretch>
            <a:fillRect/>
          </a:stretch>
        </p:blipFill>
        <p:spPr>
          <a:xfrm>
            <a:off x="8707988" y="572780"/>
            <a:ext cx="3484012" cy="3457684"/>
          </a:xfrm>
          <a:prstGeom prst="rect">
            <a:avLst/>
          </a:prstGeom>
        </p:spPr>
      </p:pic>
    </p:spTree>
    <p:extLst>
      <p:ext uri="{BB962C8B-B14F-4D97-AF65-F5344CB8AC3E}">
        <p14:creationId xmlns:p14="http://schemas.microsoft.com/office/powerpoint/2010/main" val="20375389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40" y="0"/>
            <a:ext cx="12108160" cy="572780"/>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TextBox 2"/>
          <p:cNvSpPr txBox="1"/>
          <p:nvPr/>
        </p:nvSpPr>
        <p:spPr>
          <a:xfrm>
            <a:off x="3249207" y="-46775"/>
            <a:ext cx="5712911" cy="600164"/>
          </a:xfrm>
          <a:prstGeom prst="rect">
            <a:avLst/>
          </a:prstGeom>
          <a:noFill/>
        </p:spPr>
        <p:txBody>
          <a:bodyPr wrap="none" rtlCol="0">
            <a:spAutoFit/>
          </a:bodyPr>
          <a:lstStyle/>
          <a:p>
            <a:r>
              <a:rPr lang="en-US" sz="3300" b="1" dirty="0" smtClean="0">
                <a:solidFill>
                  <a:srgbClr val="C00000"/>
                </a:solidFill>
                <a:latin typeface="Times New Roman" pitchFamily="18" charset="0"/>
                <a:cs typeface="Times New Roman" pitchFamily="18" charset="0"/>
              </a:rPr>
              <a:t>BÀI </a:t>
            </a:r>
            <a:r>
              <a:rPr lang="en-US" sz="3300" b="1" dirty="0">
                <a:solidFill>
                  <a:srgbClr val="C00000"/>
                </a:solidFill>
                <a:latin typeface="Times New Roman" pitchFamily="18" charset="0"/>
                <a:cs typeface="Times New Roman" pitchFamily="18" charset="0"/>
              </a:rPr>
              <a:t>TẬP CUỐI </a:t>
            </a:r>
            <a:r>
              <a:rPr lang="en-US" sz="3300" b="1" dirty="0" smtClean="0">
                <a:solidFill>
                  <a:srgbClr val="C00000"/>
                </a:solidFill>
                <a:latin typeface="Times New Roman" pitchFamily="18" charset="0"/>
                <a:cs typeface="Times New Roman" pitchFamily="18" charset="0"/>
              </a:rPr>
              <a:t>CHƯƠNG III</a:t>
            </a:r>
            <a:endParaRPr lang="vi-VN" sz="3300" b="1" dirty="0">
              <a:solidFill>
                <a:srgbClr val="C00000"/>
              </a:solidFill>
              <a:latin typeface="Times New Roman" pitchFamily="18" charset="0"/>
              <a:cs typeface="Times New Roman" pitchFamily="18" charset="0"/>
            </a:endParaRPr>
          </a:p>
        </p:txBody>
      </p:sp>
      <p:sp>
        <p:nvSpPr>
          <p:cNvPr id="4" name="TextBox 3"/>
          <p:cNvSpPr txBox="1"/>
          <p:nvPr/>
        </p:nvSpPr>
        <p:spPr>
          <a:xfrm>
            <a:off x="191344" y="692696"/>
            <a:ext cx="8424936" cy="4801314"/>
          </a:xfrm>
          <a:prstGeom prst="rect">
            <a:avLst/>
          </a:prstGeom>
          <a:noFill/>
        </p:spPr>
        <p:txBody>
          <a:bodyPr wrap="square" rtlCol="0">
            <a:spAutoFit/>
          </a:bodyPr>
          <a:lstStyle/>
          <a:p>
            <a:pPr>
              <a:lnSpc>
                <a:spcPct val="150000"/>
              </a:lnSpc>
            </a:pPr>
            <a:r>
              <a:rPr lang="en-US" sz="3200" dirty="0">
                <a:latin typeface="Times New Roman" panose="02020603050405020304" pitchFamily="18" charset="0"/>
                <a:cs typeface="Times New Roman" panose="02020603050405020304" pitchFamily="18" charset="0"/>
              </a:rPr>
              <a:t>b) </a:t>
            </a:r>
            <a:r>
              <a:rPr lang="en-US" sz="3200" dirty="0" err="1">
                <a:latin typeface="Times New Roman" panose="02020603050405020304" pitchFamily="18" charset="0"/>
                <a:cs typeface="Times New Roman" panose="02020603050405020304" pitchFamily="18" charset="0"/>
              </a:rPr>
              <a:t>Dựa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ô </a:t>
            </a:r>
            <a:r>
              <a:rPr lang="en-US" sz="3200" dirty="0" err="1">
                <a:latin typeface="Times New Roman" panose="02020603050405020304" pitchFamily="18" charset="0"/>
                <a:cs typeface="Times New Roman" panose="02020603050405020304" pitchFamily="18" charset="0"/>
              </a:rPr>
              <a:t>vuông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vẽ</a:t>
            </a:r>
            <a:r>
              <a:rPr lang="en-US" sz="3200" dirty="0">
                <a:latin typeface="Times New Roman" panose="02020603050405020304" pitchFamily="18" charset="0"/>
                <a:cs typeface="Times New Roman" panose="02020603050405020304" pitchFamily="18" charset="0"/>
              </a:rPr>
              <a:t>, ta </a:t>
            </a:r>
            <a:r>
              <a:rPr lang="en-US" sz="3200" dirty="0" err="1" smtClean="0">
                <a:latin typeface="Times New Roman" panose="02020603050405020304" pitchFamily="18" charset="0"/>
                <a:cs typeface="Times New Roman" panose="02020603050405020304" pitchFamily="18" charset="0"/>
              </a:rPr>
              <a:t>có</a:t>
            </a:r>
            <a:r>
              <a:rPr lang="en-US" sz="3200" dirty="0" smtClean="0">
                <a:latin typeface="Times New Roman" panose="02020603050405020304" pitchFamily="18" charset="0"/>
                <a:cs typeface="Times New Roman" panose="02020603050405020304" pitchFamily="18" charset="0"/>
              </a:rPr>
              <a:t>:</a:t>
            </a:r>
          </a:p>
          <a:p>
            <a:pPr>
              <a:lnSpc>
                <a:spcPct val="150000"/>
              </a:lnSpc>
            </a:pPr>
            <a:r>
              <a:rPr lang="en-US" sz="3200" dirty="0" smtClean="0">
                <a:latin typeface="Times New Roman" panose="02020603050405020304" pitchFamily="18" charset="0"/>
                <a:cs typeface="Times New Roman" panose="02020603050405020304" pitchFamily="18" charset="0"/>
              </a:rPr>
              <a:t>AB </a:t>
            </a:r>
            <a:r>
              <a:rPr lang="en-US" sz="3200" dirty="0">
                <a:latin typeface="Times New Roman" panose="02020603050405020304" pitchFamily="18" charset="0"/>
                <a:cs typeface="Times New Roman" panose="02020603050405020304" pitchFamily="18" charset="0"/>
              </a:rPr>
              <a:t>// Ox; BC // Oy.</a:t>
            </a:r>
          </a:p>
          <a:p>
            <a:pPr>
              <a:lnSpc>
                <a:spcPct val="150000"/>
              </a:lnSpc>
            </a:pPr>
            <a:r>
              <a:rPr lang="en-US" sz="3200" dirty="0" err="1">
                <a:latin typeface="Times New Roman" panose="02020603050405020304" pitchFamily="18" charset="0"/>
                <a:cs typeface="Times New Roman" panose="02020603050405020304" pitchFamily="18" charset="0"/>
              </a:rPr>
              <a:t>Mà</a:t>
            </a:r>
            <a:r>
              <a:rPr lang="en-US" sz="3200" dirty="0">
                <a:latin typeface="Times New Roman" panose="02020603050405020304" pitchFamily="18" charset="0"/>
                <a:cs typeface="Times New Roman" panose="02020603050405020304" pitchFamily="18" charset="0"/>
              </a:rPr>
              <a:t> Ox ⊥ Oy </a:t>
            </a:r>
            <a:r>
              <a:rPr lang="en-US" sz="3200" dirty="0" err="1">
                <a:latin typeface="Times New Roman" panose="02020603050405020304" pitchFamily="18" charset="0"/>
                <a:cs typeface="Times New Roman" panose="02020603050405020304" pitchFamily="18" charset="0"/>
              </a:rPr>
              <a:t>nên</a:t>
            </a:r>
            <a:r>
              <a:rPr lang="en-US" sz="3200" dirty="0">
                <a:latin typeface="Times New Roman" panose="02020603050405020304" pitchFamily="18" charset="0"/>
                <a:cs typeface="Times New Roman" panose="02020603050405020304" pitchFamily="18" charset="0"/>
              </a:rPr>
              <a:t> AB ⊥ BC hay </a:t>
            </a:r>
            <a:r>
              <a:rPr lang="en-US" sz="3200" dirty="0" smtClean="0">
                <a:latin typeface="Times New Roman" panose="02020603050405020304" pitchFamily="18" charset="0"/>
                <a:cs typeface="Times New Roman" panose="02020603050405020304" pitchFamily="18" charset="0"/>
              </a:rPr>
              <a:t>   = 90°.</a:t>
            </a:r>
            <a:endParaRPr lang="en-US" sz="3200" dirty="0">
              <a:latin typeface="Times New Roman" panose="02020603050405020304" pitchFamily="18" charset="0"/>
              <a:cs typeface="Times New Roman" panose="02020603050405020304" pitchFamily="18" charset="0"/>
            </a:endParaRPr>
          </a:p>
          <a:p>
            <a:pPr>
              <a:lnSpc>
                <a:spcPct val="150000"/>
              </a:lnSpc>
            </a:pPr>
            <a:r>
              <a:rPr lang="en-US" sz="3200" dirty="0">
                <a:latin typeface="Times New Roman" panose="02020603050405020304" pitchFamily="18" charset="0"/>
                <a:cs typeface="Times New Roman" panose="02020603050405020304" pitchFamily="18" charset="0"/>
              </a:rPr>
              <a:t>Ta </a:t>
            </a:r>
            <a:r>
              <a:rPr lang="en-US" sz="3200" dirty="0" err="1">
                <a:latin typeface="Times New Roman" panose="02020603050405020304" pitchFamily="18" charset="0"/>
                <a:cs typeface="Times New Roman" panose="02020603050405020304" pitchFamily="18" charset="0"/>
              </a:rPr>
              <a:t>thấy</a:t>
            </a:r>
            <a:r>
              <a:rPr lang="en-US" sz="3200" dirty="0">
                <a:latin typeface="Times New Roman" panose="02020603050405020304" pitchFamily="18" charset="0"/>
                <a:cs typeface="Times New Roman" panose="02020603050405020304" pitchFamily="18" charset="0"/>
              </a:rPr>
              <a:t> AB = BC (= 3 ô </a:t>
            </a:r>
            <a:r>
              <a:rPr lang="en-US" sz="3200" dirty="0" err="1">
                <a:latin typeface="Times New Roman" panose="02020603050405020304" pitchFamily="18" charset="0"/>
                <a:cs typeface="Times New Roman" panose="02020603050405020304" pitchFamily="18" charset="0"/>
              </a:rPr>
              <a:t>vuông</a:t>
            </a:r>
            <a:r>
              <a:rPr lang="en-US" sz="3200" dirty="0">
                <a:latin typeface="Times New Roman" panose="02020603050405020304" pitchFamily="18" charset="0"/>
                <a:cs typeface="Times New Roman" panose="02020603050405020304" pitchFamily="18" charset="0"/>
              </a:rPr>
              <a:t>).</a:t>
            </a:r>
          </a:p>
          <a:p>
            <a:pPr>
              <a:lnSpc>
                <a:spcPct val="150000"/>
              </a:lnSpc>
            </a:pPr>
            <a:r>
              <a:rPr lang="en-US" sz="3200" dirty="0" err="1">
                <a:latin typeface="Times New Roman" panose="02020603050405020304" pitchFamily="18" charset="0"/>
                <a:cs typeface="Times New Roman" panose="02020603050405020304" pitchFamily="18" charset="0"/>
              </a:rPr>
              <a:t>Xét</a:t>
            </a:r>
            <a:r>
              <a:rPr lang="en-US" sz="3200" dirty="0">
                <a:latin typeface="Times New Roman" panose="02020603050405020304" pitchFamily="18" charset="0"/>
                <a:cs typeface="Times New Roman" panose="02020603050405020304" pitchFamily="18" charset="0"/>
              </a:rPr>
              <a:t> tam </a:t>
            </a:r>
            <a:r>
              <a:rPr lang="en-US" sz="3200" dirty="0" err="1">
                <a:latin typeface="Times New Roman" panose="02020603050405020304" pitchFamily="18" charset="0"/>
                <a:cs typeface="Times New Roman" panose="02020603050405020304" pitchFamily="18" charset="0"/>
              </a:rPr>
              <a:t>giác</a:t>
            </a:r>
            <a:r>
              <a:rPr lang="en-US" sz="3200" dirty="0">
                <a:latin typeface="Times New Roman" panose="02020603050405020304" pitchFamily="18" charset="0"/>
                <a:cs typeface="Times New Roman" panose="02020603050405020304" pitchFamily="18" charset="0"/>
              </a:rPr>
              <a:t> ABC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 </a:t>
            </a:r>
            <a:r>
              <a:rPr lang="en-US" sz="3200" dirty="0">
                <a:latin typeface="Times New Roman" panose="02020603050405020304" pitchFamily="18" charset="0"/>
                <a:cs typeface="Times New Roman" panose="02020603050405020304" pitchFamily="18" charset="0"/>
              </a:rPr>
              <a:t>90</a:t>
            </a:r>
            <a:r>
              <a:rPr lang="en-US" sz="3200" dirty="0" smtClean="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AB = BC </a:t>
            </a:r>
            <a:r>
              <a:rPr lang="en-US" sz="3200" dirty="0" err="1">
                <a:latin typeface="Times New Roman" panose="02020603050405020304" pitchFamily="18" charset="0"/>
                <a:cs typeface="Times New Roman" panose="02020603050405020304" pitchFamily="18" charset="0"/>
              </a:rPr>
              <a:t>nên</a:t>
            </a:r>
            <a:r>
              <a:rPr lang="en-US" sz="3200" dirty="0">
                <a:latin typeface="Times New Roman" panose="02020603050405020304" pitchFamily="18" charset="0"/>
                <a:cs typeface="Times New Roman" panose="02020603050405020304" pitchFamily="18" charset="0"/>
              </a:rPr>
              <a:t> tam </a:t>
            </a:r>
            <a:r>
              <a:rPr lang="en-US" sz="3200" dirty="0" err="1">
                <a:latin typeface="Times New Roman" panose="02020603050405020304" pitchFamily="18" charset="0"/>
                <a:cs typeface="Times New Roman" panose="02020603050405020304" pitchFamily="18" charset="0"/>
              </a:rPr>
              <a:t>giác</a:t>
            </a:r>
            <a:r>
              <a:rPr lang="en-US" sz="3200" dirty="0">
                <a:latin typeface="Times New Roman" panose="02020603050405020304" pitchFamily="18" charset="0"/>
                <a:cs typeface="Times New Roman" panose="02020603050405020304" pitchFamily="18" charset="0"/>
              </a:rPr>
              <a:t> ABC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tam </a:t>
            </a:r>
            <a:r>
              <a:rPr lang="en-US" sz="3200" dirty="0" err="1">
                <a:latin typeface="Times New Roman" panose="02020603050405020304" pitchFamily="18" charset="0"/>
                <a:cs typeface="Times New Roman" panose="02020603050405020304" pitchFamily="18" charset="0"/>
              </a:rPr>
              <a:t>giác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vuông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cân</a:t>
            </a:r>
            <a:r>
              <a:rPr lang="en-US" sz="3200" dirty="0">
                <a:latin typeface="Times New Roman" panose="02020603050405020304" pitchFamily="18" charset="0"/>
                <a:cs typeface="Times New Roman" panose="02020603050405020304" pitchFamily="18" charset="0"/>
              </a:rPr>
              <a:t>.</a:t>
            </a:r>
          </a:p>
          <a:p>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634966741"/>
              </p:ext>
            </p:extLst>
          </p:nvPr>
        </p:nvGraphicFramePr>
        <p:xfrm>
          <a:off x="5468502" y="2204864"/>
          <a:ext cx="339466" cy="792088"/>
        </p:xfrm>
        <a:graphic>
          <a:graphicData uri="http://schemas.openxmlformats.org/presentationml/2006/ole">
            <mc:AlternateContent xmlns:mc="http://schemas.openxmlformats.org/markup-compatibility/2006">
              <mc:Choice xmlns:v="urn:schemas-microsoft-com:vml" Requires="v">
                <p:oleObj spid="_x0000_s12324" name="Equation" r:id="rId3" imgW="152280" imgH="355320" progId="Equation.DSMT4">
                  <p:embed/>
                </p:oleObj>
              </mc:Choice>
              <mc:Fallback>
                <p:oleObj name="Equation" r:id="rId3" imgW="152280" imgH="355320" progId="Equation.DSMT4">
                  <p:embed/>
                  <p:pic>
                    <p:nvPicPr>
                      <p:cNvPr id="0" name=""/>
                      <p:cNvPicPr/>
                      <p:nvPr/>
                    </p:nvPicPr>
                    <p:blipFill>
                      <a:blip r:embed="rId4"/>
                      <a:stretch>
                        <a:fillRect/>
                      </a:stretch>
                    </p:blipFill>
                    <p:spPr>
                      <a:xfrm>
                        <a:off x="5468502" y="2204864"/>
                        <a:ext cx="339466" cy="792088"/>
                      </a:xfrm>
                      <a:prstGeom prst="rect">
                        <a:avLst/>
                      </a:prstGeom>
                    </p:spPr>
                  </p:pic>
                </p:oleObj>
              </mc:Fallback>
            </mc:AlternateContent>
          </a:graphicData>
        </a:graphic>
      </p:graphicFrame>
      <p:pic>
        <p:nvPicPr>
          <p:cNvPr id="7" name="Picture 6"/>
          <p:cNvPicPr>
            <a:picLocks noChangeAspect="1"/>
          </p:cNvPicPr>
          <p:nvPr/>
        </p:nvPicPr>
        <p:blipFill>
          <a:blip r:embed="rId5"/>
          <a:stretch>
            <a:fillRect/>
          </a:stretch>
        </p:blipFill>
        <p:spPr>
          <a:xfrm>
            <a:off x="8707988" y="572780"/>
            <a:ext cx="3484012" cy="3457684"/>
          </a:xfrm>
          <a:prstGeom prst="rect">
            <a:avLst/>
          </a:prstGeom>
        </p:spPr>
      </p:pic>
      <p:graphicFrame>
        <p:nvGraphicFramePr>
          <p:cNvPr id="8" name="Object 7"/>
          <p:cNvGraphicFramePr>
            <a:graphicFrameLocks noChangeAspect="1"/>
          </p:cNvGraphicFramePr>
          <p:nvPr>
            <p:extLst>
              <p:ext uri="{D42A27DB-BD31-4B8C-83A1-F6EECF244321}">
                <p14:modId xmlns:p14="http://schemas.microsoft.com/office/powerpoint/2010/main" val="855589513"/>
              </p:ext>
            </p:extLst>
          </p:nvPr>
        </p:nvGraphicFramePr>
        <p:xfrm>
          <a:off x="3791744" y="3473045"/>
          <a:ext cx="432048" cy="1036076"/>
        </p:xfrm>
        <a:graphic>
          <a:graphicData uri="http://schemas.openxmlformats.org/presentationml/2006/ole">
            <mc:AlternateContent xmlns:mc="http://schemas.openxmlformats.org/markup-compatibility/2006">
              <mc:Choice xmlns:v="urn:schemas-microsoft-com:vml" Requires="v">
                <p:oleObj spid="_x0000_s12325" name="Equation" r:id="rId6" imgW="327483" imgH="784781" progId="Equation.DSMT4">
                  <p:embed/>
                </p:oleObj>
              </mc:Choice>
              <mc:Fallback>
                <p:oleObj name="Equation" r:id="rId6" imgW="327483" imgH="784781" progId="Equation.DSMT4">
                  <p:embed/>
                  <p:pic>
                    <p:nvPicPr>
                      <p:cNvPr id="0" name=""/>
                      <p:cNvPicPr/>
                      <p:nvPr/>
                    </p:nvPicPr>
                    <p:blipFill>
                      <a:blip r:embed="rId7"/>
                      <a:stretch>
                        <a:fillRect/>
                      </a:stretch>
                    </p:blipFill>
                    <p:spPr>
                      <a:xfrm>
                        <a:off x="3791744" y="3473045"/>
                        <a:ext cx="432048" cy="1036076"/>
                      </a:xfrm>
                      <a:prstGeom prst="rect">
                        <a:avLst/>
                      </a:prstGeom>
                    </p:spPr>
                  </p:pic>
                </p:oleObj>
              </mc:Fallback>
            </mc:AlternateContent>
          </a:graphicData>
        </a:graphic>
      </p:graphicFrame>
    </p:spTree>
    <p:extLst>
      <p:ext uri="{BB962C8B-B14F-4D97-AF65-F5344CB8AC3E}">
        <p14:creationId xmlns:p14="http://schemas.microsoft.com/office/powerpoint/2010/main" val="5725119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40" y="0"/>
            <a:ext cx="12108160" cy="572780"/>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TextBox 2"/>
          <p:cNvSpPr txBox="1"/>
          <p:nvPr/>
        </p:nvSpPr>
        <p:spPr>
          <a:xfrm>
            <a:off x="3249207" y="-46775"/>
            <a:ext cx="5712911" cy="600164"/>
          </a:xfrm>
          <a:prstGeom prst="rect">
            <a:avLst/>
          </a:prstGeom>
          <a:noFill/>
        </p:spPr>
        <p:txBody>
          <a:bodyPr wrap="none" rtlCol="0">
            <a:spAutoFit/>
          </a:bodyPr>
          <a:lstStyle/>
          <a:p>
            <a:r>
              <a:rPr lang="en-US" sz="3300" b="1" dirty="0" smtClean="0">
                <a:solidFill>
                  <a:srgbClr val="C00000"/>
                </a:solidFill>
                <a:latin typeface="Times New Roman" pitchFamily="18" charset="0"/>
                <a:cs typeface="Times New Roman" pitchFamily="18" charset="0"/>
              </a:rPr>
              <a:t>BÀI </a:t>
            </a:r>
            <a:r>
              <a:rPr lang="en-US" sz="3300" b="1" dirty="0">
                <a:solidFill>
                  <a:srgbClr val="C00000"/>
                </a:solidFill>
                <a:latin typeface="Times New Roman" pitchFamily="18" charset="0"/>
                <a:cs typeface="Times New Roman" pitchFamily="18" charset="0"/>
              </a:rPr>
              <a:t>TẬP CUỐI </a:t>
            </a:r>
            <a:r>
              <a:rPr lang="en-US" sz="3300" b="1" dirty="0" smtClean="0">
                <a:solidFill>
                  <a:srgbClr val="C00000"/>
                </a:solidFill>
                <a:latin typeface="Times New Roman" pitchFamily="18" charset="0"/>
                <a:cs typeface="Times New Roman" pitchFamily="18" charset="0"/>
              </a:rPr>
              <a:t>CHƯƠNG III</a:t>
            </a:r>
            <a:endParaRPr lang="vi-VN" sz="3300" b="1" dirty="0">
              <a:solidFill>
                <a:srgbClr val="C00000"/>
              </a:solidFill>
              <a:latin typeface="Times New Roman" pitchFamily="18" charset="0"/>
              <a:cs typeface="Times New Roman" pitchFamily="18" charset="0"/>
            </a:endParaRPr>
          </a:p>
        </p:txBody>
      </p:sp>
      <p:pic>
        <p:nvPicPr>
          <p:cNvPr id="4" name="Picture 3"/>
          <p:cNvPicPr>
            <a:picLocks noChangeAspect="1"/>
          </p:cNvPicPr>
          <p:nvPr/>
        </p:nvPicPr>
        <p:blipFill>
          <a:blip r:embed="rId3"/>
          <a:stretch>
            <a:fillRect/>
          </a:stretch>
        </p:blipFill>
        <p:spPr>
          <a:xfrm>
            <a:off x="8707988" y="572780"/>
            <a:ext cx="3484012" cy="3457684"/>
          </a:xfrm>
          <a:prstGeom prst="rect">
            <a:avLst/>
          </a:prstGeom>
        </p:spPr>
      </p:pic>
      <p:sp>
        <p:nvSpPr>
          <p:cNvPr id="5" name="Rectangle 4"/>
          <p:cNvSpPr/>
          <p:nvPr/>
        </p:nvSpPr>
        <p:spPr>
          <a:xfrm>
            <a:off x="0" y="692696"/>
            <a:ext cx="8760296" cy="5734903"/>
          </a:xfrm>
          <a:prstGeom prst="rect">
            <a:avLst/>
          </a:prstGeom>
        </p:spPr>
        <p:txBody>
          <a:bodyPr wrap="square">
            <a:spAutoFit/>
          </a:bodyPr>
          <a:lstStyle/>
          <a:p>
            <a:pPr algn="just">
              <a:lnSpc>
                <a:spcPct val="120000"/>
              </a:lnSpc>
            </a:pPr>
            <a:r>
              <a:rPr lang="en-US" sz="2800" dirty="0" smtClean="0">
                <a:solidFill>
                  <a:srgbClr val="000000"/>
                </a:solidFill>
                <a:latin typeface="Times New Roman" panose="02020603050405020304" pitchFamily="18" charset="0"/>
                <a:cs typeface="Times New Roman" panose="02020603050405020304" pitchFamily="18" charset="0"/>
              </a:rPr>
              <a:t>c) </a:t>
            </a:r>
            <a:r>
              <a:rPr lang="vi-VN" sz="2800" dirty="0" smtClean="0">
                <a:solidFill>
                  <a:srgbClr val="000000"/>
                </a:solidFill>
                <a:latin typeface="Times New Roman" panose="02020603050405020304" pitchFamily="18" charset="0"/>
                <a:cs typeface="Times New Roman" panose="02020603050405020304" pitchFamily="18" charset="0"/>
              </a:rPr>
              <a:t>Tam </a:t>
            </a:r>
            <a:r>
              <a:rPr lang="vi-VN" sz="2800" dirty="0">
                <a:solidFill>
                  <a:srgbClr val="000000"/>
                </a:solidFill>
                <a:latin typeface="Times New Roman" panose="02020603050405020304" pitchFamily="18" charset="0"/>
                <a:cs typeface="Times New Roman" panose="02020603050405020304" pitchFamily="18" charset="0"/>
              </a:rPr>
              <a:t>giác ABC vuông cân tại A (AB = BC</a:t>
            </a:r>
            <a:r>
              <a:rPr lang="vi-VN" sz="2800" dirty="0" smtClean="0">
                <a:solidFill>
                  <a:srgbClr val="000000"/>
                </a:solidFill>
                <a:latin typeface="Times New Roman" panose="02020603050405020304" pitchFamily="18" charset="0"/>
                <a:cs typeface="Times New Roman" panose="02020603050405020304" pitchFamily="18" charset="0"/>
              </a:rPr>
              <a:t>;</a:t>
            </a:r>
            <a:r>
              <a:rPr lang="en-US" sz="2800" dirty="0" smtClean="0">
                <a:solidFill>
                  <a:srgbClr val="000000"/>
                </a:solidFill>
                <a:latin typeface="Times New Roman" panose="02020603050405020304" pitchFamily="18" charset="0"/>
                <a:cs typeface="Times New Roman" panose="02020603050405020304" pitchFamily="18" charset="0"/>
              </a:rPr>
              <a:t>  =</a:t>
            </a:r>
            <a:r>
              <a:rPr lang="vi-VN" sz="2800" dirty="0" smtClean="0">
                <a:solidFill>
                  <a:srgbClr val="000000"/>
                </a:solidFill>
                <a:latin typeface="Times New Roman" panose="02020603050405020304" pitchFamily="18" charset="0"/>
                <a:cs typeface="Times New Roman" panose="02020603050405020304" pitchFamily="18" charset="0"/>
              </a:rPr>
              <a:t>90</a:t>
            </a:r>
            <a:r>
              <a:rPr lang="vi-VN" sz="2800" dirty="0">
                <a:solidFill>
                  <a:srgbClr val="000000"/>
                </a:solidFill>
                <a:latin typeface="Times New Roman" panose="02020603050405020304" pitchFamily="18" charset="0"/>
                <a:cs typeface="Times New Roman" panose="02020603050405020304" pitchFamily="18" charset="0"/>
              </a:rPr>
              <a:t>°) nên để tứ giác </a:t>
            </a:r>
            <a:r>
              <a:rPr lang="en-US" sz="2800" dirty="0" smtClean="0">
                <a:solidFill>
                  <a:srgbClr val="000000"/>
                </a:solidFill>
                <a:latin typeface="Times New Roman" panose="02020603050405020304" pitchFamily="18" charset="0"/>
                <a:cs typeface="Times New Roman" panose="02020603050405020304" pitchFamily="18" charset="0"/>
              </a:rPr>
              <a:t>  </a:t>
            </a:r>
            <a:r>
              <a:rPr lang="vi-VN" sz="2800" dirty="0" smtClean="0">
                <a:solidFill>
                  <a:srgbClr val="000000"/>
                </a:solidFill>
                <a:latin typeface="Times New Roman" panose="02020603050405020304" pitchFamily="18" charset="0"/>
                <a:cs typeface="Times New Roman" panose="02020603050405020304" pitchFamily="18" charset="0"/>
              </a:rPr>
              <a:t>ABCD </a:t>
            </a:r>
            <a:r>
              <a:rPr lang="vi-VN" sz="2800" dirty="0">
                <a:solidFill>
                  <a:srgbClr val="000000"/>
                </a:solidFill>
                <a:latin typeface="Times New Roman" panose="02020603050405020304" pitchFamily="18" charset="0"/>
                <a:cs typeface="Times New Roman" panose="02020603050405020304" pitchFamily="18" charset="0"/>
              </a:rPr>
              <a:t>là hình vuông thì </a:t>
            </a:r>
            <a:r>
              <a:rPr lang="en-US" sz="2800" dirty="0" smtClean="0">
                <a:solidFill>
                  <a:srgbClr val="000000"/>
                </a:solidFill>
                <a:latin typeface="Times New Roman" panose="02020603050405020304" pitchFamily="18" charset="0"/>
                <a:cs typeface="Times New Roman" panose="02020603050405020304" pitchFamily="18" charset="0"/>
              </a:rPr>
              <a:t>    </a:t>
            </a:r>
            <a:r>
              <a:rPr lang="vi-VN" sz="2800" dirty="0" smtClean="0">
                <a:solidFill>
                  <a:srgbClr val="000000"/>
                </a:solidFill>
                <a:latin typeface="Times New Roman" panose="02020603050405020304" pitchFamily="18" charset="0"/>
                <a:cs typeface="Times New Roman" panose="02020603050405020304" pitchFamily="18" charset="0"/>
              </a:rPr>
              <a:t>=90°;</a:t>
            </a:r>
            <a:r>
              <a:rPr lang="en-US" sz="2800" dirty="0" smtClean="0">
                <a:solidFill>
                  <a:srgbClr val="000000"/>
                </a:solidFill>
                <a:latin typeface="Times New Roman" panose="02020603050405020304" pitchFamily="18" charset="0"/>
                <a:cs typeface="Times New Roman" panose="02020603050405020304" pitchFamily="18" charset="0"/>
              </a:rPr>
              <a:t>      </a:t>
            </a:r>
            <a:r>
              <a:rPr lang="vi-VN" sz="2800" dirty="0" smtClean="0">
                <a:solidFill>
                  <a:srgbClr val="000000"/>
                </a:solidFill>
                <a:latin typeface="Times New Roman" panose="02020603050405020304" pitchFamily="18" charset="0"/>
                <a:cs typeface="Times New Roman" panose="02020603050405020304" pitchFamily="18" charset="0"/>
              </a:rPr>
              <a:t>=90</a:t>
            </a:r>
            <a:r>
              <a:rPr lang="vi-VN" sz="2800" dirty="0">
                <a:solidFill>
                  <a:srgbClr val="000000"/>
                </a:solidFill>
                <a:latin typeface="Times New Roman" panose="02020603050405020304" pitchFamily="18" charset="0"/>
                <a:cs typeface="Times New Roman" panose="02020603050405020304" pitchFamily="18" charset="0"/>
              </a:rPr>
              <a:t>°;  </a:t>
            </a:r>
            <a:endParaRPr lang="en-US" sz="2800" dirty="0" smtClean="0">
              <a:solidFill>
                <a:srgbClr val="000000"/>
              </a:solidFill>
              <a:latin typeface="Times New Roman" panose="02020603050405020304" pitchFamily="18" charset="0"/>
              <a:cs typeface="Times New Roman" panose="02020603050405020304" pitchFamily="18" charset="0"/>
            </a:endParaRPr>
          </a:p>
          <a:p>
            <a:pPr algn="just">
              <a:lnSpc>
                <a:spcPct val="120000"/>
              </a:lnSpc>
            </a:pPr>
            <a:r>
              <a:rPr lang="en-US" sz="2800" dirty="0" smtClean="0">
                <a:solidFill>
                  <a:srgbClr val="000000"/>
                </a:solidFill>
                <a:latin typeface="Times New Roman" panose="02020603050405020304" pitchFamily="18" charset="0"/>
                <a:cs typeface="Times New Roman" panose="02020603050405020304" pitchFamily="18" charset="0"/>
              </a:rPr>
              <a:t>    </a:t>
            </a:r>
            <a:r>
              <a:rPr lang="vi-VN" sz="2800" dirty="0" smtClean="0">
                <a:solidFill>
                  <a:srgbClr val="000000"/>
                </a:solidFill>
                <a:latin typeface="Times New Roman" panose="02020603050405020304" pitchFamily="18" charset="0"/>
                <a:cs typeface="Times New Roman" panose="02020603050405020304" pitchFamily="18" charset="0"/>
              </a:rPr>
              <a:t>=</a:t>
            </a:r>
            <a:r>
              <a:rPr lang="vi-VN" sz="2800" dirty="0">
                <a:solidFill>
                  <a:srgbClr val="000000"/>
                </a:solidFill>
                <a:latin typeface="Times New Roman" panose="02020603050405020304" pitchFamily="18" charset="0"/>
                <a:cs typeface="Times New Roman" panose="02020603050405020304" pitchFamily="18" charset="0"/>
              </a:rPr>
              <a:t>90° và AB = BC = CD = DA.</a:t>
            </a:r>
          </a:p>
          <a:p>
            <a:pPr algn="just">
              <a:lnSpc>
                <a:spcPct val="120000"/>
              </a:lnSpc>
            </a:pPr>
            <a:r>
              <a:rPr lang="vi-VN" sz="2800" dirty="0">
                <a:solidFill>
                  <a:srgbClr val="000000"/>
                </a:solidFill>
                <a:latin typeface="Times New Roman" panose="02020603050405020304" pitchFamily="18" charset="0"/>
                <a:cs typeface="Times New Roman" panose="02020603050405020304" pitchFamily="18" charset="0"/>
              </a:rPr>
              <a:t>Hay AB ⊥ AD; BC ⊥ CD và AB = BC = CD = DA.</a:t>
            </a:r>
          </a:p>
          <a:p>
            <a:pPr algn="just">
              <a:lnSpc>
                <a:spcPct val="120000"/>
              </a:lnSpc>
            </a:pPr>
            <a:r>
              <a:rPr lang="vi-VN" sz="2800" dirty="0">
                <a:solidFill>
                  <a:srgbClr val="000000"/>
                </a:solidFill>
                <a:latin typeface="Times New Roman" panose="02020603050405020304" pitchFamily="18" charset="0"/>
                <a:cs typeface="Times New Roman" panose="02020603050405020304" pitchFamily="18" charset="0"/>
              </a:rPr>
              <a:t>• Qua điểm A, ta kẻ đường thẳng vuông góc với trục Oy.</a:t>
            </a:r>
          </a:p>
          <a:p>
            <a:pPr algn="just">
              <a:lnSpc>
                <a:spcPct val="120000"/>
              </a:lnSpc>
            </a:pPr>
            <a:r>
              <a:rPr lang="vi-VN" sz="2800" dirty="0">
                <a:solidFill>
                  <a:srgbClr val="000000"/>
                </a:solidFill>
                <a:latin typeface="Times New Roman" panose="02020603050405020304" pitchFamily="18" charset="0"/>
                <a:cs typeface="Times New Roman" panose="02020603050405020304" pitchFamily="18" charset="0"/>
              </a:rPr>
              <a:t>• Qua điểm C, ta kẻ đường thẳng vuông góc với trục Ox.</a:t>
            </a:r>
          </a:p>
          <a:p>
            <a:pPr algn="just">
              <a:lnSpc>
                <a:spcPct val="120000"/>
              </a:lnSpc>
            </a:pPr>
            <a:r>
              <a:rPr lang="vi-VN" sz="2800" dirty="0">
                <a:solidFill>
                  <a:srgbClr val="000000"/>
                </a:solidFill>
                <a:latin typeface="Times New Roman" panose="02020603050405020304" pitchFamily="18" charset="0"/>
                <a:cs typeface="Times New Roman" panose="02020603050405020304" pitchFamily="18" charset="0"/>
              </a:rPr>
              <a:t> Hai đường thẳng này cắt nhau tại điểm D.</a:t>
            </a:r>
          </a:p>
          <a:p>
            <a:pPr algn="just">
              <a:lnSpc>
                <a:spcPct val="120000"/>
              </a:lnSpc>
            </a:pPr>
            <a:r>
              <a:rPr lang="vi-VN" sz="2800" dirty="0">
                <a:solidFill>
                  <a:srgbClr val="000000"/>
                </a:solidFill>
                <a:latin typeface="Times New Roman" panose="02020603050405020304" pitchFamily="18" charset="0"/>
                <a:cs typeface="Times New Roman" panose="02020603050405020304" pitchFamily="18" charset="0"/>
              </a:rPr>
              <a:t>• AD cắt trục Oy tại điểm 1 nên điểm D có tung độ bằng 1.</a:t>
            </a:r>
          </a:p>
          <a:p>
            <a:pPr algn="just">
              <a:lnSpc>
                <a:spcPct val="120000"/>
              </a:lnSpc>
            </a:pPr>
            <a:r>
              <a:rPr lang="vi-VN" sz="2800" dirty="0" smtClean="0">
                <a:solidFill>
                  <a:srgbClr val="000000"/>
                </a:solidFill>
                <a:latin typeface="Times New Roman" panose="02020603050405020304" pitchFamily="18" charset="0"/>
                <a:cs typeface="Times New Roman" panose="02020603050405020304" pitchFamily="18" charset="0"/>
              </a:rPr>
              <a:t>•CD </a:t>
            </a:r>
            <a:r>
              <a:rPr lang="vi-VN" sz="2800" dirty="0">
                <a:solidFill>
                  <a:srgbClr val="000000"/>
                </a:solidFill>
                <a:latin typeface="Times New Roman" panose="02020603050405020304" pitchFamily="18" charset="0"/>
                <a:cs typeface="Times New Roman" panose="02020603050405020304" pitchFamily="18" charset="0"/>
              </a:rPr>
              <a:t>cắt trục Ox tại điểm 2 nên điểm D có hoành độ bằng 2.</a:t>
            </a:r>
          </a:p>
          <a:p>
            <a:pPr algn="just">
              <a:lnSpc>
                <a:spcPct val="120000"/>
              </a:lnSpc>
            </a:pPr>
            <a:r>
              <a:rPr lang="vi-VN" sz="2800" dirty="0">
                <a:solidFill>
                  <a:srgbClr val="000000"/>
                </a:solidFill>
                <a:latin typeface="Times New Roman" panose="02020603050405020304" pitchFamily="18" charset="0"/>
                <a:cs typeface="Times New Roman" panose="02020603050405020304" pitchFamily="18" charset="0"/>
              </a:rPr>
              <a:t>Do đó, tọa điểm D là D(2; 1).</a:t>
            </a:r>
          </a:p>
          <a:p>
            <a:pPr algn="just">
              <a:lnSpc>
                <a:spcPct val="120000"/>
              </a:lnSpc>
            </a:pPr>
            <a:r>
              <a:rPr lang="vi-VN" sz="2800" dirty="0">
                <a:solidFill>
                  <a:srgbClr val="000000"/>
                </a:solidFill>
                <a:latin typeface="Times New Roman" panose="02020603050405020304" pitchFamily="18" charset="0"/>
                <a:cs typeface="Times New Roman" panose="02020603050405020304" pitchFamily="18" charset="0"/>
              </a:rPr>
              <a:t>Vậy để tứ giác ABCD là hình vuông thì D(2; 1).</a:t>
            </a:r>
            <a:endParaRPr lang="vi-VN" sz="2800" b="0" i="0" dirty="0">
              <a:solidFill>
                <a:srgbClr val="000000"/>
              </a:solidFill>
              <a:effectLst/>
              <a:latin typeface="Times New Roman" panose="02020603050405020304" pitchFamily="18" charset="0"/>
              <a:cs typeface="Times New Roman" panose="02020603050405020304" pitchFamily="18"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4013355524"/>
              </p:ext>
            </p:extLst>
          </p:nvPr>
        </p:nvGraphicFramePr>
        <p:xfrm>
          <a:off x="6961792" y="553389"/>
          <a:ext cx="327025" cy="784225"/>
        </p:xfrm>
        <a:graphic>
          <a:graphicData uri="http://schemas.openxmlformats.org/presentationml/2006/ole">
            <mc:AlternateContent xmlns:mc="http://schemas.openxmlformats.org/markup-compatibility/2006">
              <mc:Choice xmlns:v="urn:schemas-microsoft-com:vml" Requires="v">
                <p:oleObj spid="_x0000_s13378" name="Equation" r:id="rId4" imgW="327483" imgH="784781" progId="Equation.DSMT4">
                  <p:embed/>
                </p:oleObj>
              </mc:Choice>
              <mc:Fallback>
                <p:oleObj name="Equation" r:id="rId4" imgW="327483" imgH="784781" progId="Equation.DSMT4">
                  <p:embed/>
                  <p:pic>
                    <p:nvPicPr>
                      <p:cNvPr id="0" name=""/>
                      <p:cNvPicPr/>
                      <p:nvPr/>
                    </p:nvPicPr>
                    <p:blipFill>
                      <a:blip r:embed="rId5"/>
                      <a:stretch>
                        <a:fillRect/>
                      </a:stretch>
                    </p:blipFill>
                    <p:spPr>
                      <a:xfrm>
                        <a:off x="6961792" y="553389"/>
                        <a:ext cx="327025" cy="7842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123985423"/>
              </p:ext>
            </p:extLst>
          </p:nvPr>
        </p:nvGraphicFramePr>
        <p:xfrm>
          <a:off x="5361789" y="1204201"/>
          <a:ext cx="361664" cy="512358"/>
        </p:xfrm>
        <a:graphic>
          <a:graphicData uri="http://schemas.openxmlformats.org/presentationml/2006/ole">
            <mc:AlternateContent xmlns:mc="http://schemas.openxmlformats.org/markup-compatibility/2006">
              <mc:Choice xmlns:v="urn:schemas-microsoft-com:vml" Requires="v">
                <p:oleObj spid="_x0000_s13379" name="Equation" r:id="rId6" imgW="152280" imgH="215640" progId="Equation.DSMT4">
                  <p:embed/>
                </p:oleObj>
              </mc:Choice>
              <mc:Fallback>
                <p:oleObj name="Equation" r:id="rId6" imgW="152280" imgH="215640" progId="Equation.DSMT4">
                  <p:embed/>
                  <p:pic>
                    <p:nvPicPr>
                      <p:cNvPr id="0" name=""/>
                      <p:cNvPicPr/>
                      <p:nvPr/>
                    </p:nvPicPr>
                    <p:blipFill>
                      <a:blip r:embed="rId7"/>
                      <a:stretch>
                        <a:fillRect/>
                      </a:stretch>
                    </p:blipFill>
                    <p:spPr>
                      <a:xfrm>
                        <a:off x="5361789" y="1204201"/>
                        <a:ext cx="361664" cy="512358"/>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140913331"/>
              </p:ext>
            </p:extLst>
          </p:nvPr>
        </p:nvGraphicFramePr>
        <p:xfrm>
          <a:off x="6640219" y="1201351"/>
          <a:ext cx="341572" cy="512358"/>
        </p:xfrm>
        <a:graphic>
          <a:graphicData uri="http://schemas.openxmlformats.org/presentationml/2006/ole">
            <mc:AlternateContent xmlns:mc="http://schemas.openxmlformats.org/markup-compatibility/2006">
              <mc:Choice xmlns:v="urn:schemas-microsoft-com:vml" Requires="v">
                <p:oleObj spid="_x0000_s13380" name="Equation" r:id="rId8" imgW="152280" imgH="228600" progId="Equation.DSMT4">
                  <p:embed/>
                </p:oleObj>
              </mc:Choice>
              <mc:Fallback>
                <p:oleObj name="Equation" r:id="rId8" imgW="152280" imgH="228600" progId="Equation.DSMT4">
                  <p:embed/>
                  <p:pic>
                    <p:nvPicPr>
                      <p:cNvPr id="0" name=""/>
                      <p:cNvPicPr/>
                      <p:nvPr/>
                    </p:nvPicPr>
                    <p:blipFill>
                      <a:blip r:embed="rId9"/>
                      <a:stretch>
                        <a:fillRect/>
                      </a:stretch>
                    </p:blipFill>
                    <p:spPr>
                      <a:xfrm>
                        <a:off x="6640219" y="1201351"/>
                        <a:ext cx="341572" cy="512358"/>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66704761"/>
              </p:ext>
            </p:extLst>
          </p:nvPr>
        </p:nvGraphicFramePr>
        <p:xfrm>
          <a:off x="83840" y="1713709"/>
          <a:ext cx="317451" cy="415128"/>
        </p:xfrm>
        <a:graphic>
          <a:graphicData uri="http://schemas.openxmlformats.org/presentationml/2006/ole">
            <mc:AlternateContent xmlns:mc="http://schemas.openxmlformats.org/markup-compatibility/2006">
              <mc:Choice xmlns:v="urn:schemas-microsoft-com:vml" Requires="v">
                <p:oleObj spid="_x0000_s13381" name="Equation" r:id="rId10" imgW="164880" imgH="215640" progId="Equation.DSMT4">
                  <p:embed/>
                </p:oleObj>
              </mc:Choice>
              <mc:Fallback>
                <p:oleObj name="Equation" r:id="rId10" imgW="164880" imgH="215640" progId="Equation.DSMT4">
                  <p:embed/>
                  <p:pic>
                    <p:nvPicPr>
                      <p:cNvPr id="0" name=""/>
                      <p:cNvPicPr/>
                      <p:nvPr/>
                    </p:nvPicPr>
                    <p:blipFill>
                      <a:blip r:embed="rId11"/>
                      <a:stretch>
                        <a:fillRect/>
                      </a:stretch>
                    </p:blipFill>
                    <p:spPr>
                      <a:xfrm>
                        <a:off x="83840" y="1713709"/>
                        <a:ext cx="317451" cy="415128"/>
                      </a:xfrm>
                      <a:prstGeom prst="rect">
                        <a:avLst/>
                      </a:prstGeom>
                    </p:spPr>
                  </p:pic>
                </p:oleObj>
              </mc:Fallback>
            </mc:AlternateContent>
          </a:graphicData>
        </a:graphic>
      </p:graphicFrame>
    </p:spTree>
    <p:extLst>
      <p:ext uri="{BB962C8B-B14F-4D97-AF65-F5344CB8AC3E}">
        <p14:creationId xmlns:p14="http://schemas.microsoft.com/office/powerpoint/2010/main" val="39717513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40" y="0"/>
            <a:ext cx="12108160" cy="572780"/>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TextBox 2"/>
          <p:cNvSpPr txBox="1"/>
          <p:nvPr/>
        </p:nvSpPr>
        <p:spPr>
          <a:xfrm>
            <a:off x="3249207" y="-46775"/>
            <a:ext cx="5712911" cy="600164"/>
          </a:xfrm>
          <a:prstGeom prst="rect">
            <a:avLst/>
          </a:prstGeom>
          <a:noFill/>
        </p:spPr>
        <p:txBody>
          <a:bodyPr wrap="none" rtlCol="0">
            <a:spAutoFit/>
          </a:bodyPr>
          <a:lstStyle/>
          <a:p>
            <a:r>
              <a:rPr lang="en-US" sz="3300" b="1" dirty="0" smtClean="0">
                <a:solidFill>
                  <a:srgbClr val="C00000"/>
                </a:solidFill>
                <a:latin typeface="Times New Roman" pitchFamily="18" charset="0"/>
                <a:cs typeface="Times New Roman" pitchFamily="18" charset="0"/>
              </a:rPr>
              <a:t>BÀI </a:t>
            </a:r>
            <a:r>
              <a:rPr lang="en-US" sz="3300" b="1" dirty="0">
                <a:solidFill>
                  <a:srgbClr val="C00000"/>
                </a:solidFill>
                <a:latin typeface="Times New Roman" pitchFamily="18" charset="0"/>
                <a:cs typeface="Times New Roman" pitchFamily="18" charset="0"/>
              </a:rPr>
              <a:t>TẬP CUỐI </a:t>
            </a:r>
            <a:r>
              <a:rPr lang="en-US" sz="3300" b="1" dirty="0" smtClean="0">
                <a:solidFill>
                  <a:srgbClr val="C00000"/>
                </a:solidFill>
                <a:latin typeface="Times New Roman" pitchFamily="18" charset="0"/>
                <a:cs typeface="Times New Roman" pitchFamily="18" charset="0"/>
              </a:rPr>
              <a:t>CHƯƠNG III</a:t>
            </a:r>
            <a:endParaRPr lang="vi-VN" sz="3300" b="1" dirty="0">
              <a:solidFill>
                <a:srgbClr val="C00000"/>
              </a:solidFill>
              <a:latin typeface="Times New Roman" pitchFamily="18" charset="0"/>
              <a:cs typeface="Times New Roman" pitchFamily="18" charset="0"/>
            </a:endParaRPr>
          </a:p>
        </p:txBody>
      </p:sp>
      <p:sp>
        <p:nvSpPr>
          <p:cNvPr id="4" name="Rectangle 3"/>
          <p:cNvSpPr/>
          <p:nvPr/>
        </p:nvSpPr>
        <p:spPr>
          <a:xfrm>
            <a:off x="83840" y="606165"/>
            <a:ext cx="12060832" cy="5016758"/>
          </a:xfrm>
          <a:prstGeom prst="rect">
            <a:avLst/>
          </a:prstGeom>
        </p:spPr>
        <p:txBody>
          <a:bodyPr wrap="square">
            <a:spAutoFit/>
          </a:bodyPr>
          <a:lstStyle/>
          <a:p>
            <a:pPr algn="just"/>
            <a:r>
              <a:rPr lang="en-US" sz="3200" b="1" u="sng" dirty="0" smtClean="0">
                <a:solidFill>
                  <a:srgbClr val="FF0000"/>
                </a:solidFill>
                <a:latin typeface="Times New Roman" panose="02020603050405020304" pitchFamily="18" charset="0"/>
                <a:cs typeface="Times New Roman" panose="02020603050405020304" pitchFamily="18" charset="0"/>
              </a:rPr>
              <a:t>BÀI 3: </a:t>
            </a:r>
            <a:r>
              <a:rPr lang="vi-VN" sz="3200" dirty="0" smtClean="0">
                <a:solidFill>
                  <a:srgbClr val="000000"/>
                </a:solidFill>
                <a:latin typeface="Times New Roman" panose="02020603050405020304" pitchFamily="18" charset="0"/>
                <a:cs typeface="Times New Roman" panose="02020603050405020304" pitchFamily="18" charset="0"/>
              </a:rPr>
              <a:t>Càng </a:t>
            </a:r>
            <a:r>
              <a:rPr lang="vi-VN" sz="3200" dirty="0">
                <a:solidFill>
                  <a:srgbClr val="000000"/>
                </a:solidFill>
                <a:latin typeface="Times New Roman" panose="02020603050405020304" pitchFamily="18" charset="0"/>
                <a:cs typeface="Times New Roman" panose="02020603050405020304" pitchFamily="18" charset="0"/>
              </a:rPr>
              <a:t>lên cao không khí càng loãng nên áp suất khí quyển càng giảm. Chẳng hạn, các khu vực của Thành phố Hồ Chí Minh đều có độ cao sát mực nước biển nên có áp suất khí quyển là p = 760 mmHg; thành phố Puebla (Mexico) có độ cao h = 2 200 m so với mực nước biển nên có áp suất khí quyển là p = 550,4 mmHg. Người ta ước lượng được áp suất khí quyển p (mmHg) tương ứng với độ cao h (m) so với mực nước biển là một hàm số bậc nhất có dạng p = ah + b (a ≠ 0).</a:t>
            </a:r>
          </a:p>
          <a:p>
            <a:pPr algn="just"/>
            <a:r>
              <a:rPr lang="vi-VN" sz="3200" dirty="0">
                <a:solidFill>
                  <a:srgbClr val="000000"/>
                </a:solidFill>
                <a:latin typeface="Times New Roman" panose="02020603050405020304" pitchFamily="18" charset="0"/>
                <a:cs typeface="Times New Roman" panose="02020603050405020304" pitchFamily="18" charset="0"/>
              </a:rPr>
              <a:t>a) Xác định hàm số bậc nhất đó.</a:t>
            </a:r>
          </a:p>
          <a:p>
            <a:pPr algn="just"/>
            <a:r>
              <a:rPr lang="vi-VN" sz="3200" dirty="0">
                <a:solidFill>
                  <a:srgbClr val="000000"/>
                </a:solidFill>
                <a:latin typeface="Times New Roman" panose="02020603050405020304" pitchFamily="18" charset="0"/>
                <a:cs typeface="Times New Roman" panose="02020603050405020304" pitchFamily="18" charset="0"/>
              </a:rPr>
              <a:t>b) Cao nguyên Lâm Đồng có độ cao 650 m so với mực nước biển thì áp suất khí quyển là bao nhiêu mmHg (làm tròn đến hàng phần mười)?</a:t>
            </a:r>
            <a:endParaRPr lang="vi-VN" sz="32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49920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40" y="0"/>
            <a:ext cx="12108160" cy="572780"/>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TextBox 2"/>
          <p:cNvSpPr txBox="1"/>
          <p:nvPr/>
        </p:nvSpPr>
        <p:spPr>
          <a:xfrm>
            <a:off x="3249207" y="-46775"/>
            <a:ext cx="5712911" cy="600164"/>
          </a:xfrm>
          <a:prstGeom prst="rect">
            <a:avLst/>
          </a:prstGeom>
          <a:noFill/>
        </p:spPr>
        <p:txBody>
          <a:bodyPr wrap="none" rtlCol="0">
            <a:spAutoFit/>
          </a:bodyPr>
          <a:lstStyle/>
          <a:p>
            <a:r>
              <a:rPr lang="en-US" sz="3300" b="1" dirty="0" smtClean="0">
                <a:solidFill>
                  <a:srgbClr val="C00000"/>
                </a:solidFill>
                <a:latin typeface="Times New Roman" pitchFamily="18" charset="0"/>
                <a:cs typeface="Times New Roman" pitchFamily="18" charset="0"/>
              </a:rPr>
              <a:t>BÀI </a:t>
            </a:r>
            <a:r>
              <a:rPr lang="en-US" sz="3300" b="1" dirty="0">
                <a:solidFill>
                  <a:srgbClr val="C00000"/>
                </a:solidFill>
                <a:latin typeface="Times New Roman" pitchFamily="18" charset="0"/>
                <a:cs typeface="Times New Roman" pitchFamily="18" charset="0"/>
              </a:rPr>
              <a:t>TẬP CUỐI </a:t>
            </a:r>
            <a:r>
              <a:rPr lang="en-US" sz="3300" b="1" dirty="0" smtClean="0">
                <a:solidFill>
                  <a:srgbClr val="C00000"/>
                </a:solidFill>
                <a:latin typeface="Times New Roman" pitchFamily="18" charset="0"/>
                <a:cs typeface="Times New Roman" pitchFamily="18" charset="0"/>
              </a:rPr>
              <a:t>CHƯƠNG III</a:t>
            </a:r>
            <a:endParaRPr lang="vi-VN" sz="33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388365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40" y="0"/>
            <a:ext cx="12108160" cy="572780"/>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 name="TextBox 2"/>
          <p:cNvSpPr txBox="1"/>
          <p:nvPr/>
        </p:nvSpPr>
        <p:spPr>
          <a:xfrm>
            <a:off x="3249207" y="-46775"/>
            <a:ext cx="5712911" cy="6001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smtClean="0">
                <a:ln>
                  <a:noFill/>
                </a:ln>
                <a:solidFill>
                  <a:srgbClr val="C00000"/>
                </a:solidFill>
                <a:effectLst/>
                <a:uLnTx/>
                <a:uFillTx/>
                <a:latin typeface="Times New Roman" pitchFamily="18" charset="0"/>
                <a:ea typeface="+mn-ea"/>
                <a:cs typeface="Times New Roman" pitchFamily="18" charset="0"/>
              </a:rPr>
              <a:t>BÀI </a:t>
            </a:r>
            <a:r>
              <a:rPr kumimoji="0" lang="en-US" sz="33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TẬP CUỐI </a:t>
            </a:r>
            <a:r>
              <a:rPr kumimoji="0" lang="en-US" sz="3300" b="1" i="0" u="none" strike="noStrike" kern="1200" cap="none" spc="0" normalizeH="0" baseline="0" noProof="0" dirty="0" smtClean="0">
                <a:ln>
                  <a:noFill/>
                </a:ln>
                <a:solidFill>
                  <a:srgbClr val="C00000"/>
                </a:solidFill>
                <a:effectLst/>
                <a:uLnTx/>
                <a:uFillTx/>
                <a:latin typeface="Times New Roman" pitchFamily="18" charset="0"/>
                <a:ea typeface="+mn-ea"/>
                <a:cs typeface="Times New Roman" pitchFamily="18" charset="0"/>
              </a:rPr>
              <a:t>CHƯƠNG III</a:t>
            </a:r>
            <a:endParaRPr kumimoji="0" lang="vi-VN" sz="33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endParaRPr>
          </a:p>
        </p:txBody>
      </p:sp>
      <p:sp>
        <p:nvSpPr>
          <p:cNvPr id="4" name="Rectangle 3"/>
          <p:cNvSpPr/>
          <p:nvPr/>
        </p:nvSpPr>
        <p:spPr>
          <a:xfrm>
            <a:off x="479376" y="692696"/>
            <a:ext cx="11305256" cy="4435830"/>
          </a:xfrm>
          <a:prstGeom prst="rect">
            <a:avLst/>
          </a:prstGeom>
        </p:spPr>
        <p:txBody>
          <a:bodyPr wrap="square">
            <a:spAutoFit/>
          </a:bodyPr>
          <a:lstStyle/>
          <a:p>
            <a:pPr algn="just">
              <a:lnSpc>
                <a:spcPct val="150000"/>
              </a:lnSpc>
            </a:pP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a:latin typeface="Times New Roman" panose="02020603050405020304" pitchFamily="18" charset="0"/>
                <a:ea typeface="Calibri" panose="020F0502020204030204" pitchFamily="34" charset="0"/>
                <a:cs typeface="Times New Roman" panose="02020603050405020304" pitchFamily="18" charset="0"/>
              </a:rPr>
              <a:t>a) Theo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giả</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thiết</a:t>
            </a:r>
            <a:r>
              <a:rPr lang="en-US" sz="3200" dirty="0">
                <a:latin typeface="Times New Roman" panose="02020603050405020304" pitchFamily="18" charset="0"/>
                <a:ea typeface="Calibri" panose="020F0502020204030204" pitchFamily="34" charset="0"/>
                <a:cs typeface="Times New Roman" panose="02020603050405020304" pitchFamily="18" charset="0"/>
              </a:rPr>
              <a:t> ta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có</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50000"/>
              </a:lnSpc>
            </a:pPr>
            <a:r>
              <a:rPr lang="en-US" sz="3200" dirty="0">
                <a:latin typeface="Times New Roman" panose="02020603050405020304" pitchFamily="18" charset="0"/>
                <a:ea typeface="Calibri" panose="020F0502020204030204" pitchFamily="34" charset="0"/>
                <a:cs typeface="Times New Roman" panose="02020603050405020304" pitchFamily="18" charset="0"/>
              </a:rPr>
              <a:t>+ h = 0, p = 760 ⇒ a.0 + b = 760 ⇒ b = 760.</a:t>
            </a:r>
          </a:p>
          <a:p>
            <a:pPr algn="just">
              <a:lnSpc>
                <a:spcPct val="150000"/>
              </a:lnSpc>
            </a:pPr>
            <a:r>
              <a:rPr lang="en-US" sz="3200" dirty="0">
                <a:latin typeface="Times New Roman" panose="02020603050405020304" pitchFamily="18" charset="0"/>
                <a:ea typeface="Calibri" panose="020F0502020204030204" pitchFamily="34" charset="0"/>
                <a:cs typeface="Times New Roman" panose="02020603050405020304" pitchFamily="18" charset="0"/>
              </a:rPr>
              <a:t>+ h = 2 200, p = 550, 4 ⇒ a.2 200 + 760 = 550, 4 ⇒ a ≈ −0, 095. </a:t>
            </a:r>
          </a:p>
          <a:p>
            <a:pPr algn="just">
              <a:lnSpc>
                <a:spcPct val="150000"/>
              </a:lnSpc>
            </a:pPr>
            <a:r>
              <a:rPr lang="en-US" sz="3200" dirty="0" err="1">
                <a:latin typeface="Times New Roman" panose="02020603050405020304" pitchFamily="18" charset="0"/>
                <a:ea typeface="Calibri" panose="020F0502020204030204" pitchFamily="34" charset="0"/>
                <a:cs typeface="Times New Roman" panose="02020603050405020304" pitchFamily="18" charset="0"/>
              </a:rPr>
              <a:t>Vậy</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hàm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bậc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nhất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là</a:t>
            </a:r>
            <a:r>
              <a:rPr lang="en-US" sz="3200" dirty="0">
                <a:latin typeface="Times New Roman" panose="02020603050405020304" pitchFamily="18" charset="0"/>
                <a:ea typeface="Calibri" panose="020F0502020204030204" pitchFamily="34" charset="0"/>
                <a:cs typeface="Times New Roman" panose="02020603050405020304" pitchFamily="18" charset="0"/>
              </a:rPr>
              <a:t> y = −0, 095x + 760. </a:t>
            </a:r>
          </a:p>
          <a:p>
            <a:pPr algn="just">
              <a:lnSpc>
                <a:spcPct val="150000"/>
              </a:lnSpc>
            </a:pPr>
            <a:r>
              <a:rPr lang="en-US" sz="3200" dirty="0">
                <a:latin typeface="Times New Roman" panose="02020603050405020304" pitchFamily="18" charset="0"/>
                <a:ea typeface="Calibri" panose="020F0502020204030204" pitchFamily="34" charset="0"/>
                <a:cs typeface="Times New Roman" panose="02020603050405020304" pitchFamily="18" charset="0"/>
              </a:rPr>
              <a:t>b)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latin typeface="Times New Roman" panose="02020603050405020304" pitchFamily="18" charset="0"/>
                <a:ea typeface="Calibri" panose="020F0502020204030204" pitchFamily="34" charset="0"/>
                <a:cs typeface="Times New Roman" panose="02020603050405020304" pitchFamily="18" charset="0"/>
              </a:rPr>
              <a:t> h = 650 ⇒ p = −0, 095.650 + 760 = 698, 25 ≈ 698, 3 (mmHg).</a:t>
            </a:r>
          </a:p>
        </p:txBody>
      </p:sp>
    </p:spTree>
    <p:extLst>
      <p:ext uri="{BB962C8B-B14F-4D97-AF65-F5344CB8AC3E}">
        <p14:creationId xmlns:p14="http://schemas.microsoft.com/office/powerpoint/2010/main" val="20100226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40" y="0"/>
            <a:ext cx="12108160" cy="572780"/>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 name="TextBox 2"/>
          <p:cNvSpPr txBox="1"/>
          <p:nvPr/>
        </p:nvSpPr>
        <p:spPr>
          <a:xfrm>
            <a:off x="3249207" y="-46775"/>
            <a:ext cx="5712911" cy="6001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smtClean="0">
                <a:ln>
                  <a:noFill/>
                </a:ln>
                <a:solidFill>
                  <a:srgbClr val="C00000"/>
                </a:solidFill>
                <a:effectLst/>
                <a:uLnTx/>
                <a:uFillTx/>
                <a:latin typeface="Times New Roman" pitchFamily="18" charset="0"/>
                <a:ea typeface="+mn-ea"/>
                <a:cs typeface="Times New Roman" pitchFamily="18" charset="0"/>
              </a:rPr>
              <a:t>BÀI </a:t>
            </a:r>
            <a:r>
              <a:rPr kumimoji="0" lang="en-US" sz="33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TẬP CUỐI </a:t>
            </a:r>
            <a:r>
              <a:rPr kumimoji="0" lang="en-US" sz="3300" b="1" i="0" u="none" strike="noStrike" kern="1200" cap="none" spc="0" normalizeH="0" baseline="0" noProof="0" dirty="0" smtClean="0">
                <a:ln>
                  <a:noFill/>
                </a:ln>
                <a:solidFill>
                  <a:srgbClr val="C00000"/>
                </a:solidFill>
                <a:effectLst/>
                <a:uLnTx/>
                <a:uFillTx/>
                <a:latin typeface="Times New Roman" pitchFamily="18" charset="0"/>
                <a:ea typeface="+mn-ea"/>
                <a:cs typeface="Times New Roman" pitchFamily="18" charset="0"/>
              </a:rPr>
              <a:t>CHƯƠNG III</a:t>
            </a:r>
            <a:endParaRPr kumimoji="0" lang="vi-VN" sz="33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endParaRPr>
          </a:p>
        </p:txBody>
      </p:sp>
      <p:sp>
        <p:nvSpPr>
          <p:cNvPr id="4" name="TextBox 3"/>
          <p:cNvSpPr txBox="1"/>
          <p:nvPr/>
        </p:nvSpPr>
        <p:spPr>
          <a:xfrm>
            <a:off x="51582" y="836712"/>
            <a:ext cx="12108160" cy="4801314"/>
          </a:xfrm>
          <a:prstGeom prst="rect">
            <a:avLst/>
          </a:prstGeom>
          <a:noFill/>
        </p:spPr>
        <p:txBody>
          <a:bodyPr wrap="square" rtlCol="0">
            <a:spAutoFit/>
          </a:bodyPr>
          <a:lstStyle/>
          <a:p>
            <a:pPr algn="just">
              <a:lnSpc>
                <a:spcPct val="150000"/>
              </a:lnSpc>
            </a:pPr>
            <a:r>
              <a:rPr lang="en-US" sz="3200" b="1" u="sng" dirty="0" smtClean="0">
                <a:solidFill>
                  <a:srgbClr val="FF0000"/>
                </a:solidFill>
                <a:latin typeface="Times New Roman" panose="02020603050405020304" pitchFamily="18" charset="0"/>
                <a:cs typeface="Times New Roman" panose="02020603050405020304" pitchFamily="18" charset="0"/>
              </a:rPr>
              <a:t>BÀI 4: </a:t>
            </a:r>
            <a:r>
              <a:rPr lang="vi-VN" sz="3200" dirty="0" smtClean="0">
                <a:latin typeface="Times New Roman" panose="02020603050405020304" pitchFamily="18" charset="0"/>
                <a:cs typeface="Times New Roman" panose="02020603050405020304" pitchFamily="18" charset="0"/>
              </a:rPr>
              <a:t>Cho </a:t>
            </a:r>
            <a:r>
              <a:rPr lang="vi-VN" sz="3200" dirty="0">
                <a:latin typeface="Times New Roman" panose="02020603050405020304" pitchFamily="18" charset="0"/>
                <a:cs typeface="Times New Roman" panose="02020603050405020304" pitchFamily="18" charset="0"/>
              </a:rPr>
              <a:t>hai hàm số </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y=2x</a:t>
            </a:r>
            <a:r>
              <a:rPr lang="vi-VN" sz="3200" dirty="0">
                <a:latin typeface="Times New Roman" panose="02020603050405020304" pitchFamily="18" charset="0"/>
                <a:cs typeface="Times New Roman" panose="02020603050405020304" pitchFamily="18" charset="0"/>
              </a:rPr>
              <a:t>−2</a:t>
            </a:r>
            <a:r>
              <a:rPr lang="vi-VN" sz="3200" dirty="0" smtClean="0">
                <a:latin typeface="Times New Roman" panose="02020603050405020304" pitchFamily="18" charset="0"/>
                <a:cs typeface="Times New Roman" panose="02020603050405020304" pitchFamily="18" charset="0"/>
              </a:rPr>
              <a:t>.</a:t>
            </a:r>
            <a:endParaRPr lang="en-US" sz="3200" dirty="0" smtClean="0">
              <a:latin typeface="Times New Roman" panose="02020603050405020304" pitchFamily="18" charset="0"/>
              <a:cs typeface="Times New Roman" panose="02020603050405020304" pitchFamily="18" charset="0"/>
            </a:endParaRPr>
          </a:p>
          <a:p>
            <a:pPr algn="just">
              <a:lnSpc>
                <a:spcPct val="150000"/>
              </a:lnSpc>
            </a:pPr>
            <a:r>
              <a:rPr lang="vi-VN" sz="3200" dirty="0" smtClean="0">
                <a:latin typeface="Times New Roman" panose="02020603050405020304" pitchFamily="18" charset="0"/>
                <a:cs typeface="Times New Roman" panose="02020603050405020304" pitchFamily="18" charset="0"/>
              </a:rPr>
              <a:t> a</a:t>
            </a:r>
            <a:r>
              <a:rPr lang="vi-VN" sz="3200" dirty="0">
                <a:latin typeface="Times New Roman" panose="02020603050405020304" pitchFamily="18" charset="0"/>
                <a:cs typeface="Times New Roman" panose="02020603050405020304" pitchFamily="18" charset="0"/>
              </a:rPr>
              <a:t>) Vẽ đồ thị hai hàm số đó trên cùng một mặt phẳng tọa độ.</a:t>
            </a:r>
          </a:p>
          <a:p>
            <a:pPr algn="just">
              <a:lnSpc>
                <a:spcPct val="150000"/>
              </a:lnSpc>
            </a:pP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b</a:t>
            </a:r>
            <a:r>
              <a:rPr lang="vi-VN" sz="3200" dirty="0">
                <a:latin typeface="Times New Roman" panose="02020603050405020304" pitchFamily="18" charset="0"/>
                <a:cs typeface="Times New Roman" panose="02020603050405020304" pitchFamily="18" charset="0"/>
              </a:rPr>
              <a:t>) Gọi A, B lần lượt là giao điểm của hai đường thẳng </a:t>
            </a:r>
            <a:r>
              <a:rPr lang="en-US" sz="3200" dirty="0" smtClean="0">
                <a:latin typeface="Times New Roman" panose="02020603050405020304" pitchFamily="18" charset="0"/>
                <a:cs typeface="Times New Roman" panose="02020603050405020304" pitchFamily="18" charset="0"/>
              </a:rPr>
              <a:t>                 </a:t>
            </a:r>
          </a:p>
          <a:p>
            <a:pPr algn="just">
              <a:lnSpc>
                <a:spcPct val="150000"/>
              </a:lnSpc>
            </a:pP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và</a:t>
            </a:r>
            <a:r>
              <a:rPr lang="en-US" sz="3200" dirty="0" smtClean="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y=2x−</a:t>
            </a:r>
            <a:r>
              <a:rPr lang="vi-VN" sz="3200" dirty="0" smtClean="0">
                <a:latin typeface="Times New Roman" panose="02020603050405020304" pitchFamily="18" charset="0"/>
                <a:cs typeface="Times New Roman" panose="02020603050405020304" pitchFamily="18" charset="0"/>
              </a:rPr>
              <a:t>2</a:t>
            </a: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với </a:t>
            </a:r>
            <a:r>
              <a:rPr lang="vi-VN" sz="3200" dirty="0">
                <a:latin typeface="Times New Roman" panose="02020603050405020304" pitchFamily="18" charset="0"/>
                <a:cs typeface="Times New Roman" panose="02020603050405020304" pitchFamily="18" charset="0"/>
              </a:rPr>
              <a:t>trục hoành và C là giao điểm của hai đường thẳng đó. Tính chu vi và diện tích của tam giác ABC (đơn vị đo trên các trục tọa độ là centimét).</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304004385"/>
              </p:ext>
            </p:extLst>
          </p:nvPr>
        </p:nvGraphicFramePr>
        <p:xfrm>
          <a:off x="4079776" y="836712"/>
          <a:ext cx="1944216" cy="972108"/>
        </p:xfrm>
        <a:graphic>
          <a:graphicData uri="http://schemas.openxmlformats.org/presentationml/2006/ole">
            <mc:AlternateContent xmlns:mc="http://schemas.openxmlformats.org/markup-compatibility/2006">
              <mc:Choice xmlns:v="urn:schemas-microsoft-com:vml" Requires="v">
                <p:oleObj spid="_x0000_s14364" name="Equation" r:id="rId3" imgW="787320" imgH="393480" progId="Equation.DSMT4">
                  <p:embed/>
                </p:oleObj>
              </mc:Choice>
              <mc:Fallback>
                <p:oleObj name="Equation" r:id="rId3" imgW="787320" imgH="393480" progId="Equation.DSMT4">
                  <p:embed/>
                  <p:pic>
                    <p:nvPicPr>
                      <p:cNvPr id="0" name=""/>
                      <p:cNvPicPr/>
                      <p:nvPr/>
                    </p:nvPicPr>
                    <p:blipFill>
                      <a:blip r:embed="rId4"/>
                      <a:stretch>
                        <a:fillRect/>
                      </a:stretch>
                    </p:blipFill>
                    <p:spPr>
                      <a:xfrm>
                        <a:off x="4079776" y="836712"/>
                        <a:ext cx="1944216" cy="972108"/>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17231520"/>
              </p:ext>
            </p:extLst>
          </p:nvPr>
        </p:nvGraphicFramePr>
        <p:xfrm>
          <a:off x="9192344" y="2276872"/>
          <a:ext cx="1943100" cy="960437"/>
        </p:xfrm>
        <a:graphic>
          <a:graphicData uri="http://schemas.openxmlformats.org/presentationml/2006/ole">
            <mc:AlternateContent xmlns:mc="http://schemas.openxmlformats.org/markup-compatibility/2006">
              <mc:Choice xmlns:v="urn:schemas-microsoft-com:vml" Requires="v">
                <p:oleObj spid="_x0000_s14365" name="Equation" r:id="rId5" imgW="1943206" imgH="959979" progId="Equation.DSMT4">
                  <p:embed/>
                </p:oleObj>
              </mc:Choice>
              <mc:Fallback>
                <p:oleObj name="Equation" r:id="rId5" imgW="1943206" imgH="959979" progId="Equation.DSMT4">
                  <p:embed/>
                  <p:pic>
                    <p:nvPicPr>
                      <p:cNvPr id="0" name=""/>
                      <p:cNvPicPr/>
                      <p:nvPr/>
                    </p:nvPicPr>
                    <p:blipFill>
                      <a:blip r:embed="rId6"/>
                      <a:stretch>
                        <a:fillRect/>
                      </a:stretch>
                    </p:blipFill>
                    <p:spPr>
                      <a:xfrm>
                        <a:off x="9192344" y="2276872"/>
                        <a:ext cx="1943100" cy="960437"/>
                      </a:xfrm>
                      <a:prstGeom prst="rect">
                        <a:avLst/>
                      </a:prstGeom>
                    </p:spPr>
                  </p:pic>
                </p:oleObj>
              </mc:Fallback>
            </mc:AlternateContent>
          </a:graphicData>
        </a:graphic>
      </p:graphicFrame>
    </p:spTree>
    <p:extLst>
      <p:ext uri="{BB962C8B-B14F-4D97-AF65-F5344CB8AC3E}">
        <p14:creationId xmlns:p14="http://schemas.microsoft.com/office/powerpoint/2010/main" val="9171100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40" y="0"/>
            <a:ext cx="12108160" cy="572780"/>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 name="TextBox 2"/>
          <p:cNvSpPr txBox="1"/>
          <p:nvPr/>
        </p:nvSpPr>
        <p:spPr>
          <a:xfrm>
            <a:off x="3249207" y="-46775"/>
            <a:ext cx="5712911" cy="6001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smtClean="0">
                <a:ln>
                  <a:noFill/>
                </a:ln>
                <a:solidFill>
                  <a:srgbClr val="C00000"/>
                </a:solidFill>
                <a:effectLst/>
                <a:uLnTx/>
                <a:uFillTx/>
                <a:latin typeface="Times New Roman" pitchFamily="18" charset="0"/>
                <a:ea typeface="+mn-ea"/>
                <a:cs typeface="Times New Roman" pitchFamily="18" charset="0"/>
              </a:rPr>
              <a:t>BÀI </a:t>
            </a:r>
            <a:r>
              <a:rPr kumimoji="0" lang="en-US" sz="33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TẬP CUỐI </a:t>
            </a:r>
            <a:r>
              <a:rPr kumimoji="0" lang="en-US" sz="3300" b="1" i="0" u="none" strike="noStrike" kern="1200" cap="none" spc="0" normalizeH="0" baseline="0" noProof="0" dirty="0" smtClean="0">
                <a:ln>
                  <a:noFill/>
                </a:ln>
                <a:solidFill>
                  <a:srgbClr val="C00000"/>
                </a:solidFill>
                <a:effectLst/>
                <a:uLnTx/>
                <a:uFillTx/>
                <a:latin typeface="Times New Roman" pitchFamily="18" charset="0"/>
                <a:ea typeface="+mn-ea"/>
                <a:cs typeface="Times New Roman" pitchFamily="18" charset="0"/>
              </a:rPr>
              <a:t>CHƯƠNG III</a:t>
            </a:r>
            <a:endParaRPr kumimoji="0" lang="vi-VN" sz="33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endParaRPr>
          </a:p>
        </p:txBody>
      </p:sp>
      <p:pic>
        <p:nvPicPr>
          <p:cNvPr id="4" name="Picture 3"/>
          <p:cNvPicPr/>
          <p:nvPr/>
        </p:nvPicPr>
        <p:blipFill>
          <a:blip r:embed="rId2"/>
          <a:stretch>
            <a:fillRect/>
          </a:stretch>
        </p:blipFill>
        <p:spPr>
          <a:xfrm>
            <a:off x="1991544" y="1052736"/>
            <a:ext cx="7488832" cy="5040560"/>
          </a:xfrm>
          <a:prstGeom prst="rect">
            <a:avLst/>
          </a:prstGeom>
        </p:spPr>
      </p:pic>
    </p:spTree>
    <p:extLst>
      <p:ext uri="{BB962C8B-B14F-4D97-AF65-F5344CB8AC3E}">
        <p14:creationId xmlns:p14="http://schemas.microsoft.com/office/powerpoint/2010/main" val="39348308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1"/>
          <p:cNvSpPr>
            <a:spLocks noChangeArrowheads="1"/>
          </p:cNvSpPr>
          <p:nvPr/>
        </p:nvSpPr>
        <p:spPr bwMode="auto">
          <a:xfrm>
            <a:off x="-9236" y="191053"/>
            <a:ext cx="12192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kumimoji="0" lang="en-US" altLang="en-US" sz="2400" b="0" i="0" u="none" strike="noStrike" cap="none" normalizeH="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 B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lượt</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giao</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thẳng</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y=2x-2</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20" name="Rectangle 12"/>
          <p:cNvSpPr>
            <a:spLocks noChangeArrowheads="1"/>
          </p:cNvSpPr>
          <p:nvPr/>
        </p:nvSpPr>
        <p:spPr bwMode="auto">
          <a:xfrm>
            <a:off x="74820" y="697627"/>
            <a:ext cx="12023887" cy="7478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trục</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hoành</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giao</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thẳng</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 ≡ N; B ≡ Q.</a:t>
            </a:r>
            <a:endParaRPr kumimoji="0" lang="en-US" altLang="en-US" sz="2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chiếu</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AB hay CH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tam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giác</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ABC.</a:t>
            </a:r>
            <a:endParaRPr kumimoji="0" lang="en-US" altLang="en-US" sz="2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dirty="0" err="1" smtClean="0">
                <a:latin typeface="Times New Roman" panose="02020603050405020304" pitchFamily="18" charset="0"/>
                <a:cs typeface="Times New Roman" panose="02020603050405020304" pitchFamily="18" charset="0"/>
              </a:rPr>
              <a:t>Dựa</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vẽ</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Tọa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C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C(2; 2);</a:t>
            </a:r>
          </a:p>
          <a:p>
            <a:r>
              <a:rPr lang="en-US" sz="2400" dirty="0">
                <a:latin typeface="Times New Roman" panose="02020603050405020304" pitchFamily="18" charset="0"/>
                <a:cs typeface="Times New Roman" panose="02020603050405020304" pitchFamily="18" charset="0"/>
              </a:rPr>
              <a:t>• H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C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Ox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tọa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H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H(2; 0) </a:t>
            </a:r>
            <a:r>
              <a:rPr lang="en-US" sz="2400" dirty="0" err="1">
                <a:latin typeface="Times New Roman" panose="02020603050405020304" pitchFamily="18" charset="0"/>
                <a:cs typeface="Times New Roman" panose="02020603050405020304" pitchFamily="18" charset="0"/>
              </a:rPr>
              <a:t>suy</a:t>
            </a:r>
            <a:r>
              <a:rPr lang="en-US" sz="2400" dirty="0">
                <a:latin typeface="Times New Roman" panose="02020603050405020304" pitchFamily="18" charset="0"/>
                <a:cs typeface="Times New Roman" panose="02020603050405020304" pitchFamily="18" charset="0"/>
              </a:rPr>
              <a:t> CH = 2 cm.</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dài</a:t>
            </a:r>
            <a:r>
              <a:rPr lang="en-US" sz="2400" dirty="0">
                <a:latin typeface="Times New Roman" panose="02020603050405020304" pitchFamily="18" charset="0"/>
                <a:cs typeface="Times New Roman" panose="02020603050405020304" pitchFamily="18" charset="0"/>
              </a:rPr>
              <a:t> AB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6 – 1 = 5 (cm).</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dài</a:t>
            </a:r>
            <a:r>
              <a:rPr lang="en-US" sz="2400" dirty="0">
                <a:latin typeface="Times New Roman" panose="02020603050405020304" pitchFamily="18" charset="0"/>
                <a:cs typeface="Times New Roman" panose="02020603050405020304" pitchFamily="18" charset="0"/>
              </a:rPr>
              <a:t> BH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2 – 1 = 1 (cm).</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dài</a:t>
            </a:r>
            <a:r>
              <a:rPr lang="en-US" sz="2400" dirty="0">
                <a:latin typeface="Times New Roman" panose="02020603050405020304" pitchFamily="18" charset="0"/>
                <a:cs typeface="Times New Roman" panose="02020603050405020304" pitchFamily="18" charset="0"/>
              </a:rPr>
              <a:t> AH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6 – 2 = 4 (cm).</a:t>
            </a:r>
          </a:p>
          <a:p>
            <a:r>
              <a:rPr lang="en-US" sz="2400" dirty="0" err="1">
                <a:latin typeface="Times New Roman" panose="02020603050405020304" pitchFamily="18" charset="0"/>
                <a:cs typeface="Times New Roman" panose="02020603050405020304" pitchFamily="18" charset="0"/>
              </a:rPr>
              <a:t>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Pythagore</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AC</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 AH</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 CH</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 4</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+ 2</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 </a:t>
            </a:r>
            <a:r>
              <a:rPr lang="en-US" sz="2400" dirty="0" smtClean="0">
                <a:latin typeface="Times New Roman" panose="02020603050405020304" pitchFamily="18" charset="0"/>
                <a:cs typeface="Times New Roman" panose="02020603050405020304" pitchFamily="18" charset="0"/>
              </a:rPr>
              <a:t>20. </a:t>
            </a:r>
            <a:r>
              <a:rPr lang="en-US" sz="2400" dirty="0" err="1" smtClean="0">
                <a:latin typeface="Times New Roman" panose="02020603050405020304" pitchFamily="18" charset="0"/>
                <a:cs typeface="Times New Roman" panose="02020603050405020304" pitchFamily="18" charset="0"/>
              </a:rPr>
              <a:t>Suy</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AC</a:t>
            </a:r>
            <a:r>
              <a:rPr lang="en-US" sz="2400"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cm</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BC</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 BH</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 CH</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 1</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+ 2</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 </a:t>
            </a:r>
            <a:r>
              <a:rPr lang="en-US" sz="2400" dirty="0" smtClean="0">
                <a:latin typeface="Times New Roman" panose="02020603050405020304" pitchFamily="18" charset="0"/>
                <a:cs typeface="Times New Roman" panose="02020603050405020304" pitchFamily="18" charset="0"/>
              </a:rPr>
              <a:t>5. </a:t>
            </a:r>
            <a:r>
              <a:rPr lang="en-US" sz="2400" dirty="0" err="1" smtClean="0">
                <a:latin typeface="Times New Roman" panose="02020603050405020304" pitchFamily="18" charset="0"/>
                <a:cs typeface="Times New Roman" panose="02020603050405020304" pitchFamily="18" charset="0"/>
              </a:rPr>
              <a:t>Suy</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BC</a:t>
            </a:r>
            <a:r>
              <a:rPr lang="en-US" sz="2400"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cm</a:t>
            </a:r>
            <a:r>
              <a:rPr lang="en-US" sz="2400" dirty="0">
                <a:latin typeface="Times New Roman" panose="02020603050405020304" pitchFamily="18" charset="0"/>
                <a:cs typeface="Times New Roman" panose="02020603050405020304" pitchFamily="18" charset="0"/>
              </a:rPr>
              <a:t>.</a:t>
            </a:r>
          </a:p>
          <a:p>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a:t>
            </a:r>
            <a:r>
              <a:rPr lang="en-US" sz="2400" dirty="0">
                <a:latin typeface="Times New Roman" panose="02020603050405020304" pitchFamily="18" charset="0"/>
                <a:cs typeface="Times New Roman" panose="02020603050405020304" pitchFamily="18" charset="0"/>
              </a:rPr>
              <a:t> vi tam </a:t>
            </a:r>
            <a:r>
              <a:rPr lang="en-US" sz="2400" dirty="0" err="1">
                <a:latin typeface="Times New Roman" panose="02020603050405020304" pitchFamily="18" charset="0"/>
                <a:cs typeface="Times New Roman" panose="02020603050405020304" pitchFamily="18" charset="0"/>
              </a:rPr>
              <a:t>giác</a:t>
            </a:r>
            <a:r>
              <a:rPr lang="en-US" sz="2400" dirty="0">
                <a:latin typeface="Times New Roman" panose="02020603050405020304" pitchFamily="18" charset="0"/>
                <a:cs typeface="Times New Roman" panose="02020603050405020304" pitchFamily="18" charset="0"/>
              </a:rPr>
              <a:t> ABC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a:t>
            </a:r>
          </a:p>
          <a:p>
            <a:r>
              <a:rPr lang="en-US" sz="2400" dirty="0" smtClean="0">
                <a:latin typeface="Times New Roman" panose="02020603050405020304" pitchFamily="18" charset="0"/>
                <a:cs typeface="Times New Roman" panose="02020603050405020304" pitchFamily="18" charset="0"/>
              </a:rPr>
              <a:t>AB+BC+AC≈</a:t>
            </a:r>
            <a:r>
              <a:rPr lang="en-US" sz="2400" dirty="0">
                <a:latin typeface="Times New Roman" panose="02020603050405020304" pitchFamily="18" charset="0"/>
                <a:cs typeface="Times New Roman" panose="02020603050405020304" pitchFamily="18" charset="0"/>
              </a:rPr>
              <a:t>11,71 (cm)</a:t>
            </a:r>
          </a:p>
          <a:p>
            <a:r>
              <a:rPr lang="en-US" sz="2400" dirty="0" err="1">
                <a:latin typeface="Times New Roman" panose="02020603050405020304" pitchFamily="18" charset="0"/>
                <a:cs typeface="Times New Roman" panose="02020603050405020304" pitchFamily="18" charset="0"/>
              </a:rPr>
              <a:t>Diện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tam </a:t>
            </a:r>
            <a:r>
              <a:rPr lang="en-US" sz="2400" dirty="0" err="1">
                <a:latin typeface="Times New Roman" panose="02020603050405020304" pitchFamily="18" charset="0"/>
                <a:cs typeface="Times New Roman" panose="02020603050405020304" pitchFamily="18" charset="0"/>
              </a:rPr>
              <a:t>giác</a:t>
            </a:r>
            <a:r>
              <a:rPr lang="en-US" sz="2400" dirty="0">
                <a:latin typeface="Times New Roman" panose="02020603050405020304" pitchFamily="18" charset="0"/>
                <a:cs typeface="Times New Roman" panose="02020603050405020304" pitchFamily="18" charset="0"/>
              </a:rPr>
              <a:t> ABC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5</a:t>
            </a:r>
            <a:r>
              <a:rPr lang="en-US" sz="2400" dirty="0">
                <a:latin typeface="Times New Roman" panose="02020603050405020304" pitchFamily="18" charset="0"/>
                <a:cs typeface="Times New Roman" panose="02020603050405020304" pitchFamily="18" charset="0"/>
              </a:rPr>
              <a:t> (cm</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21" name="Object 20"/>
          <p:cNvGraphicFramePr>
            <a:graphicFrameLocks noChangeAspect="1"/>
          </p:cNvGraphicFramePr>
          <p:nvPr>
            <p:extLst>
              <p:ext uri="{D42A27DB-BD31-4B8C-83A1-F6EECF244321}">
                <p14:modId xmlns:p14="http://schemas.microsoft.com/office/powerpoint/2010/main" val="2020995690"/>
              </p:ext>
            </p:extLst>
          </p:nvPr>
        </p:nvGraphicFramePr>
        <p:xfrm>
          <a:off x="6744072" y="43118"/>
          <a:ext cx="1605554" cy="793594"/>
        </p:xfrm>
        <a:graphic>
          <a:graphicData uri="http://schemas.openxmlformats.org/presentationml/2006/ole">
            <mc:AlternateContent xmlns:mc="http://schemas.openxmlformats.org/markup-compatibility/2006">
              <mc:Choice xmlns:v="urn:schemas-microsoft-com:vml" Requires="v">
                <p:oleObj spid="_x0000_s17485" name="Equation" r:id="rId3" imgW="1943206" imgH="959979" progId="Equation.DSMT4">
                  <p:embed/>
                </p:oleObj>
              </mc:Choice>
              <mc:Fallback>
                <p:oleObj name="Equation" r:id="rId3" imgW="1943206" imgH="959979" progId="Equation.DSMT4">
                  <p:embed/>
                  <p:pic>
                    <p:nvPicPr>
                      <p:cNvPr id="0" name=""/>
                      <p:cNvPicPr/>
                      <p:nvPr/>
                    </p:nvPicPr>
                    <p:blipFill>
                      <a:blip r:embed="rId4"/>
                      <a:stretch>
                        <a:fillRect/>
                      </a:stretch>
                    </p:blipFill>
                    <p:spPr>
                      <a:xfrm>
                        <a:off x="6744072" y="43118"/>
                        <a:ext cx="1605554" cy="793594"/>
                      </a:xfrm>
                      <a:prstGeom prst="rect">
                        <a:avLst/>
                      </a:prstGeom>
                    </p:spPr>
                  </p:pic>
                </p:oleObj>
              </mc:Fallback>
            </mc:AlternateContent>
          </a:graphicData>
        </a:graphic>
      </p:graphicFrame>
      <p:pic>
        <p:nvPicPr>
          <p:cNvPr id="22" name="Picture 21"/>
          <p:cNvPicPr/>
          <p:nvPr/>
        </p:nvPicPr>
        <p:blipFill>
          <a:blip r:embed="rId5"/>
          <a:stretch>
            <a:fillRect/>
          </a:stretch>
        </p:blipFill>
        <p:spPr>
          <a:xfrm>
            <a:off x="7261258" y="4064072"/>
            <a:ext cx="4906645" cy="2809875"/>
          </a:xfrm>
          <a:prstGeom prst="rect">
            <a:avLst/>
          </a:prstGeom>
        </p:spPr>
      </p:pic>
      <p:graphicFrame>
        <p:nvGraphicFramePr>
          <p:cNvPr id="59" name="Object 58"/>
          <p:cNvGraphicFramePr>
            <a:graphicFrameLocks noChangeAspect="1"/>
          </p:cNvGraphicFramePr>
          <p:nvPr>
            <p:extLst>
              <p:ext uri="{D42A27DB-BD31-4B8C-83A1-F6EECF244321}">
                <p14:modId xmlns:p14="http://schemas.microsoft.com/office/powerpoint/2010/main" val="2951232911"/>
              </p:ext>
            </p:extLst>
          </p:nvPr>
        </p:nvGraphicFramePr>
        <p:xfrm>
          <a:off x="6010838" y="4036367"/>
          <a:ext cx="517202" cy="400745"/>
        </p:xfrm>
        <a:graphic>
          <a:graphicData uri="http://schemas.openxmlformats.org/presentationml/2006/ole">
            <mc:AlternateContent xmlns:mc="http://schemas.openxmlformats.org/markup-compatibility/2006">
              <mc:Choice xmlns:v="urn:schemas-microsoft-com:vml" Requires="v">
                <p:oleObj spid="_x0000_s17486" name="Equation" r:id="rId6" imgW="314590" imgH="228948" progId="Equation.DSMT4">
                  <p:embed/>
                </p:oleObj>
              </mc:Choice>
              <mc:Fallback>
                <p:oleObj name="Equation" r:id="rId6" imgW="314590" imgH="228948" progId="Equation.DSMT4">
                  <p:embed/>
                  <p:pic>
                    <p:nvPicPr>
                      <p:cNvPr id="0" name=""/>
                      <p:cNvPicPr/>
                      <p:nvPr/>
                    </p:nvPicPr>
                    <p:blipFill>
                      <a:blip r:embed="rId7"/>
                      <a:stretch>
                        <a:fillRect/>
                      </a:stretch>
                    </p:blipFill>
                    <p:spPr>
                      <a:xfrm>
                        <a:off x="6010838" y="4036367"/>
                        <a:ext cx="517202" cy="400745"/>
                      </a:xfrm>
                      <a:prstGeom prst="rect">
                        <a:avLst/>
                      </a:prstGeom>
                    </p:spPr>
                  </p:pic>
                </p:oleObj>
              </mc:Fallback>
            </mc:AlternateContent>
          </a:graphicData>
        </a:graphic>
      </p:graphicFrame>
      <p:graphicFrame>
        <p:nvGraphicFramePr>
          <p:cNvPr id="60" name="Object 59"/>
          <p:cNvGraphicFramePr>
            <a:graphicFrameLocks noChangeAspect="1"/>
          </p:cNvGraphicFramePr>
          <p:nvPr>
            <p:extLst>
              <p:ext uri="{D42A27DB-BD31-4B8C-83A1-F6EECF244321}">
                <p14:modId xmlns:p14="http://schemas.microsoft.com/office/powerpoint/2010/main" val="4075010301"/>
              </p:ext>
            </p:extLst>
          </p:nvPr>
        </p:nvGraphicFramePr>
        <p:xfrm>
          <a:off x="5794814" y="4437112"/>
          <a:ext cx="432048" cy="432048"/>
        </p:xfrm>
        <a:graphic>
          <a:graphicData uri="http://schemas.openxmlformats.org/presentationml/2006/ole">
            <mc:AlternateContent xmlns:mc="http://schemas.openxmlformats.org/markup-compatibility/2006">
              <mc:Choice xmlns:v="urn:schemas-microsoft-com:vml" Requires="v">
                <p:oleObj spid="_x0000_s17487" name="Equation" r:id="rId8" imgW="228600" imgH="228600" progId="Equation.DSMT4">
                  <p:embed/>
                </p:oleObj>
              </mc:Choice>
              <mc:Fallback>
                <p:oleObj name="Equation" r:id="rId8" imgW="228600" imgH="228600" progId="Equation.DSMT4">
                  <p:embed/>
                  <p:pic>
                    <p:nvPicPr>
                      <p:cNvPr id="0" name=""/>
                      <p:cNvPicPr/>
                      <p:nvPr/>
                    </p:nvPicPr>
                    <p:blipFill>
                      <a:blip r:embed="rId9"/>
                      <a:stretch>
                        <a:fillRect/>
                      </a:stretch>
                    </p:blipFill>
                    <p:spPr>
                      <a:xfrm>
                        <a:off x="5794814" y="4437112"/>
                        <a:ext cx="432048" cy="432048"/>
                      </a:xfrm>
                      <a:prstGeom prst="rect">
                        <a:avLst/>
                      </a:prstGeom>
                    </p:spPr>
                  </p:pic>
                </p:oleObj>
              </mc:Fallback>
            </mc:AlternateContent>
          </a:graphicData>
        </a:graphic>
      </p:graphicFrame>
    </p:spTree>
    <p:extLst>
      <p:ext uri="{BB962C8B-B14F-4D97-AF65-F5344CB8AC3E}">
        <p14:creationId xmlns:p14="http://schemas.microsoft.com/office/powerpoint/2010/main" val="7855659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40" y="0"/>
            <a:ext cx="12108160" cy="572780"/>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TextBox 2"/>
          <p:cNvSpPr txBox="1"/>
          <p:nvPr/>
        </p:nvSpPr>
        <p:spPr>
          <a:xfrm>
            <a:off x="3249207" y="-46775"/>
            <a:ext cx="5712911" cy="600164"/>
          </a:xfrm>
          <a:prstGeom prst="rect">
            <a:avLst/>
          </a:prstGeom>
          <a:noFill/>
        </p:spPr>
        <p:txBody>
          <a:bodyPr wrap="none" rtlCol="0">
            <a:spAutoFit/>
          </a:bodyPr>
          <a:lstStyle/>
          <a:p>
            <a:r>
              <a:rPr lang="en-US" sz="3300" b="1" dirty="0" smtClean="0">
                <a:solidFill>
                  <a:srgbClr val="C00000"/>
                </a:solidFill>
                <a:latin typeface="Times New Roman" pitchFamily="18" charset="0"/>
                <a:cs typeface="Times New Roman" pitchFamily="18" charset="0"/>
              </a:rPr>
              <a:t>BÀI </a:t>
            </a:r>
            <a:r>
              <a:rPr lang="en-US" sz="3300" b="1" dirty="0">
                <a:solidFill>
                  <a:srgbClr val="C00000"/>
                </a:solidFill>
                <a:latin typeface="Times New Roman" pitchFamily="18" charset="0"/>
                <a:cs typeface="Times New Roman" pitchFamily="18" charset="0"/>
              </a:rPr>
              <a:t>TẬP CUỐI </a:t>
            </a:r>
            <a:r>
              <a:rPr lang="en-US" sz="3300" b="1" dirty="0" smtClean="0">
                <a:solidFill>
                  <a:srgbClr val="C00000"/>
                </a:solidFill>
                <a:latin typeface="Times New Roman" pitchFamily="18" charset="0"/>
                <a:cs typeface="Times New Roman" pitchFamily="18" charset="0"/>
              </a:rPr>
              <a:t>CHƯƠNG III</a:t>
            </a:r>
            <a:endParaRPr lang="vi-VN" sz="3300" b="1" dirty="0">
              <a:solidFill>
                <a:srgbClr val="C00000"/>
              </a:solidFill>
              <a:latin typeface="Times New Roman" pitchFamily="18" charset="0"/>
              <a:cs typeface="Times New Roman" pitchFamily="18" charset="0"/>
            </a:endParaRPr>
          </a:p>
        </p:txBody>
      </p:sp>
      <p:sp>
        <p:nvSpPr>
          <p:cNvPr id="4" name="Rectangle 3"/>
          <p:cNvSpPr/>
          <p:nvPr/>
        </p:nvSpPr>
        <p:spPr>
          <a:xfrm>
            <a:off x="83840" y="980728"/>
            <a:ext cx="12108160" cy="3046988"/>
          </a:xfrm>
          <a:prstGeom prst="rect">
            <a:avLst/>
          </a:prstGeom>
        </p:spPr>
        <p:txBody>
          <a:bodyPr wrap="square">
            <a:spAutoFit/>
          </a:bodyPr>
          <a:lstStyle/>
          <a:p>
            <a:pPr algn="just">
              <a:lnSpc>
                <a:spcPct val="150000"/>
              </a:lnSpc>
            </a:pPr>
            <a:r>
              <a:rPr lang="en-US" sz="3200" b="1" u="sng" dirty="0" smtClean="0">
                <a:solidFill>
                  <a:srgbClr val="FF0000"/>
                </a:solidFill>
                <a:latin typeface="Times New Roman" panose="02020603050405020304" pitchFamily="18" charset="0"/>
                <a:cs typeface="Times New Roman" panose="02020603050405020304" pitchFamily="18" charset="0"/>
              </a:rPr>
              <a:t>BÀI 5:</a:t>
            </a:r>
            <a:r>
              <a:rPr lang="en-US" sz="3200" b="1" dirty="0" smtClean="0">
                <a:solidFill>
                  <a:srgbClr val="FF0000"/>
                </a:solidFill>
                <a:latin typeface="Times New Roman" panose="02020603050405020304" pitchFamily="18" charset="0"/>
                <a:cs typeface="Times New Roman" panose="02020603050405020304" pitchFamily="18" charset="0"/>
              </a:rPr>
              <a:t> </a:t>
            </a:r>
            <a:r>
              <a:rPr lang="vi-VN" sz="3200" dirty="0" smtClean="0">
                <a:solidFill>
                  <a:srgbClr val="000000"/>
                </a:solidFill>
                <a:latin typeface="Times New Roman" panose="02020603050405020304" pitchFamily="18" charset="0"/>
                <a:cs typeface="Times New Roman" panose="02020603050405020304" pitchFamily="18" charset="0"/>
              </a:rPr>
              <a:t>a</a:t>
            </a:r>
            <a:r>
              <a:rPr lang="vi-VN" sz="3200" dirty="0">
                <a:solidFill>
                  <a:srgbClr val="000000"/>
                </a:solidFill>
                <a:latin typeface="Times New Roman" panose="02020603050405020304" pitchFamily="18" charset="0"/>
                <a:cs typeface="Times New Roman" panose="02020603050405020304" pitchFamily="18" charset="0"/>
              </a:rPr>
              <a:t>) Biết rằng với x = 3 thì hàm số y = 2x + b có giá trị là 11. </a:t>
            </a:r>
            <a:endParaRPr lang="en-US" sz="3200" dirty="0" smtClean="0">
              <a:solidFill>
                <a:srgbClr val="000000"/>
              </a:solidFill>
              <a:latin typeface="Times New Roman" panose="02020603050405020304" pitchFamily="18" charset="0"/>
              <a:cs typeface="Times New Roman" panose="02020603050405020304" pitchFamily="18" charset="0"/>
            </a:endParaRPr>
          </a:p>
          <a:p>
            <a:pPr algn="just">
              <a:lnSpc>
                <a:spcPct val="150000"/>
              </a:lnSpc>
            </a:pPr>
            <a:r>
              <a:rPr lang="vi-VN" sz="3200" dirty="0" smtClean="0">
                <a:solidFill>
                  <a:srgbClr val="000000"/>
                </a:solidFill>
                <a:latin typeface="Times New Roman" panose="02020603050405020304" pitchFamily="18" charset="0"/>
                <a:cs typeface="Times New Roman" panose="02020603050405020304" pitchFamily="18" charset="0"/>
              </a:rPr>
              <a:t>Tìm </a:t>
            </a:r>
            <a:r>
              <a:rPr lang="vi-VN" sz="3200" dirty="0">
                <a:solidFill>
                  <a:srgbClr val="000000"/>
                </a:solidFill>
                <a:latin typeface="Times New Roman" panose="02020603050405020304" pitchFamily="18" charset="0"/>
                <a:cs typeface="Times New Roman" panose="02020603050405020304" pitchFamily="18" charset="0"/>
              </a:rPr>
              <a:t>b và vẽ đồ thị của hàm số với giá trị b vừa tìm được.</a:t>
            </a:r>
          </a:p>
          <a:p>
            <a:pPr algn="just">
              <a:lnSpc>
                <a:spcPct val="150000"/>
              </a:lnSpc>
            </a:pPr>
            <a:r>
              <a:rPr lang="vi-VN" sz="3200" dirty="0">
                <a:solidFill>
                  <a:srgbClr val="000000"/>
                </a:solidFill>
                <a:latin typeface="Times New Roman" panose="02020603050405020304" pitchFamily="18" charset="0"/>
                <a:cs typeface="Times New Roman" panose="02020603050405020304" pitchFamily="18" charset="0"/>
              </a:rPr>
              <a:t>b) Biết rằng đồ thị của hàm số y = ax + 6 đi qua điểm A(− 2; 2). </a:t>
            </a:r>
            <a:endParaRPr lang="en-US" sz="3200" dirty="0" smtClean="0">
              <a:solidFill>
                <a:srgbClr val="000000"/>
              </a:solidFill>
              <a:latin typeface="Times New Roman" panose="02020603050405020304" pitchFamily="18" charset="0"/>
              <a:cs typeface="Times New Roman" panose="02020603050405020304" pitchFamily="18" charset="0"/>
            </a:endParaRPr>
          </a:p>
          <a:p>
            <a:pPr algn="just">
              <a:lnSpc>
                <a:spcPct val="150000"/>
              </a:lnSpc>
            </a:pPr>
            <a:r>
              <a:rPr lang="vi-VN" sz="3200" dirty="0" smtClean="0">
                <a:solidFill>
                  <a:srgbClr val="000000"/>
                </a:solidFill>
                <a:latin typeface="Times New Roman" panose="02020603050405020304" pitchFamily="18" charset="0"/>
                <a:cs typeface="Times New Roman" panose="02020603050405020304" pitchFamily="18" charset="0"/>
              </a:rPr>
              <a:t>Tìm </a:t>
            </a:r>
            <a:r>
              <a:rPr lang="vi-VN" sz="3200" dirty="0">
                <a:solidFill>
                  <a:srgbClr val="000000"/>
                </a:solidFill>
                <a:latin typeface="Times New Roman" panose="02020603050405020304" pitchFamily="18" charset="0"/>
                <a:cs typeface="Times New Roman" panose="02020603050405020304" pitchFamily="18" charset="0"/>
              </a:rPr>
              <a:t>a và vẽ đồ thị của hàm số với giá trị a vừa tìm được.</a:t>
            </a:r>
            <a:endParaRPr lang="vi-VN" sz="32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2161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Chỗ dành sẵn cho Nội dung 4" descr="Ảnh có chứa diều, bầu trời, bay, ngoài trời&#10;&#10;Mô tả được tạo tự động">
            <a:extLst>
              <a:ext uri="{FF2B5EF4-FFF2-40B4-BE49-F238E27FC236}">
                <a16:creationId xmlns:a16="http://schemas.microsoft.com/office/drawing/2014/main" id="{13C0757B-7C79-4680-A650-9B16389C01CC}"/>
              </a:ext>
            </a:extLst>
          </p:cNvPr>
          <p:cNvPicPr>
            <a:picLocks noChangeAspect="1"/>
          </p:cNvPicPr>
          <p:nvPr/>
        </p:nvPicPr>
        <p:blipFill>
          <a:blip r:embed="rId2">
            <a:extLst>
              <a:ext uri="{28A0092B-C50C-407E-A947-70E740481C1C}">
                <a14:useLocalDpi xmlns:a14="http://schemas.microsoft.com/office/drawing/2010/main" val="0"/>
              </a:ext>
            </a:extLst>
          </a:blip>
          <a:srcRect l="7294"/>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ộp Văn bản 1">
            <a:extLst>
              <a:ext uri="{FF2B5EF4-FFF2-40B4-BE49-F238E27FC236}">
                <a16:creationId xmlns:a16="http://schemas.microsoft.com/office/drawing/2014/main" id="{11B2A6F5-0431-4D7E-AA7D-268506D61399}"/>
              </a:ext>
            </a:extLst>
          </p:cNvPr>
          <p:cNvSpPr txBox="1"/>
          <p:nvPr/>
        </p:nvSpPr>
        <p:spPr>
          <a:xfrm>
            <a:off x="2333625" y="485775"/>
            <a:ext cx="8885238" cy="474663"/>
          </a:xfrm>
          <a:prstGeom prst="rect">
            <a:avLst/>
          </a:prstGeom>
        </p:spPr>
        <p:txBody>
          <a:bodyPr lIns="121920" tIns="60960" rIns="121920" bIns="60960">
            <a:normAutofit fontScale="92500" lnSpcReduction="20000"/>
          </a:bodyPr>
          <a:lstStyle/>
          <a:p>
            <a:pPr marL="0" marR="0" lvl="0" indent="0" algn="l" defTabSz="457200" rtl="0" eaLnBrk="0" fontAlgn="base" latinLnBrk="0" hangingPunct="0">
              <a:lnSpc>
                <a:spcPct val="90000"/>
              </a:lnSpc>
              <a:spcBef>
                <a:spcPct val="0"/>
              </a:spcBef>
              <a:spcAft>
                <a:spcPts val="800"/>
              </a:spcAft>
              <a:buClrTx/>
              <a:buSzTx/>
              <a:buFontTx/>
              <a:buNone/>
              <a:tabLst/>
              <a:defRPr/>
            </a:pPr>
            <a:r>
              <a:rPr kumimoji="0" lang="en-US" sz="3200"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PHÒNG GIÁO DỤC VÀ ĐÀO TẠO ……….</a:t>
            </a:r>
          </a:p>
        </p:txBody>
      </p:sp>
      <p:sp>
        <p:nvSpPr>
          <p:cNvPr id="14340" name="Hộp Văn bản 7">
            <a:extLst>
              <a:ext uri="{FF2B5EF4-FFF2-40B4-BE49-F238E27FC236}">
                <a16:creationId xmlns:a16="http://schemas.microsoft.com/office/drawing/2014/main" id="{2CAAEF12-176C-4721-90A1-C4574CE580A0}"/>
              </a:ext>
            </a:extLst>
          </p:cNvPr>
          <p:cNvSpPr txBox="1">
            <a:spLocks noChangeArrowheads="1"/>
          </p:cNvSpPr>
          <p:nvPr/>
        </p:nvSpPr>
        <p:spPr bwMode="auto">
          <a:xfrm>
            <a:off x="1773238" y="957263"/>
            <a:ext cx="44386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57200" rtl="0" eaLnBrk="0" fontAlgn="base" latinLnBrk="0" hangingPunct="0">
              <a:lnSpc>
                <a:spcPct val="100000"/>
              </a:lnSpc>
              <a:spcBef>
                <a:spcPct val="0"/>
              </a:spcBef>
              <a:spcAft>
                <a:spcPts val="800"/>
              </a:spcAft>
              <a:buClrTx/>
              <a:buSzTx/>
              <a:buFontTx/>
              <a:buNone/>
              <a:tabLst/>
              <a:defRPr/>
            </a:pPr>
            <a:r>
              <a:rPr kumimoji="0" lang="en-US" altLang="en-US" sz="3600"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TRƯỜNG …………..</a:t>
            </a:r>
          </a:p>
        </p:txBody>
      </p:sp>
      <p:sp>
        <p:nvSpPr>
          <p:cNvPr id="14341" name="Hộp Văn bản 8">
            <a:extLst>
              <a:ext uri="{FF2B5EF4-FFF2-40B4-BE49-F238E27FC236}">
                <a16:creationId xmlns:a16="http://schemas.microsoft.com/office/drawing/2014/main" id="{96C62253-DD99-4355-93DD-06265389E618}"/>
              </a:ext>
            </a:extLst>
          </p:cNvPr>
          <p:cNvSpPr txBox="1">
            <a:spLocks noChangeArrowheads="1"/>
          </p:cNvSpPr>
          <p:nvPr/>
        </p:nvSpPr>
        <p:spPr bwMode="auto">
          <a:xfrm>
            <a:off x="3927475" y="4949825"/>
            <a:ext cx="1847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57200" rtl="0" eaLnBrk="0" fontAlgn="base" latinLnBrk="0" hangingPunct="0">
              <a:lnSpc>
                <a:spcPct val="100000"/>
              </a:lnSpc>
              <a:spcBef>
                <a:spcPct val="0"/>
              </a:spcBef>
              <a:spcAft>
                <a:spcPts val="800"/>
              </a:spcAft>
              <a:buClrTx/>
              <a:buSzTx/>
              <a:buFontTx/>
              <a:buNone/>
              <a:tabLst/>
              <a:defRPr/>
            </a:pPr>
            <a:r>
              <a:rPr kumimoji="0" lang="en-US" altLang="en-US" sz="4000"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GV:…..</a:t>
            </a:r>
          </a:p>
        </p:txBody>
      </p:sp>
      <p:sp>
        <p:nvSpPr>
          <p:cNvPr id="14342" name="Hộp Văn bản 9">
            <a:extLst>
              <a:ext uri="{FF2B5EF4-FFF2-40B4-BE49-F238E27FC236}">
                <a16:creationId xmlns:a16="http://schemas.microsoft.com/office/drawing/2014/main" id="{C22BF707-C6DE-4F83-BF6D-85E9FAEC53E1}"/>
              </a:ext>
            </a:extLst>
          </p:cNvPr>
          <p:cNvSpPr txBox="1">
            <a:spLocks noChangeArrowheads="1"/>
          </p:cNvSpPr>
          <p:nvPr/>
        </p:nvSpPr>
        <p:spPr bwMode="auto">
          <a:xfrm>
            <a:off x="1590675" y="3908425"/>
            <a:ext cx="10312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57200" rtl="0" eaLnBrk="0" fontAlgn="base" latinLnBrk="0" hangingPunct="0">
              <a:lnSpc>
                <a:spcPct val="100000"/>
              </a:lnSpc>
              <a:spcBef>
                <a:spcPct val="0"/>
              </a:spcBef>
              <a:spcAft>
                <a:spcPts val="800"/>
              </a:spcAft>
              <a:buClrTx/>
              <a:buSzTx/>
              <a:buFontTx/>
              <a:buNone/>
              <a:tabLst/>
              <a:defRPr/>
            </a:pPr>
            <a:r>
              <a:rPr kumimoji="0" lang="en-US" altLang="en-US" sz="6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MÔN TOÁN </a:t>
            </a:r>
            <a:r>
              <a:rPr kumimoji="0" lang="en-US" altLang="en-US" sz="60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8 </a:t>
            </a:r>
            <a:r>
              <a:rPr kumimoji="0" lang="en-US" altLang="en-US" sz="6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(CÁNH DIỀU )</a:t>
            </a:r>
          </a:p>
        </p:txBody>
      </p:sp>
      <p:sp>
        <p:nvSpPr>
          <p:cNvPr id="14343" name="Hộp Văn bản 10">
            <a:extLst>
              <a:ext uri="{FF2B5EF4-FFF2-40B4-BE49-F238E27FC236}">
                <a16:creationId xmlns:a16="http://schemas.microsoft.com/office/drawing/2014/main" id="{9A2B3205-9578-49F8-B349-A9FC4A379AC8}"/>
              </a:ext>
            </a:extLst>
          </p:cNvPr>
          <p:cNvSpPr txBox="1">
            <a:spLocks noChangeArrowheads="1"/>
          </p:cNvSpPr>
          <p:nvPr/>
        </p:nvSpPr>
        <p:spPr bwMode="auto">
          <a:xfrm>
            <a:off x="5778500" y="5743575"/>
            <a:ext cx="548579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57200" rtl="0" eaLnBrk="0" fontAlgn="base" latinLnBrk="0" hangingPunct="0">
              <a:lnSpc>
                <a:spcPct val="100000"/>
              </a:lnSpc>
              <a:spcBef>
                <a:spcPct val="0"/>
              </a:spcBef>
              <a:spcAft>
                <a:spcPts val="800"/>
              </a:spcAft>
              <a:buClrTx/>
              <a:buSzTx/>
              <a:buFontTx/>
              <a:buNone/>
              <a:tabLst/>
              <a:defRPr/>
            </a:pPr>
            <a:r>
              <a:rPr kumimoji="0" lang="en-US" alt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NĂM HỌC: </a:t>
            </a:r>
            <a:r>
              <a:rPr kumimoji="0" lang="en-US" altLang="en-US" sz="40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2023 </a:t>
            </a:r>
            <a:r>
              <a:rPr kumimoji="0" lang="en-US" alt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2024</a:t>
            </a:r>
            <a:endParaRPr kumimoji="0" lang="en-US" alt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55374841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161421476"/>
              </p:ext>
            </p:extLst>
          </p:nvPr>
        </p:nvGraphicFramePr>
        <p:xfrm>
          <a:off x="5231904" y="3429000"/>
          <a:ext cx="427260" cy="714356"/>
        </p:xfrm>
        <a:graphic>
          <a:graphicData uri="http://schemas.openxmlformats.org/presentationml/2006/ole">
            <mc:AlternateContent xmlns:mc="http://schemas.openxmlformats.org/markup-compatibility/2006">
              <mc:Choice xmlns:v="urn:schemas-microsoft-com:vml" Requires="v">
                <p:oleObj spid="_x0000_s19482" name="Equation" r:id="rId3" imgW="253890" imgH="393529" progId="Equation.DSMT4">
                  <p:embed/>
                </p:oleObj>
              </mc:Choice>
              <mc:Fallback>
                <p:oleObj name="Equation" r:id="rId3" imgW="253890" imgH="393529"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1904" y="3429000"/>
                        <a:ext cx="427260" cy="714356"/>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018293928"/>
              </p:ext>
            </p:extLst>
          </p:nvPr>
        </p:nvGraphicFramePr>
        <p:xfrm>
          <a:off x="8112224" y="3348553"/>
          <a:ext cx="432048" cy="683621"/>
        </p:xfrm>
        <a:graphic>
          <a:graphicData uri="http://schemas.openxmlformats.org/presentationml/2006/ole">
            <mc:AlternateContent xmlns:mc="http://schemas.openxmlformats.org/markup-compatibility/2006">
              <mc:Choice xmlns:v="urn:schemas-microsoft-com:vml" Requires="v">
                <p:oleObj spid="_x0000_s19483" name="Equation" r:id="rId5" imgW="253890" imgH="393529" progId="Equation.DSMT4">
                  <p:embed/>
                </p:oleObj>
              </mc:Choice>
              <mc:Fallback>
                <p:oleObj name="Equation" r:id="rId5" imgW="253890" imgH="393529"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2224" y="3348553"/>
                        <a:ext cx="432048" cy="683621"/>
                      </a:xfrm>
                      <a:prstGeom prst="rect">
                        <a:avLst/>
                      </a:prstGeom>
                      <a:noFill/>
                    </p:spPr>
                  </p:pic>
                </p:oleObj>
              </mc:Fallback>
            </mc:AlternateContent>
          </a:graphicData>
        </a:graphic>
      </p:graphicFrame>
      <p:sp>
        <p:nvSpPr>
          <p:cNvPr id="7" name="Rectangle 4"/>
          <p:cNvSpPr>
            <a:spLocks noChangeArrowheads="1"/>
          </p:cNvSpPr>
          <p:nvPr/>
        </p:nvSpPr>
        <p:spPr bwMode="auto">
          <a:xfrm>
            <a:off x="71318" y="476672"/>
            <a:ext cx="1204394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 = 3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hàm</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 = 2x + b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11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tức</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endParaRPr kumimoji="0" lang="en-US" alt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 3 + b = 11</a:t>
            </a:r>
            <a:endParaRPr kumimoji="0" lang="en-US" alt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 + b = 11</a:t>
            </a:r>
            <a:endParaRPr kumimoji="0" lang="en-US" alt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 11 – 6 = 5.</a:t>
            </a:r>
            <a:endParaRPr kumimoji="0" lang="en-US" alt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hàm</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 = 2x + 5.</a:t>
            </a:r>
            <a:endParaRPr kumimoji="0" lang="en-US" alt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 = 0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 = 2 . 0 + 5 = 0 + 5 = 5, ta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M(0; 5)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thuộc</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thị</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hàm</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 = 2x + 5.</a:t>
            </a:r>
            <a:endParaRPr kumimoji="0" lang="en-US" alt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 = 0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2x + 5 = 0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     ,</a:t>
            </a:r>
            <a:r>
              <a:rPr kumimoji="0" lang="en-US" altLang="en-US" sz="2800" b="0" i="0" u="none" strike="noStrike" cap="none" normalizeH="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 </a:t>
            </a:r>
            <a:r>
              <a:rPr lang="en-US" alt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alt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alt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t>
            </a:r>
            <a:r>
              <a:rPr lang="en-US" alt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0) </a:t>
            </a:r>
            <a:r>
              <a:rPr lang="en-US" alt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thuộc</a:t>
            </a:r>
            <a:r>
              <a:rPr lang="en-US" alt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alt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thị</a:t>
            </a:r>
            <a:r>
              <a:rPr lang="en-US" alt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alt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hàm</a:t>
            </a:r>
            <a:r>
              <a:rPr lang="en-US" alt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alt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y = 2x + 5.</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9" name="Rectangle 6"/>
          <p:cNvSpPr>
            <a:spLocks noChangeArrowheads="1"/>
          </p:cNvSpPr>
          <p:nvPr/>
        </p:nvSpPr>
        <p:spPr bwMode="auto">
          <a:xfrm>
            <a:off x="111273" y="4491117"/>
            <a:ext cx="1138532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Do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thị</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hàm</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 = 2x + 5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thẳng</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a:t>
            </a:r>
            <a:r>
              <a:rPr kumimoji="0" lang="en-US" altLang="en-US" sz="2800" b="0" i="0" u="none" strike="noStrike" cap="none" normalizeH="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altLang="en-US" sz="2800" b="0" i="0" u="none" strike="noStrike" cap="none" normalizeH="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 </a:t>
            </a:r>
            <a:r>
              <a:rPr kumimoji="0" lang="en-US" altLang="en-US" sz="2800" b="0" i="0" u="none" strike="noStrike" cap="none" normalizeH="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altLang="en-US" sz="2800" b="0" i="0" u="none" strike="noStrike" cap="none" normalizeH="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altLang="en-US" sz="2800" b="0" i="0" u="none" strike="noStrike" cap="none" normalizeH="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vẽ</a:t>
            </a:r>
            <a:r>
              <a:rPr lang="en-US" alt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66345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40" y="0"/>
            <a:ext cx="12108160" cy="572780"/>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TextBox 2"/>
          <p:cNvSpPr txBox="1"/>
          <p:nvPr/>
        </p:nvSpPr>
        <p:spPr>
          <a:xfrm>
            <a:off x="3249207" y="-46775"/>
            <a:ext cx="5712911" cy="600164"/>
          </a:xfrm>
          <a:prstGeom prst="rect">
            <a:avLst/>
          </a:prstGeom>
          <a:noFill/>
        </p:spPr>
        <p:txBody>
          <a:bodyPr wrap="none" rtlCol="0">
            <a:spAutoFit/>
          </a:bodyPr>
          <a:lstStyle/>
          <a:p>
            <a:r>
              <a:rPr lang="en-US" sz="3300" b="1" dirty="0" smtClean="0">
                <a:solidFill>
                  <a:srgbClr val="C00000"/>
                </a:solidFill>
                <a:latin typeface="Times New Roman" pitchFamily="18" charset="0"/>
                <a:cs typeface="Times New Roman" pitchFamily="18" charset="0"/>
              </a:rPr>
              <a:t>BÀI </a:t>
            </a:r>
            <a:r>
              <a:rPr lang="en-US" sz="3300" b="1" dirty="0">
                <a:solidFill>
                  <a:srgbClr val="C00000"/>
                </a:solidFill>
                <a:latin typeface="Times New Roman" pitchFamily="18" charset="0"/>
                <a:cs typeface="Times New Roman" pitchFamily="18" charset="0"/>
              </a:rPr>
              <a:t>TẬP CUỐI </a:t>
            </a:r>
            <a:r>
              <a:rPr lang="en-US" sz="3300" b="1" dirty="0" smtClean="0">
                <a:solidFill>
                  <a:srgbClr val="C00000"/>
                </a:solidFill>
                <a:latin typeface="Times New Roman" pitchFamily="18" charset="0"/>
                <a:cs typeface="Times New Roman" pitchFamily="18" charset="0"/>
              </a:rPr>
              <a:t>CHƯƠNG III</a:t>
            </a:r>
            <a:endParaRPr lang="vi-VN" sz="3300" b="1" dirty="0">
              <a:solidFill>
                <a:srgbClr val="C00000"/>
              </a:solidFill>
              <a:latin typeface="Times New Roman" pitchFamily="18" charset="0"/>
              <a:cs typeface="Times New Roman" pitchFamily="18" charset="0"/>
            </a:endParaRPr>
          </a:p>
        </p:txBody>
      </p:sp>
      <p:pic>
        <p:nvPicPr>
          <p:cNvPr id="4" name="Picture 3"/>
          <p:cNvPicPr>
            <a:picLocks noChangeAspect="1"/>
          </p:cNvPicPr>
          <p:nvPr/>
        </p:nvPicPr>
        <p:blipFill>
          <a:blip r:embed="rId2"/>
          <a:stretch>
            <a:fillRect/>
          </a:stretch>
        </p:blipFill>
        <p:spPr>
          <a:xfrm>
            <a:off x="3237910" y="836712"/>
            <a:ext cx="5472608" cy="5868402"/>
          </a:xfrm>
          <a:prstGeom prst="rect">
            <a:avLst/>
          </a:prstGeom>
        </p:spPr>
      </p:pic>
    </p:spTree>
    <p:extLst>
      <p:ext uri="{BB962C8B-B14F-4D97-AF65-F5344CB8AC3E}">
        <p14:creationId xmlns:p14="http://schemas.microsoft.com/office/powerpoint/2010/main" val="6421036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6632"/>
            <a:ext cx="12192000" cy="4524315"/>
          </a:xfrm>
          <a:prstGeom prst="rect">
            <a:avLst/>
          </a:prstGeom>
        </p:spPr>
        <p:txBody>
          <a:bodyPr wrap="square">
            <a:spAutoFit/>
          </a:bodyPr>
          <a:lstStyle/>
          <a:p>
            <a:pPr algn="just">
              <a:lnSpc>
                <a:spcPct val="150000"/>
              </a:lnSpc>
            </a:pPr>
            <a:r>
              <a:rPr lang="en-US" sz="3200" b="1" u="sng" dirty="0" smtClean="0">
                <a:solidFill>
                  <a:srgbClr val="FF0000"/>
                </a:solidFill>
                <a:latin typeface="Times New Roman" panose="02020603050405020304" pitchFamily="18" charset="0"/>
                <a:cs typeface="Times New Roman" panose="02020603050405020304" pitchFamily="18" charset="0"/>
              </a:rPr>
              <a:t>BÀI 6: </a:t>
            </a:r>
            <a:r>
              <a:rPr lang="vi-VN" sz="3200" dirty="0" smtClean="0">
                <a:solidFill>
                  <a:srgbClr val="000000"/>
                </a:solidFill>
                <a:latin typeface="Times New Roman" panose="02020603050405020304" pitchFamily="18" charset="0"/>
                <a:cs typeface="Times New Roman" panose="02020603050405020304" pitchFamily="18" charset="0"/>
              </a:rPr>
              <a:t>Tìm </a:t>
            </a:r>
            <a:r>
              <a:rPr lang="vi-VN" sz="3200" dirty="0">
                <a:solidFill>
                  <a:srgbClr val="000000"/>
                </a:solidFill>
                <a:latin typeface="Times New Roman" panose="02020603050405020304" pitchFamily="18" charset="0"/>
                <a:cs typeface="Times New Roman" panose="02020603050405020304" pitchFamily="18" charset="0"/>
              </a:rPr>
              <a:t>hàm số bậc nhất y = ax + b (a ≠ 0) trong mỗi trường hợp sau:</a:t>
            </a:r>
          </a:p>
          <a:p>
            <a:pPr algn="just">
              <a:lnSpc>
                <a:spcPct val="150000"/>
              </a:lnSpc>
            </a:pPr>
            <a:r>
              <a:rPr lang="vi-VN" sz="3200" dirty="0">
                <a:solidFill>
                  <a:srgbClr val="000000"/>
                </a:solidFill>
                <a:latin typeface="Times New Roman" panose="02020603050405020304" pitchFamily="18" charset="0"/>
                <a:cs typeface="Times New Roman" panose="02020603050405020304" pitchFamily="18" charset="0"/>
              </a:rPr>
              <a:t>a) Đồ thị của hàm số đó đi qua điểm M(1; 3) và có hệ số góc bằng – 2;</a:t>
            </a:r>
          </a:p>
          <a:p>
            <a:pPr algn="just">
              <a:lnSpc>
                <a:spcPct val="150000"/>
              </a:lnSpc>
            </a:pPr>
            <a:r>
              <a:rPr lang="vi-VN" sz="3200" dirty="0">
                <a:solidFill>
                  <a:srgbClr val="000000"/>
                </a:solidFill>
                <a:latin typeface="Times New Roman" panose="02020603050405020304" pitchFamily="18" charset="0"/>
                <a:cs typeface="Times New Roman" panose="02020603050405020304" pitchFamily="18" charset="0"/>
              </a:rPr>
              <a:t>b) Đồ thị của hàm số đó đi qua điểm N(– 1; 4) và song song với đường thẳng y = –3x – 1.</a:t>
            </a:r>
          </a:p>
          <a:p>
            <a:pPr>
              <a:lnSpc>
                <a:spcPct val="150000"/>
              </a:lnSpc>
            </a:pPr>
            <a:r>
              <a:rPr lang="vi-VN" sz="3200" dirty="0">
                <a:latin typeface="Times New Roman" panose="02020603050405020304" pitchFamily="18" charset="0"/>
                <a:cs typeface="Times New Roman" panose="02020603050405020304" pitchFamily="18" charset="0"/>
              </a:rPr>
              <a:t/>
            </a:r>
            <a:br>
              <a:rPr lang="vi-VN"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71800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336" y="116633"/>
            <a:ext cx="11953328" cy="6001643"/>
          </a:xfrm>
          <a:prstGeom prst="rect">
            <a:avLst/>
          </a:prstGeom>
        </p:spPr>
        <p:txBody>
          <a:bodyPr wrap="square">
            <a:spAutoFit/>
          </a:bodyPr>
          <a:lstStyle/>
          <a:p>
            <a:pPr algn="just">
              <a:lnSpc>
                <a:spcPct val="150000"/>
              </a:lnSpc>
            </a:pPr>
            <a:r>
              <a:rPr lang="en-US" sz="3200" dirty="0">
                <a:latin typeface="Times New Roman" panose="02020603050405020304" pitchFamily="18" charset="0"/>
                <a:ea typeface="Calibri" panose="020F0502020204030204" pitchFamily="34" charset="0"/>
                <a:cs typeface="Times New Roman" panose="02020603050405020304" pitchFamily="18" charset="0"/>
              </a:rPr>
              <a:t>a)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Gọi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hàm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có</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dạng</a:t>
            </a:r>
            <a:r>
              <a:rPr lang="en-US" sz="3200" dirty="0">
                <a:latin typeface="Times New Roman" panose="02020603050405020304" pitchFamily="18" charset="0"/>
                <a:ea typeface="Calibri" panose="020F0502020204030204" pitchFamily="34" charset="0"/>
                <a:cs typeface="Times New Roman" panose="02020603050405020304" pitchFamily="18" charset="0"/>
              </a:rPr>
              <a:t> y = ax + b, </a:t>
            </a:r>
          </a:p>
          <a:p>
            <a:pPr algn="just">
              <a:lnSpc>
                <a:spcPct val="150000"/>
              </a:lnSpc>
            </a:pPr>
            <a:r>
              <a:rPr lang="en-US" sz="3200" dirty="0">
                <a:latin typeface="Times New Roman" panose="02020603050405020304" pitchFamily="18" charset="0"/>
                <a:ea typeface="Calibri" panose="020F0502020204030204" pitchFamily="34" charset="0"/>
                <a:cs typeface="Times New Roman" panose="02020603050405020304" pitchFamily="18" charset="0"/>
              </a:rPr>
              <a:t>ta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có</a:t>
            </a:r>
            <a:r>
              <a:rPr lang="en-US" sz="3200" dirty="0">
                <a:latin typeface="Times New Roman" panose="02020603050405020304" pitchFamily="18" charset="0"/>
                <a:ea typeface="Calibri" panose="020F0502020204030204" pitchFamily="34" charset="0"/>
                <a:cs typeface="Times New Roman" panose="02020603050405020304" pitchFamily="18" charset="0"/>
              </a:rPr>
              <a:t> a = −2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nên</a:t>
            </a:r>
            <a:r>
              <a:rPr lang="en-US" sz="3200" dirty="0">
                <a:latin typeface="Times New Roman" panose="02020603050405020304" pitchFamily="18" charset="0"/>
                <a:ea typeface="Calibri" panose="020F0502020204030204" pitchFamily="34" charset="0"/>
                <a:cs typeface="Times New Roman" panose="02020603050405020304" pitchFamily="18" charset="0"/>
              </a:rPr>
              <a:t> y = −2x + b. </a:t>
            </a:r>
          </a:p>
          <a:p>
            <a:pPr algn="just">
              <a:lnSpc>
                <a:spcPct val="150000"/>
              </a:lnSpc>
            </a:pPr>
            <a:r>
              <a:rPr lang="en-US" sz="32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vì</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đồ</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thị</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hàm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đi</a:t>
            </a:r>
            <a:r>
              <a:rPr lang="en-US" sz="3200" dirty="0">
                <a:latin typeface="Times New Roman" panose="02020603050405020304" pitchFamily="18" charset="0"/>
                <a:ea typeface="Calibri" panose="020F0502020204030204" pitchFamily="34" charset="0"/>
                <a:cs typeface="Times New Roman" panose="02020603050405020304" pitchFamily="18" charset="0"/>
              </a:rPr>
              <a:t> qua M(1; 3)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nên</a:t>
            </a:r>
            <a:r>
              <a:rPr lang="en-US" sz="3200" dirty="0">
                <a:latin typeface="Times New Roman" panose="02020603050405020304" pitchFamily="18" charset="0"/>
                <a:ea typeface="Calibri" panose="020F0502020204030204" pitchFamily="34" charset="0"/>
                <a:cs typeface="Times New Roman" panose="02020603050405020304" pitchFamily="18" charset="0"/>
              </a:rPr>
              <a:t> b = 3 + 2 = 5. </a:t>
            </a:r>
          </a:p>
          <a:p>
            <a:pPr algn="just">
              <a:lnSpc>
                <a:spcPct val="150000"/>
              </a:lnSpc>
              <a:tabLst>
                <a:tab pos="3223895" algn="ctr"/>
              </a:tabLst>
            </a:pPr>
            <a:r>
              <a:rPr lang="en-US" sz="3200" dirty="0" err="1">
                <a:latin typeface="Times New Roman" panose="02020603050405020304" pitchFamily="18" charset="0"/>
                <a:ea typeface="Calibri" panose="020F0502020204030204" pitchFamily="34" charset="0"/>
                <a:cs typeface="Times New Roman" panose="02020603050405020304" pitchFamily="18" charset="0"/>
              </a:rPr>
              <a:t>Vậy</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hàm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có</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dạng</a:t>
            </a:r>
            <a:r>
              <a:rPr lang="en-US" sz="3200" dirty="0">
                <a:latin typeface="Times New Roman" panose="02020603050405020304" pitchFamily="18" charset="0"/>
                <a:ea typeface="Calibri" panose="020F0502020204030204" pitchFamily="34" charset="0"/>
                <a:cs typeface="Times New Roman" panose="02020603050405020304" pitchFamily="18" charset="0"/>
              </a:rPr>
              <a:t> y = −2x + 5.	</a:t>
            </a:r>
          </a:p>
          <a:p>
            <a:pPr algn="just">
              <a:lnSpc>
                <a:spcPct val="150000"/>
              </a:lnSpc>
            </a:pPr>
            <a:r>
              <a:rPr lang="en-US" sz="3200" dirty="0">
                <a:latin typeface="Times New Roman" panose="02020603050405020304" pitchFamily="18" charset="0"/>
                <a:ea typeface="Calibri" panose="020F0502020204030204" pitchFamily="34" charset="0"/>
                <a:cs typeface="Times New Roman" panose="02020603050405020304" pitchFamily="18" charset="0"/>
              </a:rPr>
              <a:t>b)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Gọi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hàm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có</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dạng</a:t>
            </a:r>
            <a:r>
              <a:rPr lang="en-US" sz="3200" dirty="0">
                <a:latin typeface="Times New Roman" panose="02020603050405020304" pitchFamily="18" charset="0"/>
                <a:ea typeface="Calibri" panose="020F0502020204030204" pitchFamily="34" charset="0"/>
                <a:cs typeface="Times New Roman" panose="02020603050405020304" pitchFamily="18" charset="0"/>
              </a:rPr>
              <a:t> y = ax + b, </a:t>
            </a:r>
          </a:p>
          <a:p>
            <a:pPr algn="just">
              <a:lnSpc>
                <a:spcPct val="150000"/>
              </a:lnSpc>
            </a:pPr>
            <a:r>
              <a:rPr lang="en-US" sz="3200" dirty="0">
                <a:latin typeface="Times New Roman" panose="02020603050405020304" pitchFamily="18" charset="0"/>
                <a:ea typeface="Calibri" panose="020F0502020204030204" pitchFamily="34" charset="0"/>
                <a:cs typeface="Times New Roman" panose="02020603050405020304" pitchFamily="18" charset="0"/>
              </a:rPr>
              <a:t>ta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có</a:t>
            </a:r>
            <a:r>
              <a:rPr lang="en-US" sz="3200" dirty="0">
                <a:latin typeface="Times New Roman" panose="02020603050405020304" pitchFamily="18" charset="0"/>
                <a:ea typeface="Calibri" panose="020F0502020204030204" pitchFamily="34" charset="0"/>
                <a:cs typeface="Times New Roman" panose="02020603050405020304" pitchFamily="18" charset="0"/>
              </a:rPr>
              <a:t> a = −3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nên</a:t>
            </a:r>
            <a:r>
              <a:rPr lang="en-US" sz="3200" dirty="0">
                <a:latin typeface="Times New Roman" panose="02020603050405020304" pitchFamily="18" charset="0"/>
                <a:ea typeface="Calibri" panose="020F0502020204030204" pitchFamily="34" charset="0"/>
                <a:cs typeface="Times New Roman" panose="02020603050405020304" pitchFamily="18" charset="0"/>
              </a:rPr>
              <a:t> y = −3x + b. </a:t>
            </a:r>
          </a:p>
          <a:p>
            <a:pPr algn="just">
              <a:lnSpc>
                <a:spcPct val="150000"/>
              </a:lnSpc>
            </a:pPr>
            <a:r>
              <a:rPr lang="en-US" sz="32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vì</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đồ</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thị</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hàm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đi</a:t>
            </a:r>
            <a:r>
              <a:rPr lang="en-US" sz="3200" dirty="0">
                <a:latin typeface="Times New Roman" panose="02020603050405020304" pitchFamily="18" charset="0"/>
                <a:ea typeface="Calibri" panose="020F0502020204030204" pitchFamily="34" charset="0"/>
                <a:cs typeface="Times New Roman" panose="02020603050405020304" pitchFamily="18" charset="0"/>
              </a:rPr>
              <a:t> qua N(−1; 4)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nên</a:t>
            </a:r>
            <a:r>
              <a:rPr lang="en-US" sz="3200" dirty="0">
                <a:latin typeface="Times New Roman" panose="02020603050405020304" pitchFamily="18" charset="0"/>
                <a:ea typeface="Calibri" panose="020F0502020204030204" pitchFamily="34" charset="0"/>
                <a:cs typeface="Times New Roman" panose="02020603050405020304" pitchFamily="18" charset="0"/>
              </a:rPr>
              <a:t> b = 4 − 3 = 1. </a:t>
            </a:r>
          </a:p>
          <a:p>
            <a:pPr algn="just">
              <a:lnSpc>
                <a:spcPct val="150000"/>
              </a:lnSpc>
            </a:pPr>
            <a:r>
              <a:rPr lang="en-US" sz="3200" dirty="0" err="1">
                <a:latin typeface="Times New Roman" panose="02020603050405020304" pitchFamily="18" charset="0"/>
                <a:ea typeface="Calibri" panose="020F0502020204030204" pitchFamily="34" charset="0"/>
                <a:cs typeface="Times New Roman" panose="02020603050405020304" pitchFamily="18" charset="0"/>
              </a:rPr>
              <a:t>Vậy</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hàm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có</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dạng</a:t>
            </a:r>
            <a:r>
              <a:rPr lang="en-US" sz="3200" dirty="0">
                <a:latin typeface="Times New Roman" panose="02020603050405020304" pitchFamily="18" charset="0"/>
                <a:ea typeface="Calibri" panose="020F0502020204030204" pitchFamily="34" charset="0"/>
                <a:cs typeface="Times New Roman" panose="02020603050405020304" pitchFamily="18" charset="0"/>
              </a:rPr>
              <a:t> y = −3x + 1.</a:t>
            </a:r>
          </a:p>
        </p:txBody>
      </p:sp>
    </p:spTree>
    <p:extLst>
      <p:ext uri="{BB962C8B-B14F-4D97-AF65-F5344CB8AC3E}">
        <p14:creationId xmlns:p14="http://schemas.microsoft.com/office/powerpoint/2010/main" val="20916176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336" y="188640"/>
            <a:ext cx="12025336" cy="1815882"/>
          </a:xfrm>
          <a:prstGeom prst="rect">
            <a:avLst/>
          </a:prstGeom>
        </p:spPr>
        <p:txBody>
          <a:bodyPr wrap="square">
            <a:spAutoFit/>
          </a:bodyPr>
          <a:lstStyle/>
          <a:p>
            <a:pPr algn="just"/>
            <a:r>
              <a:rPr lang="en-US" sz="2800" b="1" u="sng" dirty="0" smtClean="0">
                <a:solidFill>
                  <a:srgbClr val="FF0000"/>
                </a:solidFill>
                <a:latin typeface="Times New Roman" panose="02020603050405020304" pitchFamily="18" charset="0"/>
                <a:cs typeface="Times New Roman" panose="02020603050405020304" pitchFamily="18" charset="0"/>
              </a:rPr>
              <a:t>BÀI 7:</a:t>
            </a:r>
            <a:r>
              <a:rPr lang="en-US" sz="2800" b="1" dirty="0" smtClean="0">
                <a:solidFill>
                  <a:srgbClr val="FF0000"/>
                </a:solidFill>
                <a:latin typeface="Times New Roman" panose="02020603050405020304" pitchFamily="18" charset="0"/>
                <a:cs typeface="Times New Roman" panose="02020603050405020304" pitchFamily="18" charset="0"/>
              </a:rPr>
              <a:t> </a:t>
            </a:r>
            <a:r>
              <a:rPr lang="vi-VN" sz="2800" dirty="0" smtClean="0">
                <a:solidFill>
                  <a:srgbClr val="000000"/>
                </a:solidFill>
                <a:latin typeface="Times New Roman" panose="02020603050405020304" pitchFamily="18" charset="0"/>
                <a:cs typeface="Times New Roman" panose="02020603050405020304" pitchFamily="18" charset="0"/>
              </a:rPr>
              <a:t>Để </a:t>
            </a:r>
            <a:r>
              <a:rPr lang="vi-VN" sz="2800" dirty="0">
                <a:solidFill>
                  <a:srgbClr val="000000"/>
                </a:solidFill>
                <a:latin typeface="Times New Roman" panose="02020603050405020304" pitchFamily="18" charset="0"/>
                <a:cs typeface="Times New Roman" panose="02020603050405020304" pitchFamily="18" charset="0"/>
              </a:rPr>
              <a:t>sử dụng dịch vụ truyền hình cáp, người dùng phải trả một khoản phí ban đầu và phí thuê bao hằng tháng. Một phần đường thẳng d ở Hình 26 biểu thị tổng chi phí (đơn vị: triệu đồng) để sử dụng dịch vụ truyền hình cáp theo thời gian sử dụng của một gia đình (đơn vị: tháng).</a:t>
            </a:r>
            <a:endParaRPr lang="en-US" sz="28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6499301" y="1628800"/>
            <a:ext cx="5682394" cy="2608312"/>
          </a:xfrm>
          <a:prstGeom prst="rect">
            <a:avLst/>
          </a:prstGeom>
        </p:spPr>
      </p:pic>
      <p:sp>
        <p:nvSpPr>
          <p:cNvPr id="4" name="Rectangle 3"/>
          <p:cNvSpPr/>
          <p:nvPr/>
        </p:nvSpPr>
        <p:spPr>
          <a:xfrm>
            <a:off x="240684" y="2204864"/>
            <a:ext cx="6096000" cy="3970318"/>
          </a:xfrm>
          <a:prstGeom prst="rect">
            <a:avLst/>
          </a:prstGeom>
        </p:spPr>
        <p:txBody>
          <a:bodyPr>
            <a:spAutoFit/>
          </a:bodyPr>
          <a:lstStyle/>
          <a:p>
            <a:pPr algn="just"/>
            <a:r>
              <a:rPr lang="vi-VN" sz="2800" dirty="0">
                <a:solidFill>
                  <a:srgbClr val="000000"/>
                </a:solidFill>
                <a:latin typeface="Times New Roman" panose="02020603050405020304" pitchFamily="18" charset="0"/>
                <a:cs typeface="Times New Roman" panose="02020603050405020304" pitchFamily="18" charset="0"/>
              </a:rPr>
              <a:t>a) Tìm hàm số bậc nhất sao cho đồ thị của hàm số là đường thẳng d.</a:t>
            </a:r>
          </a:p>
          <a:p>
            <a:pPr algn="just"/>
            <a:r>
              <a:rPr lang="vi-VN" sz="2800" dirty="0">
                <a:solidFill>
                  <a:srgbClr val="000000"/>
                </a:solidFill>
                <a:latin typeface="Times New Roman" panose="02020603050405020304" pitchFamily="18" charset="0"/>
                <a:cs typeface="Times New Roman" panose="02020603050405020304" pitchFamily="18" charset="0"/>
              </a:rPr>
              <a:t>b) Giao điểm của đường thẳng d với trục tung trong tình huống này có ý nghĩa gì?</a:t>
            </a:r>
          </a:p>
          <a:p>
            <a:pPr algn="just"/>
            <a:r>
              <a:rPr lang="vi-VN" sz="2800" dirty="0">
                <a:solidFill>
                  <a:srgbClr val="000000"/>
                </a:solidFill>
                <a:latin typeface="Times New Roman" panose="02020603050405020304" pitchFamily="18" charset="0"/>
                <a:cs typeface="Times New Roman" panose="02020603050405020304" pitchFamily="18" charset="0"/>
              </a:rPr>
              <a:t>c) Tính tổng chi phí mà gia đình đó phải trả khi sử dụng dịch vụ truyền hình cáp với thời gian 12 tháng.</a:t>
            </a:r>
          </a:p>
          <a:p>
            <a:r>
              <a:rPr lang="vi-VN" sz="2800" dirty="0">
                <a:latin typeface="Times New Roman" panose="02020603050405020304" pitchFamily="18" charset="0"/>
                <a:cs typeface="Times New Roman" panose="02020603050405020304" pitchFamily="18" charset="0"/>
              </a:rPr>
              <a:t/>
            </a:r>
            <a:br>
              <a:rPr lang="vi-VN"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33809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231881206"/>
              </p:ext>
            </p:extLst>
          </p:nvPr>
        </p:nvGraphicFramePr>
        <p:xfrm>
          <a:off x="8904312" y="1805396"/>
          <a:ext cx="279676" cy="813012"/>
        </p:xfrm>
        <a:graphic>
          <a:graphicData uri="http://schemas.openxmlformats.org/presentationml/2006/ole">
            <mc:AlternateContent xmlns:mc="http://schemas.openxmlformats.org/markup-compatibility/2006">
              <mc:Choice xmlns:v="urn:schemas-microsoft-com:vml" Requires="v">
                <p:oleObj spid="_x0000_s20497" name="Equation" r:id="rId3" imgW="139639" imgH="393529" progId="Equation.DSMT4">
                  <p:embed/>
                </p:oleObj>
              </mc:Choice>
              <mc:Fallback>
                <p:oleObj name="Equation" r:id="rId3" imgW="139639" imgH="393529"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4312" y="1805396"/>
                        <a:ext cx="279676" cy="813012"/>
                      </a:xfrm>
                      <a:prstGeom prst="rect">
                        <a:avLst/>
                      </a:prstGeom>
                      <a:noFill/>
                    </p:spPr>
                  </p:pic>
                </p:oleObj>
              </mc:Fallback>
            </mc:AlternateContent>
          </a:graphicData>
        </a:graphic>
      </p:graphicFrame>
      <p:sp>
        <p:nvSpPr>
          <p:cNvPr id="6" name="Rectangle 4"/>
          <p:cNvSpPr>
            <a:spLocks noChangeArrowheads="1"/>
          </p:cNvSpPr>
          <p:nvPr/>
        </p:nvSpPr>
        <p:spPr bwMode="auto">
          <a:xfrm>
            <a:off x="92143" y="214661"/>
            <a:ext cx="12128833"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thẳng</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dạng</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 = ax + b.</a:t>
            </a:r>
            <a:endParaRPr kumimoji="0" lang="en-US" alt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phí</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dịch</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truyền</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cáp</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triệu</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tháng</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 = 0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 = 1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0x + b = 1 hay b = 1.</a:t>
            </a:r>
            <a:endParaRPr kumimoji="0" lang="en-US" alt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hàm</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bậc</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dạng</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 = ax + 1.</a:t>
            </a:r>
            <a:endParaRPr kumimoji="0" lang="en-US" alt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 = 6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 = 2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6a + 1 = 2 hay 6a = 1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7" name="Rectangle 5"/>
          <p:cNvSpPr>
            <a:spLocks noChangeArrowheads="1"/>
          </p:cNvSpPr>
          <p:nvPr/>
        </p:nvSpPr>
        <p:spPr bwMode="auto">
          <a:xfrm>
            <a:off x="228668" y="2205730"/>
            <a:ext cx="986210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eaLnBrk="0" fontAlgn="base" hangingPunct="0">
              <a:spcBef>
                <a:spcPct val="0"/>
              </a:spcBef>
              <a:spcAft>
                <a:spcPct val="0"/>
              </a:spcAft>
            </a:pP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Vậy</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hàm</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bậc</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thẳng</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   </a:t>
            </a:r>
            <a:r>
              <a:rPr lang="en-US" alt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x+1</a:t>
            </a:r>
            <a:endParaRPr lang="en-US" alt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6"/>
          <p:cNvSpPr>
            <a:spLocks noChangeArrowheads="1"/>
          </p:cNvSpPr>
          <p:nvPr/>
        </p:nvSpPr>
        <p:spPr bwMode="auto">
          <a:xfrm>
            <a:off x="92142" y="3181931"/>
            <a:ext cx="12099857"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Giao</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thẳng</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trục</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tung</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huống</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phí</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ban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dịch</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truyền</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cáp</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triệu</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eaLnBrk="0" fontAlgn="base" hangingPunct="0">
              <a:spcBef>
                <a:spcPct val="0"/>
              </a:spcBef>
              <a:spcAft>
                <a:spcPct val="0"/>
              </a:spcAft>
            </a:pP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Tổng</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phí</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đình</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dịch</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truyền</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cáp</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12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tháng</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12+1=2+1=3</a:t>
            </a:r>
            <a:r>
              <a:rPr lang="en-US" alt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triệu</a:t>
            </a:r>
            <a:r>
              <a:rPr lang="en-US" alt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alt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9" name="Rectangle 7"/>
          <p:cNvSpPr>
            <a:spLocks noChangeArrowheads="1"/>
          </p:cNvSpPr>
          <p:nvPr/>
        </p:nvSpPr>
        <p:spPr bwMode="auto">
          <a:xfrm>
            <a:off x="92142" y="5013176"/>
            <a:ext cx="982028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Vậy</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tổng</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phí</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đình</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dịch</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truyền</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cáp</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12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tháng</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triệu</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1311655621"/>
              </p:ext>
            </p:extLst>
          </p:nvPr>
        </p:nvGraphicFramePr>
        <p:xfrm>
          <a:off x="7680176" y="2483524"/>
          <a:ext cx="266700" cy="808037"/>
        </p:xfrm>
        <a:graphic>
          <a:graphicData uri="http://schemas.openxmlformats.org/presentationml/2006/ole">
            <mc:AlternateContent xmlns:mc="http://schemas.openxmlformats.org/markup-compatibility/2006">
              <mc:Choice xmlns:v="urn:schemas-microsoft-com:vml" Requires="v">
                <p:oleObj spid="_x0000_s20498" name="Equation" r:id="rId5" imgW="266665" imgH="807689" progId="Equation.DSMT4">
                  <p:embed/>
                </p:oleObj>
              </mc:Choice>
              <mc:Fallback>
                <p:oleObj name="Equation" r:id="rId5" imgW="266665" imgH="807689" progId="Equation.DSMT4">
                  <p:embed/>
                  <p:pic>
                    <p:nvPicPr>
                      <p:cNvPr id="0" name=""/>
                      <p:cNvPicPr/>
                      <p:nvPr/>
                    </p:nvPicPr>
                    <p:blipFill>
                      <a:blip r:embed="rId6"/>
                      <a:stretch>
                        <a:fillRect/>
                      </a:stretch>
                    </p:blipFill>
                    <p:spPr>
                      <a:xfrm>
                        <a:off x="7680176" y="2483524"/>
                        <a:ext cx="266700" cy="808037"/>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127661830"/>
              </p:ext>
            </p:extLst>
          </p:nvPr>
        </p:nvGraphicFramePr>
        <p:xfrm>
          <a:off x="3215680" y="4429100"/>
          <a:ext cx="258763" cy="800100"/>
        </p:xfrm>
        <a:graphic>
          <a:graphicData uri="http://schemas.openxmlformats.org/presentationml/2006/ole">
            <mc:AlternateContent xmlns:mc="http://schemas.openxmlformats.org/markup-compatibility/2006">
              <mc:Choice xmlns:v="urn:schemas-microsoft-com:vml" Requires="v">
                <p:oleObj spid="_x0000_s20499" name="Equation" r:id="rId7" imgW="259009" imgH="800053" progId="Equation.DSMT4">
                  <p:embed/>
                </p:oleObj>
              </mc:Choice>
              <mc:Fallback>
                <p:oleObj name="Equation" r:id="rId7" imgW="259009" imgH="800053" progId="Equation.DSMT4">
                  <p:embed/>
                  <p:pic>
                    <p:nvPicPr>
                      <p:cNvPr id="0" name=""/>
                      <p:cNvPicPr/>
                      <p:nvPr/>
                    </p:nvPicPr>
                    <p:blipFill>
                      <a:blip r:embed="rId8"/>
                      <a:stretch>
                        <a:fillRect/>
                      </a:stretch>
                    </p:blipFill>
                    <p:spPr>
                      <a:xfrm>
                        <a:off x="3215680" y="4429100"/>
                        <a:ext cx="258763" cy="800100"/>
                      </a:xfrm>
                      <a:prstGeom prst="rect">
                        <a:avLst/>
                      </a:prstGeom>
                    </p:spPr>
                  </p:pic>
                </p:oleObj>
              </mc:Fallback>
            </mc:AlternateContent>
          </a:graphicData>
        </a:graphic>
      </p:graphicFrame>
    </p:spTree>
    <p:extLst>
      <p:ext uri="{BB962C8B-B14F-4D97-AF65-F5344CB8AC3E}">
        <p14:creationId xmlns:p14="http://schemas.microsoft.com/office/powerpoint/2010/main" val="8700793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344" y="116632"/>
            <a:ext cx="12000656" cy="2862322"/>
          </a:xfrm>
          <a:prstGeom prst="rect">
            <a:avLst/>
          </a:prstGeom>
        </p:spPr>
        <p:txBody>
          <a:bodyPr wrap="square">
            <a:spAutoFit/>
          </a:bodyPr>
          <a:lstStyle/>
          <a:p>
            <a:pPr algn="just"/>
            <a:r>
              <a:rPr lang="en-US" sz="3000" b="1" u="sng" dirty="0" smtClean="0">
                <a:solidFill>
                  <a:srgbClr val="FF0000"/>
                </a:solidFill>
                <a:latin typeface="Times New Roman" panose="02020603050405020304" pitchFamily="18" charset="0"/>
                <a:cs typeface="Times New Roman" panose="02020603050405020304" pitchFamily="18" charset="0"/>
              </a:rPr>
              <a:t>BÀI 8:</a:t>
            </a:r>
            <a:r>
              <a:rPr lang="en-US" sz="3000" dirty="0" smtClean="0">
                <a:solidFill>
                  <a:srgbClr val="000000"/>
                </a:solidFill>
                <a:latin typeface="Times New Roman" panose="02020603050405020304" pitchFamily="18" charset="0"/>
                <a:cs typeface="Times New Roman" panose="02020603050405020304" pitchFamily="18" charset="0"/>
              </a:rPr>
              <a:t> </a:t>
            </a:r>
            <a:r>
              <a:rPr lang="vi-VN" sz="3000" dirty="0" smtClean="0">
                <a:solidFill>
                  <a:srgbClr val="000000"/>
                </a:solidFill>
                <a:latin typeface="Times New Roman" panose="02020603050405020304" pitchFamily="18" charset="0"/>
                <a:cs typeface="Times New Roman" panose="02020603050405020304" pitchFamily="18" charset="0"/>
              </a:rPr>
              <a:t>Một </a:t>
            </a:r>
            <a:r>
              <a:rPr lang="vi-VN" sz="3000" dirty="0">
                <a:solidFill>
                  <a:srgbClr val="000000"/>
                </a:solidFill>
                <a:latin typeface="Times New Roman" panose="02020603050405020304" pitchFamily="18" charset="0"/>
                <a:cs typeface="Times New Roman" panose="02020603050405020304" pitchFamily="18" charset="0"/>
              </a:rPr>
              <a:t>kho chứa 60 tấn xi măng, mỗi ngày đều xuất đi m (tấn) với 0 &lt; m &lt; 60. Gọi y (tấn) là khối lượng xi măng còn lại trong kho sau x ngày xuất hàng.</a:t>
            </a:r>
          </a:p>
          <a:p>
            <a:pPr algn="just"/>
            <a:r>
              <a:rPr lang="vi-VN" sz="3000" dirty="0">
                <a:solidFill>
                  <a:srgbClr val="000000"/>
                </a:solidFill>
                <a:latin typeface="Times New Roman" panose="02020603050405020304" pitchFamily="18" charset="0"/>
                <a:cs typeface="Times New Roman" panose="02020603050405020304" pitchFamily="18" charset="0"/>
              </a:rPr>
              <a:t>a) Chứng tỏ rằng y là hàm số bậc nhất của biến x, tức là y = ax + b (a ≠ 0).</a:t>
            </a:r>
          </a:p>
          <a:p>
            <a:pPr algn="just"/>
            <a:r>
              <a:rPr lang="vi-VN" sz="3000" dirty="0">
                <a:solidFill>
                  <a:srgbClr val="000000"/>
                </a:solidFill>
                <a:latin typeface="Times New Roman" panose="02020603050405020304" pitchFamily="18" charset="0"/>
                <a:cs typeface="Times New Roman" panose="02020603050405020304" pitchFamily="18" charset="0"/>
              </a:rPr>
              <a:t>b) Trong Hình 27, tia At là một phần đường thẳng y = ax + b. Tìm a, b. Từ đó hãy cho biết trong kho còn lại bao nhiêu tấn xi măng sau 15 ngày.</a:t>
            </a:r>
            <a:endParaRPr lang="vi-VN" sz="3000" b="0" i="0" dirty="0">
              <a:solidFill>
                <a:srgbClr val="000000"/>
              </a:solidFill>
              <a:effectLst/>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575720" y="2901797"/>
            <a:ext cx="2999656" cy="3956203"/>
          </a:xfrm>
          <a:prstGeom prst="rect">
            <a:avLst/>
          </a:prstGeom>
        </p:spPr>
      </p:pic>
    </p:spTree>
    <p:extLst>
      <p:ext uri="{BB962C8B-B14F-4D97-AF65-F5344CB8AC3E}">
        <p14:creationId xmlns:p14="http://schemas.microsoft.com/office/powerpoint/2010/main" val="30167285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336" y="-23796"/>
            <a:ext cx="11856640" cy="6555641"/>
          </a:xfrm>
          <a:prstGeom prst="rect">
            <a:avLst/>
          </a:prstGeom>
        </p:spPr>
        <p:txBody>
          <a:bodyPr wrap="square">
            <a:spAutoFit/>
          </a:bodyPr>
          <a:lstStyle/>
          <a:p>
            <a:pPr marL="30480" marR="30480" algn="just">
              <a:spcBef>
                <a:spcPts val="0"/>
              </a:spcBef>
              <a:spcAft>
                <a:spcPts val="0"/>
              </a:spcAft>
            </a:pPr>
            <a:r>
              <a:rPr lang="en-US" sz="2800" dirty="0">
                <a:solidFill>
                  <a:srgbClr val="000000"/>
                </a:solidFill>
                <a:latin typeface="Times New Roman" panose="02020603050405020304" pitchFamily="18" charset="0"/>
                <a:ea typeface="Times New Roman" panose="02020603050405020304" pitchFamily="18" charset="0"/>
              </a:rPr>
              <a:t>a) Theo </a:t>
            </a:r>
            <a:r>
              <a:rPr lang="en-US" sz="2800" dirty="0" err="1">
                <a:solidFill>
                  <a:srgbClr val="000000"/>
                </a:solidFill>
                <a:latin typeface="Times New Roman" panose="02020603050405020304" pitchFamily="18" charset="0"/>
                <a:ea typeface="Times New Roman" panose="02020603050405020304" pitchFamily="18" charset="0"/>
              </a:rPr>
              <a:t>đề</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bài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mỗi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ngày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đều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xuất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đi</a:t>
            </a:r>
            <a:r>
              <a:rPr lang="en-US" sz="2800" dirty="0">
                <a:solidFill>
                  <a:srgbClr val="000000"/>
                </a:solidFill>
                <a:latin typeface="Times New Roman" panose="02020603050405020304" pitchFamily="18" charset="0"/>
                <a:ea typeface="Times New Roman" panose="02020603050405020304" pitchFamily="18" charset="0"/>
              </a:rPr>
              <a:t> m (</a:t>
            </a:r>
            <a:r>
              <a:rPr lang="en-US" sz="2800" dirty="0" err="1">
                <a:solidFill>
                  <a:srgbClr val="000000"/>
                </a:solidFill>
                <a:latin typeface="Times New Roman" panose="02020603050405020304" pitchFamily="18" charset="0"/>
                <a:ea typeface="Times New Roman" panose="02020603050405020304" pitchFamily="18" charset="0"/>
              </a:rPr>
              <a:t>tấn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rPr>
              <a:t> 0 &lt; m &lt; 60.</a:t>
            </a:r>
            <a:endParaRPr lang="en-US" sz="2800" dirty="0">
              <a:latin typeface="Times New Roman" panose="02020603050405020304" pitchFamily="18" charset="0"/>
              <a:ea typeface="Times New Roman" panose="02020603050405020304" pitchFamily="18" charset="0"/>
            </a:endParaRPr>
          </a:p>
          <a:p>
            <a:pPr marL="30480" marR="30480" algn="just">
              <a:spcBef>
                <a:spcPts val="0"/>
              </a:spcBef>
              <a:spcAft>
                <a:spcPts val="0"/>
              </a:spcAft>
            </a:pPr>
            <a:r>
              <a:rPr lang="en-US" sz="2800" dirty="0" err="1">
                <a:solidFill>
                  <a:srgbClr val="000000"/>
                </a:solidFill>
                <a:latin typeface="Times New Roman" panose="02020603050405020304" pitchFamily="18" charset="0"/>
                <a:ea typeface="Times New Roman" panose="02020603050405020304" pitchFamily="18" charset="0"/>
              </a:rPr>
              <a:t>Khi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đó</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khối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lượng</a:t>
            </a:r>
            <a:r>
              <a:rPr lang="en-US" sz="2800" dirty="0">
                <a:solidFill>
                  <a:srgbClr val="000000"/>
                </a:solidFill>
                <a:latin typeface="Times New Roman" panose="02020603050405020304" pitchFamily="18" charset="0"/>
                <a:ea typeface="Times New Roman" panose="02020603050405020304" pitchFamily="18" charset="0"/>
              </a:rPr>
              <a:t> xi </a:t>
            </a:r>
            <a:r>
              <a:rPr lang="en-US" sz="2800" dirty="0" err="1">
                <a:solidFill>
                  <a:srgbClr val="000000"/>
                </a:solidFill>
                <a:latin typeface="Times New Roman" panose="02020603050405020304" pitchFamily="18" charset="0"/>
                <a:ea typeface="Times New Roman" panose="02020603050405020304" pitchFamily="18" charset="0"/>
              </a:rPr>
              <a:t>măng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sau</a:t>
            </a:r>
            <a:r>
              <a:rPr lang="en-US" sz="2800" dirty="0">
                <a:solidFill>
                  <a:srgbClr val="000000"/>
                </a:solidFill>
                <a:latin typeface="Times New Roman" panose="02020603050405020304" pitchFamily="18" charset="0"/>
                <a:ea typeface="Times New Roman" panose="02020603050405020304" pitchFamily="18" charset="0"/>
              </a:rPr>
              <a:t> x </a:t>
            </a:r>
            <a:r>
              <a:rPr lang="en-US" sz="2800" dirty="0" err="1">
                <a:solidFill>
                  <a:srgbClr val="000000"/>
                </a:solidFill>
                <a:latin typeface="Times New Roman" panose="02020603050405020304" pitchFamily="18" charset="0"/>
                <a:ea typeface="Times New Roman" panose="02020603050405020304" pitchFamily="18" charset="0"/>
              </a:rPr>
              <a:t>ngày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xuất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hàng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rPr>
              <a:t>: mx (</a:t>
            </a:r>
            <a:r>
              <a:rPr lang="en-US" sz="2800" dirty="0" err="1">
                <a:solidFill>
                  <a:srgbClr val="000000"/>
                </a:solidFill>
                <a:latin typeface="Times New Roman" panose="02020603050405020304" pitchFamily="18" charset="0"/>
                <a:ea typeface="Times New Roman" panose="02020603050405020304" pitchFamily="18" charset="0"/>
              </a:rPr>
              <a:t>tấn</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marL="30480" marR="30480" algn="just">
              <a:spcBef>
                <a:spcPts val="0"/>
              </a:spcBef>
              <a:spcAft>
                <a:spcPts val="0"/>
              </a:spcAft>
            </a:pPr>
            <a:r>
              <a:rPr lang="en-US" sz="2800" dirty="0" err="1">
                <a:solidFill>
                  <a:srgbClr val="000000"/>
                </a:solidFill>
                <a:latin typeface="Times New Roman" panose="02020603050405020304" pitchFamily="18" charset="0"/>
                <a:ea typeface="Times New Roman" panose="02020603050405020304" pitchFamily="18" charset="0"/>
              </a:rPr>
              <a:t>Khối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lượng</a:t>
            </a:r>
            <a:r>
              <a:rPr lang="en-US" sz="2800" dirty="0">
                <a:solidFill>
                  <a:srgbClr val="000000"/>
                </a:solidFill>
                <a:latin typeface="Times New Roman" panose="02020603050405020304" pitchFamily="18" charset="0"/>
                <a:ea typeface="Times New Roman" panose="02020603050405020304" pitchFamily="18" charset="0"/>
              </a:rPr>
              <a:t> xi </a:t>
            </a:r>
            <a:r>
              <a:rPr lang="en-US" sz="2800" dirty="0" err="1">
                <a:solidFill>
                  <a:srgbClr val="000000"/>
                </a:solidFill>
                <a:latin typeface="Times New Roman" panose="02020603050405020304" pitchFamily="18" charset="0"/>
                <a:ea typeface="Times New Roman" panose="02020603050405020304" pitchFamily="18" charset="0"/>
              </a:rPr>
              <a:t>măng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còn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lại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sau</a:t>
            </a:r>
            <a:r>
              <a:rPr lang="en-US" sz="2800" dirty="0">
                <a:solidFill>
                  <a:srgbClr val="000000"/>
                </a:solidFill>
                <a:latin typeface="Times New Roman" panose="02020603050405020304" pitchFamily="18" charset="0"/>
                <a:ea typeface="Times New Roman" panose="02020603050405020304" pitchFamily="18" charset="0"/>
              </a:rPr>
              <a:t> x </a:t>
            </a:r>
            <a:r>
              <a:rPr lang="en-US" sz="2800" dirty="0" err="1">
                <a:solidFill>
                  <a:srgbClr val="000000"/>
                </a:solidFill>
                <a:latin typeface="Times New Roman" panose="02020603050405020304" pitchFamily="18" charset="0"/>
                <a:ea typeface="Times New Roman" panose="02020603050405020304" pitchFamily="18" charset="0"/>
              </a:rPr>
              <a:t>ngày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xuất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hàng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rPr>
              <a:t>: 60 – mx (</a:t>
            </a:r>
            <a:r>
              <a:rPr lang="en-US" sz="2800" dirty="0" err="1">
                <a:solidFill>
                  <a:srgbClr val="000000"/>
                </a:solidFill>
                <a:latin typeface="Times New Roman" panose="02020603050405020304" pitchFamily="18" charset="0"/>
                <a:ea typeface="Times New Roman" panose="02020603050405020304" pitchFamily="18" charset="0"/>
              </a:rPr>
              <a:t>tấn</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marL="30480" marR="30480" algn="just">
              <a:spcBef>
                <a:spcPts val="0"/>
              </a:spcBef>
              <a:spcAft>
                <a:spcPts val="0"/>
              </a:spcAft>
            </a:pPr>
            <a:r>
              <a:rPr lang="en-US" sz="2800" dirty="0" err="1">
                <a:solidFill>
                  <a:srgbClr val="000000"/>
                </a:solidFill>
                <a:latin typeface="Times New Roman" panose="02020603050405020304" pitchFamily="18" charset="0"/>
                <a:ea typeface="Times New Roman" panose="02020603050405020304" pitchFamily="18" charset="0"/>
              </a:rPr>
              <a:t>Mà</a:t>
            </a:r>
            <a:r>
              <a:rPr lang="en-US" sz="2800" dirty="0">
                <a:solidFill>
                  <a:srgbClr val="000000"/>
                </a:solidFill>
                <a:latin typeface="Times New Roman" panose="02020603050405020304" pitchFamily="18" charset="0"/>
                <a:ea typeface="Times New Roman" panose="02020603050405020304" pitchFamily="18" charset="0"/>
              </a:rPr>
              <a:t> y (</a:t>
            </a:r>
            <a:r>
              <a:rPr lang="en-US" sz="2800" dirty="0" err="1">
                <a:solidFill>
                  <a:srgbClr val="000000"/>
                </a:solidFill>
                <a:latin typeface="Times New Roman" panose="02020603050405020304" pitchFamily="18" charset="0"/>
                <a:ea typeface="Times New Roman" panose="02020603050405020304" pitchFamily="18" charset="0"/>
              </a:rPr>
              <a:t>tấn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cũng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khối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lượng</a:t>
            </a:r>
            <a:r>
              <a:rPr lang="en-US" sz="2800" dirty="0">
                <a:solidFill>
                  <a:srgbClr val="000000"/>
                </a:solidFill>
                <a:latin typeface="Times New Roman" panose="02020603050405020304" pitchFamily="18" charset="0"/>
                <a:ea typeface="Times New Roman" panose="02020603050405020304" pitchFamily="18" charset="0"/>
              </a:rPr>
              <a:t> xi </a:t>
            </a:r>
            <a:r>
              <a:rPr lang="en-US" sz="2800" dirty="0" err="1">
                <a:solidFill>
                  <a:srgbClr val="000000"/>
                </a:solidFill>
                <a:latin typeface="Times New Roman" panose="02020603050405020304" pitchFamily="18" charset="0"/>
                <a:ea typeface="Times New Roman" panose="02020603050405020304" pitchFamily="18" charset="0"/>
              </a:rPr>
              <a:t>măng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còn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lại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sau</a:t>
            </a:r>
            <a:r>
              <a:rPr lang="en-US" sz="2800" dirty="0">
                <a:solidFill>
                  <a:srgbClr val="000000"/>
                </a:solidFill>
                <a:latin typeface="Times New Roman" panose="02020603050405020304" pitchFamily="18" charset="0"/>
                <a:ea typeface="Times New Roman" panose="02020603050405020304" pitchFamily="18" charset="0"/>
              </a:rPr>
              <a:t> x </a:t>
            </a:r>
            <a:r>
              <a:rPr lang="en-US" sz="2800" dirty="0" err="1">
                <a:solidFill>
                  <a:srgbClr val="000000"/>
                </a:solidFill>
                <a:latin typeface="Times New Roman" panose="02020603050405020304" pitchFamily="18" charset="0"/>
                <a:ea typeface="Times New Roman" panose="02020603050405020304" pitchFamily="18" charset="0"/>
              </a:rPr>
              <a:t>ngày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xuất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hàng</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marL="30480" marR="30480" algn="just">
              <a:spcBef>
                <a:spcPts val="0"/>
              </a:spcBef>
              <a:spcAft>
                <a:spcPts val="0"/>
              </a:spcAft>
            </a:pPr>
            <a:r>
              <a:rPr lang="en-US" sz="2800" dirty="0">
                <a:solidFill>
                  <a:srgbClr val="000000"/>
                </a:solidFill>
                <a:latin typeface="Times New Roman" panose="02020603050405020304" pitchFamily="18" charset="0"/>
                <a:ea typeface="Times New Roman" panose="02020603050405020304" pitchFamily="18" charset="0"/>
              </a:rPr>
              <a:t>Do </a:t>
            </a:r>
            <a:r>
              <a:rPr lang="en-US" sz="2800" dirty="0" err="1">
                <a:solidFill>
                  <a:srgbClr val="000000"/>
                </a:solidFill>
                <a:latin typeface="Times New Roman" panose="02020603050405020304" pitchFamily="18" charset="0"/>
                <a:ea typeface="Times New Roman" panose="02020603050405020304" pitchFamily="18" charset="0"/>
              </a:rPr>
              <a:t>đó</a:t>
            </a:r>
            <a:r>
              <a:rPr lang="en-US" sz="2800" dirty="0">
                <a:solidFill>
                  <a:srgbClr val="000000"/>
                </a:solidFill>
                <a:latin typeface="Times New Roman" panose="02020603050405020304" pitchFamily="18" charset="0"/>
                <a:ea typeface="Times New Roman" panose="02020603050405020304" pitchFamily="18" charset="0"/>
              </a:rPr>
              <a:t>, y = 60 – mx hay y = – mx + 60.</a:t>
            </a:r>
            <a:endParaRPr lang="en-US" sz="2800" dirty="0">
              <a:latin typeface="Times New Roman" panose="02020603050405020304" pitchFamily="18" charset="0"/>
              <a:ea typeface="Times New Roman" panose="02020603050405020304" pitchFamily="18" charset="0"/>
            </a:endParaRPr>
          </a:p>
          <a:p>
            <a:pPr marL="30480" marR="30480" algn="just">
              <a:spcBef>
                <a:spcPts val="0"/>
              </a:spcBef>
              <a:spcAft>
                <a:spcPts val="0"/>
              </a:spcAft>
            </a:pPr>
            <a:r>
              <a:rPr lang="en-US" sz="2800" dirty="0" err="1">
                <a:solidFill>
                  <a:srgbClr val="000000"/>
                </a:solidFill>
                <a:latin typeface="Times New Roman" panose="02020603050405020304" pitchFamily="18" charset="0"/>
                <a:ea typeface="Times New Roman" panose="02020603050405020304" pitchFamily="18" charset="0"/>
              </a:rPr>
              <a:t>Vậy</a:t>
            </a:r>
            <a:r>
              <a:rPr lang="en-US" sz="2800" dirty="0">
                <a:solidFill>
                  <a:srgbClr val="000000"/>
                </a:solidFill>
                <a:latin typeface="Times New Roman" panose="02020603050405020304" pitchFamily="18" charset="0"/>
                <a:ea typeface="Times New Roman" panose="02020603050405020304" pitchFamily="18" charset="0"/>
              </a:rPr>
              <a:t> y </a:t>
            </a:r>
            <a:r>
              <a:rPr lang="en-US" sz="2800" dirty="0" err="1">
                <a:solidFill>
                  <a:srgbClr val="000000"/>
                </a:solidFill>
                <a:latin typeface="Times New Roman" panose="02020603050405020304" pitchFamily="18" charset="0"/>
                <a:ea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hàm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số</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bậc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nhất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biến</a:t>
            </a:r>
            <a:r>
              <a:rPr lang="en-US" sz="2800" dirty="0">
                <a:solidFill>
                  <a:srgbClr val="000000"/>
                </a:solidFill>
                <a:latin typeface="Times New Roman" panose="02020603050405020304" pitchFamily="18" charset="0"/>
                <a:ea typeface="Times New Roman" panose="02020603050405020304" pitchFamily="18" charset="0"/>
              </a:rPr>
              <a:t> x.</a:t>
            </a:r>
            <a:endParaRPr lang="en-US" sz="2800" dirty="0">
              <a:latin typeface="Times New Roman" panose="02020603050405020304" pitchFamily="18" charset="0"/>
              <a:ea typeface="Times New Roman" panose="02020603050405020304" pitchFamily="18" charset="0"/>
            </a:endParaRPr>
          </a:p>
          <a:p>
            <a:pPr marL="30480" marR="30480" algn="just">
              <a:spcBef>
                <a:spcPts val="0"/>
              </a:spcBef>
              <a:spcAft>
                <a:spcPts val="0"/>
              </a:spcAft>
            </a:pPr>
            <a:r>
              <a:rPr lang="en-US" sz="2800" dirty="0">
                <a:solidFill>
                  <a:srgbClr val="000000"/>
                </a:solidFill>
                <a:latin typeface="Times New Roman" panose="02020603050405020304" pitchFamily="18" charset="0"/>
                <a:ea typeface="Times New Roman" panose="02020603050405020304" pitchFamily="18" charset="0"/>
              </a:rPr>
              <a:t>b) </a:t>
            </a:r>
            <a:r>
              <a:rPr lang="en-US" sz="2800" dirty="0" err="1">
                <a:solidFill>
                  <a:srgbClr val="000000"/>
                </a:solidFill>
                <a:latin typeface="Times New Roman" panose="02020603050405020304" pitchFamily="18" charset="0"/>
                <a:ea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Hình</a:t>
            </a:r>
            <a:r>
              <a:rPr lang="en-US" sz="2800" dirty="0">
                <a:solidFill>
                  <a:srgbClr val="000000"/>
                </a:solidFill>
                <a:latin typeface="Times New Roman" panose="02020603050405020304" pitchFamily="18" charset="0"/>
                <a:ea typeface="Times New Roman" panose="02020603050405020304" pitchFamily="18" charset="0"/>
              </a:rPr>
              <a:t> 27, ta </a:t>
            </a:r>
            <a:r>
              <a:rPr lang="en-US" sz="2800" dirty="0" err="1">
                <a:solidFill>
                  <a:srgbClr val="000000"/>
                </a:solidFill>
                <a:latin typeface="Times New Roman" panose="02020603050405020304" pitchFamily="18" charset="0"/>
                <a:ea typeface="Times New Roman" panose="02020603050405020304" pitchFamily="18" charset="0"/>
              </a:rPr>
              <a:t>thấy</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marL="30480" marR="30480" algn="just">
              <a:spcBef>
                <a:spcPts val="0"/>
              </a:spcBef>
              <a:spcAft>
                <a:spcPts val="0"/>
              </a:spcAft>
            </a:pP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Điểm</a:t>
            </a:r>
            <a:r>
              <a:rPr lang="en-US" sz="2800" dirty="0">
                <a:solidFill>
                  <a:srgbClr val="000000"/>
                </a:solidFill>
                <a:latin typeface="Times New Roman" panose="02020603050405020304" pitchFamily="18" charset="0"/>
                <a:ea typeface="Times New Roman" panose="02020603050405020304" pitchFamily="18" charset="0"/>
              </a:rPr>
              <a:t> A(0; 60):</a:t>
            </a:r>
            <a:endParaRPr lang="en-US" sz="2800" dirty="0">
              <a:latin typeface="Times New Roman" panose="02020603050405020304" pitchFamily="18" charset="0"/>
              <a:ea typeface="Times New Roman" panose="02020603050405020304" pitchFamily="18" charset="0"/>
            </a:endParaRPr>
          </a:p>
          <a:p>
            <a:pPr marL="30480" marR="30480" algn="just">
              <a:spcBef>
                <a:spcPts val="0"/>
              </a:spcBef>
              <a:spcAft>
                <a:spcPts val="0"/>
              </a:spcAft>
            </a:pPr>
            <a:r>
              <a:rPr lang="en-US" sz="2800" dirty="0" err="1">
                <a:solidFill>
                  <a:srgbClr val="000000"/>
                </a:solidFill>
                <a:latin typeface="Times New Roman" panose="02020603050405020304" pitchFamily="18" charset="0"/>
                <a:ea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rPr>
              <a:t> x = 0 </a:t>
            </a:r>
            <a:r>
              <a:rPr lang="en-US" sz="2800" dirty="0" err="1">
                <a:solidFill>
                  <a:srgbClr val="000000"/>
                </a:solidFill>
                <a:latin typeface="Times New Roman" panose="02020603050405020304" pitchFamily="18" charset="0"/>
                <a:ea typeface="Times New Roman" panose="02020603050405020304" pitchFamily="18" charset="0"/>
              </a:rPr>
              <a:t>thì</a:t>
            </a:r>
            <a:r>
              <a:rPr lang="en-US" sz="2800" dirty="0">
                <a:solidFill>
                  <a:srgbClr val="000000"/>
                </a:solidFill>
                <a:latin typeface="Times New Roman" panose="02020603050405020304" pitchFamily="18" charset="0"/>
                <a:ea typeface="Times New Roman" panose="02020603050405020304" pitchFamily="18" charset="0"/>
              </a:rPr>
              <a:t> y = 60 </a:t>
            </a:r>
            <a:r>
              <a:rPr lang="en-US" sz="2800" dirty="0" err="1">
                <a:solidFill>
                  <a:srgbClr val="000000"/>
                </a:solidFill>
                <a:latin typeface="Times New Roman" panose="02020603050405020304" pitchFamily="18" charset="0"/>
                <a:ea typeface="Times New Roman" panose="02020603050405020304" pitchFamily="18" charset="0"/>
              </a:rPr>
              <a:t>nên</a:t>
            </a:r>
            <a:r>
              <a:rPr lang="en-US" sz="2800" dirty="0">
                <a:solidFill>
                  <a:srgbClr val="000000"/>
                </a:solidFill>
                <a:latin typeface="Times New Roman" panose="02020603050405020304" pitchFamily="18" charset="0"/>
                <a:ea typeface="Times New Roman" panose="02020603050405020304" pitchFamily="18" charset="0"/>
              </a:rPr>
              <a:t> ta </a:t>
            </a:r>
            <a:r>
              <a:rPr lang="en-US" sz="2800" dirty="0" err="1">
                <a:solidFill>
                  <a:srgbClr val="000000"/>
                </a:solidFill>
                <a:latin typeface="Times New Roman" panose="02020603050405020304" pitchFamily="18" charset="0"/>
                <a:ea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rPr>
              <a:t>: 0x + b = 60 hay b = 60.</a:t>
            </a:r>
            <a:endParaRPr lang="en-US" sz="2800" dirty="0">
              <a:latin typeface="Times New Roman" panose="02020603050405020304" pitchFamily="18" charset="0"/>
              <a:ea typeface="Times New Roman" panose="02020603050405020304" pitchFamily="18" charset="0"/>
            </a:endParaRPr>
          </a:p>
          <a:p>
            <a:pPr marL="30480" marR="30480" algn="just">
              <a:spcBef>
                <a:spcPts val="0"/>
              </a:spcBef>
              <a:spcAft>
                <a:spcPts val="0"/>
              </a:spcAft>
            </a:pPr>
            <a:r>
              <a:rPr lang="en-US" sz="2800" dirty="0" err="1">
                <a:solidFill>
                  <a:srgbClr val="000000"/>
                </a:solidFill>
                <a:latin typeface="Times New Roman" panose="02020603050405020304" pitchFamily="18" charset="0"/>
                <a:ea typeface="Times New Roman" panose="02020603050405020304" pitchFamily="18" charset="0"/>
              </a:rPr>
              <a:t>Khi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đó</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đường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thẳng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cần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tìm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dạng</a:t>
            </a:r>
            <a:r>
              <a:rPr lang="en-US" sz="2800" dirty="0">
                <a:solidFill>
                  <a:srgbClr val="000000"/>
                </a:solidFill>
                <a:latin typeface="Times New Roman" panose="02020603050405020304" pitchFamily="18" charset="0"/>
                <a:ea typeface="Times New Roman" panose="02020603050405020304" pitchFamily="18" charset="0"/>
              </a:rPr>
              <a:t> y = ax + 60.</a:t>
            </a:r>
            <a:endParaRPr lang="en-US" sz="2800" dirty="0">
              <a:latin typeface="Times New Roman" panose="02020603050405020304" pitchFamily="18" charset="0"/>
              <a:ea typeface="Times New Roman" panose="02020603050405020304" pitchFamily="18" charset="0"/>
            </a:endParaRPr>
          </a:p>
          <a:p>
            <a:pPr marL="30480" marR="30480" algn="just">
              <a:spcBef>
                <a:spcPts val="0"/>
              </a:spcBef>
              <a:spcAft>
                <a:spcPts val="0"/>
              </a:spcAft>
            </a:pP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Điểm</a:t>
            </a:r>
            <a:r>
              <a:rPr lang="en-US" sz="2800" dirty="0">
                <a:solidFill>
                  <a:srgbClr val="000000"/>
                </a:solidFill>
                <a:latin typeface="Times New Roman" panose="02020603050405020304" pitchFamily="18" charset="0"/>
                <a:ea typeface="Times New Roman" panose="02020603050405020304" pitchFamily="18" charset="0"/>
              </a:rPr>
              <a:t> B(10; 30):</a:t>
            </a:r>
            <a:endParaRPr lang="en-US" sz="2800" dirty="0">
              <a:latin typeface="Times New Roman" panose="02020603050405020304" pitchFamily="18" charset="0"/>
              <a:ea typeface="Times New Roman" panose="02020603050405020304" pitchFamily="18" charset="0"/>
            </a:endParaRPr>
          </a:p>
          <a:p>
            <a:pPr marL="30480" marR="30480" algn="just">
              <a:spcBef>
                <a:spcPts val="0"/>
              </a:spcBef>
              <a:spcAft>
                <a:spcPts val="0"/>
              </a:spcAft>
            </a:pPr>
            <a:r>
              <a:rPr lang="en-US" sz="2800" dirty="0" err="1">
                <a:solidFill>
                  <a:srgbClr val="000000"/>
                </a:solidFill>
                <a:latin typeface="Times New Roman" panose="02020603050405020304" pitchFamily="18" charset="0"/>
                <a:ea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rPr>
              <a:t> x = 10 </a:t>
            </a:r>
            <a:r>
              <a:rPr lang="en-US" sz="2800" dirty="0" err="1">
                <a:solidFill>
                  <a:srgbClr val="000000"/>
                </a:solidFill>
                <a:latin typeface="Times New Roman" panose="02020603050405020304" pitchFamily="18" charset="0"/>
                <a:ea typeface="Times New Roman" panose="02020603050405020304" pitchFamily="18" charset="0"/>
              </a:rPr>
              <a:t>thì</a:t>
            </a:r>
            <a:r>
              <a:rPr lang="en-US" sz="2800" dirty="0">
                <a:solidFill>
                  <a:srgbClr val="000000"/>
                </a:solidFill>
                <a:latin typeface="Times New Roman" panose="02020603050405020304" pitchFamily="18" charset="0"/>
                <a:ea typeface="Times New Roman" panose="02020603050405020304" pitchFamily="18" charset="0"/>
              </a:rPr>
              <a:t> y = 30 </a:t>
            </a:r>
            <a:r>
              <a:rPr lang="en-US" sz="2800" dirty="0" err="1">
                <a:solidFill>
                  <a:srgbClr val="000000"/>
                </a:solidFill>
                <a:latin typeface="Times New Roman" panose="02020603050405020304" pitchFamily="18" charset="0"/>
                <a:ea typeface="Times New Roman" panose="02020603050405020304" pitchFamily="18" charset="0"/>
              </a:rPr>
              <a:t>nên</a:t>
            </a:r>
            <a:r>
              <a:rPr lang="en-US" sz="2800" dirty="0">
                <a:solidFill>
                  <a:srgbClr val="000000"/>
                </a:solidFill>
                <a:latin typeface="Times New Roman" panose="02020603050405020304" pitchFamily="18" charset="0"/>
                <a:ea typeface="Times New Roman" panose="02020603050405020304" pitchFamily="18" charset="0"/>
              </a:rPr>
              <a:t> ta </a:t>
            </a:r>
            <a:r>
              <a:rPr lang="en-US" sz="2800" dirty="0" err="1">
                <a:solidFill>
                  <a:srgbClr val="000000"/>
                </a:solidFill>
                <a:latin typeface="Times New Roman" panose="02020603050405020304" pitchFamily="18" charset="0"/>
                <a:ea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rPr>
              <a:t>: 10a + 60 = 30 hay 10a = – 30 </a:t>
            </a:r>
            <a:r>
              <a:rPr lang="en-US" sz="2800" dirty="0" err="1">
                <a:solidFill>
                  <a:srgbClr val="000000"/>
                </a:solidFill>
                <a:latin typeface="Times New Roman" panose="02020603050405020304" pitchFamily="18" charset="0"/>
                <a:ea typeface="Times New Roman" panose="02020603050405020304" pitchFamily="18" charset="0"/>
              </a:rPr>
              <a:t>suy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ra</a:t>
            </a:r>
            <a:r>
              <a:rPr lang="en-US" sz="2800" dirty="0">
                <a:solidFill>
                  <a:srgbClr val="000000"/>
                </a:solidFill>
                <a:latin typeface="Times New Roman" panose="02020603050405020304" pitchFamily="18" charset="0"/>
                <a:ea typeface="Times New Roman" panose="02020603050405020304" pitchFamily="18" charset="0"/>
              </a:rPr>
              <a:t> a = – 3.</a:t>
            </a:r>
            <a:endParaRPr lang="en-US" sz="2800" dirty="0">
              <a:latin typeface="Times New Roman" panose="02020603050405020304" pitchFamily="18" charset="0"/>
              <a:ea typeface="Times New Roman" panose="02020603050405020304" pitchFamily="18" charset="0"/>
            </a:endParaRPr>
          </a:p>
          <a:p>
            <a:pPr marL="30480" marR="30480" algn="just">
              <a:spcBef>
                <a:spcPts val="0"/>
              </a:spcBef>
              <a:spcAft>
                <a:spcPts val="0"/>
              </a:spcAft>
            </a:pPr>
            <a:r>
              <a:rPr lang="en-US" sz="2800" dirty="0" err="1">
                <a:solidFill>
                  <a:srgbClr val="000000"/>
                </a:solidFill>
                <a:latin typeface="Times New Roman" panose="02020603050405020304" pitchFamily="18" charset="0"/>
                <a:ea typeface="Times New Roman" panose="02020603050405020304" pitchFamily="18" charset="0"/>
              </a:rPr>
              <a:t>Khi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đó</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đường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thẳng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cần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tìm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dạng</a:t>
            </a:r>
            <a:r>
              <a:rPr lang="en-US" sz="2800" dirty="0">
                <a:solidFill>
                  <a:srgbClr val="000000"/>
                </a:solidFill>
                <a:latin typeface="Times New Roman" panose="02020603050405020304" pitchFamily="18" charset="0"/>
                <a:ea typeface="Times New Roman" panose="02020603050405020304" pitchFamily="18" charset="0"/>
              </a:rPr>
              <a:t> y = – 3x + 60.</a:t>
            </a:r>
            <a:endParaRPr lang="en-US" sz="2800" dirty="0">
              <a:latin typeface="Times New Roman" panose="02020603050405020304" pitchFamily="18" charset="0"/>
              <a:ea typeface="Times New Roman" panose="02020603050405020304" pitchFamily="18" charset="0"/>
            </a:endParaRPr>
          </a:p>
          <a:p>
            <a:pPr marL="30480" marR="30480" algn="just">
              <a:spcBef>
                <a:spcPts val="0"/>
              </a:spcBef>
              <a:spcAft>
                <a:spcPts val="0"/>
              </a:spcAft>
            </a:pPr>
            <a:r>
              <a:rPr lang="en-US" sz="2800" dirty="0">
                <a:solidFill>
                  <a:srgbClr val="000000"/>
                </a:solidFill>
                <a:latin typeface="Times New Roman" panose="02020603050405020304" pitchFamily="18" charset="0"/>
                <a:ea typeface="Times New Roman" panose="02020603050405020304" pitchFamily="18" charset="0"/>
              </a:rPr>
              <a:t>Do </a:t>
            </a:r>
            <a:r>
              <a:rPr lang="en-US" sz="2800" dirty="0" err="1">
                <a:solidFill>
                  <a:srgbClr val="000000"/>
                </a:solidFill>
                <a:latin typeface="Times New Roman" panose="02020603050405020304" pitchFamily="18" charset="0"/>
                <a:ea typeface="Times New Roman" panose="02020603050405020304" pitchFamily="18" charset="0"/>
              </a:rPr>
              <a:t>đó</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số</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tấn</a:t>
            </a:r>
            <a:r>
              <a:rPr lang="en-US" sz="2800" dirty="0">
                <a:solidFill>
                  <a:srgbClr val="000000"/>
                </a:solidFill>
                <a:latin typeface="Times New Roman" panose="02020603050405020304" pitchFamily="18" charset="0"/>
                <a:ea typeface="Times New Roman" panose="02020603050405020304" pitchFamily="18" charset="0"/>
              </a:rPr>
              <a:t> xi </a:t>
            </a:r>
            <a:r>
              <a:rPr lang="en-US" sz="2800" dirty="0" err="1">
                <a:solidFill>
                  <a:srgbClr val="000000"/>
                </a:solidFill>
                <a:latin typeface="Times New Roman" panose="02020603050405020304" pitchFamily="18" charset="0"/>
                <a:ea typeface="Times New Roman" panose="02020603050405020304" pitchFamily="18" charset="0"/>
              </a:rPr>
              <a:t>măng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còn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lại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sau</a:t>
            </a:r>
            <a:r>
              <a:rPr lang="en-US" sz="2800" dirty="0">
                <a:solidFill>
                  <a:srgbClr val="000000"/>
                </a:solidFill>
                <a:latin typeface="Times New Roman" panose="02020603050405020304" pitchFamily="18" charset="0"/>
                <a:ea typeface="Times New Roman" panose="02020603050405020304" pitchFamily="18" charset="0"/>
              </a:rPr>
              <a:t> 15 </a:t>
            </a:r>
            <a:r>
              <a:rPr lang="en-US" sz="2800" dirty="0" err="1">
                <a:solidFill>
                  <a:srgbClr val="000000"/>
                </a:solidFill>
                <a:latin typeface="Times New Roman" panose="02020603050405020304" pitchFamily="18" charset="0"/>
                <a:ea typeface="Times New Roman" panose="02020603050405020304" pitchFamily="18" charset="0"/>
              </a:rPr>
              <a:t>ngày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rPr>
              <a:t>: – 3 . 15 + 60 = 15 (</a:t>
            </a:r>
            <a:r>
              <a:rPr lang="en-US" sz="2800" dirty="0" err="1">
                <a:solidFill>
                  <a:srgbClr val="000000"/>
                </a:solidFill>
                <a:latin typeface="Times New Roman" panose="02020603050405020304" pitchFamily="18" charset="0"/>
                <a:ea typeface="Times New Roman" panose="02020603050405020304" pitchFamily="18" charset="0"/>
              </a:rPr>
              <a:t>tấn</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marL="30480" marR="30480" algn="just">
              <a:spcBef>
                <a:spcPts val="0"/>
              </a:spcBef>
              <a:spcAft>
                <a:spcPts val="0"/>
              </a:spcAft>
            </a:pPr>
            <a:r>
              <a:rPr lang="en-US" sz="2800" dirty="0" err="1">
                <a:solidFill>
                  <a:srgbClr val="000000"/>
                </a:solidFill>
                <a:latin typeface="Times New Roman" panose="02020603050405020304" pitchFamily="18" charset="0"/>
                <a:ea typeface="Times New Roman" panose="02020603050405020304" pitchFamily="18" charset="0"/>
              </a:rPr>
              <a:t>Vậy</a:t>
            </a:r>
            <a:r>
              <a:rPr lang="en-US" sz="2800" dirty="0">
                <a:solidFill>
                  <a:srgbClr val="000000"/>
                </a:solidFill>
                <a:latin typeface="Times New Roman" panose="02020603050405020304" pitchFamily="18" charset="0"/>
                <a:ea typeface="Times New Roman" panose="02020603050405020304" pitchFamily="18" charset="0"/>
              </a:rPr>
              <a:t> a = – 3; b = 60 </a:t>
            </a:r>
            <a:r>
              <a:rPr lang="en-US" sz="2800" dirty="0" err="1">
                <a:solidFill>
                  <a:srgbClr val="000000"/>
                </a:solidFill>
                <a:latin typeface="Times New Roman" panose="02020603050405020304" pitchFamily="18" charset="0"/>
                <a:ea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còn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lại</a:t>
            </a:r>
            <a:r>
              <a:rPr lang="en-US" sz="2800" dirty="0">
                <a:solidFill>
                  <a:srgbClr val="000000"/>
                </a:solidFill>
                <a:latin typeface="Times New Roman" panose="02020603050405020304" pitchFamily="18" charset="0"/>
                <a:ea typeface="Times New Roman" panose="02020603050405020304" pitchFamily="18" charset="0"/>
              </a:rPr>
              <a:t> 15 </a:t>
            </a:r>
            <a:r>
              <a:rPr lang="en-US" sz="2800" dirty="0" err="1">
                <a:solidFill>
                  <a:srgbClr val="000000"/>
                </a:solidFill>
                <a:latin typeface="Times New Roman" panose="02020603050405020304" pitchFamily="18" charset="0"/>
                <a:ea typeface="Times New Roman" panose="02020603050405020304" pitchFamily="18" charset="0"/>
              </a:rPr>
              <a:t>tấn</a:t>
            </a:r>
            <a:r>
              <a:rPr lang="en-US" sz="2800" dirty="0">
                <a:solidFill>
                  <a:srgbClr val="000000"/>
                </a:solidFill>
                <a:latin typeface="Times New Roman" panose="02020603050405020304" pitchFamily="18" charset="0"/>
                <a:ea typeface="Times New Roman" panose="02020603050405020304" pitchFamily="18" charset="0"/>
              </a:rPr>
              <a:t> xi </a:t>
            </a:r>
            <a:r>
              <a:rPr lang="en-US" sz="2800" dirty="0" err="1">
                <a:solidFill>
                  <a:srgbClr val="000000"/>
                </a:solidFill>
                <a:latin typeface="Times New Roman" panose="02020603050405020304" pitchFamily="18" charset="0"/>
                <a:ea typeface="Times New Roman" panose="02020603050405020304" pitchFamily="18" charset="0"/>
              </a:rPr>
              <a:t>măng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sau</a:t>
            </a:r>
            <a:r>
              <a:rPr lang="en-US" sz="2800" dirty="0">
                <a:solidFill>
                  <a:srgbClr val="000000"/>
                </a:solidFill>
                <a:latin typeface="Times New Roman" panose="02020603050405020304" pitchFamily="18" charset="0"/>
                <a:ea typeface="Times New Roman" panose="02020603050405020304" pitchFamily="18" charset="0"/>
              </a:rPr>
              <a:t> 15 </a:t>
            </a:r>
            <a:r>
              <a:rPr lang="en-US" sz="2800" dirty="0" err="1">
                <a:solidFill>
                  <a:srgbClr val="000000"/>
                </a:solidFill>
                <a:latin typeface="Times New Roman" panose="02020603050405020304" pitchFamily="18" charset="0"/>
                <a:ea typeface="Times New Roman" panose="02020603050405020304" pitchFamily="18" charset="0"/>
              </a:rPr>
              <a:t>ngày</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917265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id="{2B7810E6-3F6A-42B8-88B6-473D16B1A2BB}"/>
              </a:ext>
            </a:extLst>
          </p:cNvPr>
          <p:cNvSpPr/>
          <p:nvPr/>
        </p:nvSpPr>
        <p:spPr>
          <a:xfrm>
            <a:off x="3997271" y="4128721"/>
            <a:ext cx="1716041" cy="228805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a:extLst>
              <a:ext uri="{FF2B5EF4-FFF2-40B4-BE49-F238E27FC236}">
                <a16:creationId xmlns:a16="http://schemas.microsoft.com/office/drawing/2014/main" id="{3DAE0D1A-C18C-462D-9E2C-4A65C61AECA0}"/>
              </a:ext>
            </a:extLst>
          </p:cNvPr>
          <p:cNvSpPr/>
          <p:nvPr/>
        </p:nvSpPr>
        <p:spPr>
          <a:xfrm>
            <a:off x="1574038" y="4312167"/>
            <a:ext cx="1578457"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a:extLst>
              <a:ext uri="{FF2B5EF4-FFF2-40B4-BE49-F238E27FC236}">
                <a16:creationId xmlns:a16="http://schemas.microsoft.com/office/drawing/2014/main" id="{27020907-42DE-441D-B558-D04CF2D2FE95}"/>
              </a:ext>
            </a:extLst>
          </p:cNvPr>
          <p:cNvSpPr/>
          <p:nvPr/>
        </p:nvSpPr>
        <p:spPr>
          <a:xfrm>
            <a:off x="9355110" y="2696691"/>
            <a:ext cx="1211606"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a:extLst>
              <a:ext uri="{FF2B5EF4-FFF2-40B4-BE49-F238E27FC236}">
                <a16:creationId xmlns:a16="http://schemas.microsoft.com/office/drawing/2014/main" id="{3378732E-4E49-4ADA-9A59-34FF8418106A}"/>
              </a:ext>
            </a:extLst>
          </p:cNvPr>
          <p:cNvGrpSpPr/>
          <p:nvPr/>
        </p:nvGrpSpPr>
        <p:grpSpPr>
          <a:xfrm>
            <a:off x="3997270" y="-487254"/>
            <a:ext cx="4357122" cy="5760000"/>
            <a:chOff x="3084810" y="-335112"/>
            <a:chExt cx="5809496" cy="5760000"/>
          </a:xfrm>
        </p:grpSpPr>
        <p:grpSp>
          <p:nvGrpSpPr>
            <p:cNvPr id="17" name="组合 16">
              <a:extLst>
                <a:ext uri="{FF2B5EF4-FFF2-40B4-BE49-F238E27FC236}">
                  <a16:creationId xmlns:a16="http://schemas.microsoft.com/office/drawing/2014/main" id="{FDD56F46-78C0-48A0-80AE-43E1B08C2906}"/>
                </a:ext>
              </a:extLst>
            </p:cNvPr>
            <p:cNvGrpSpPr/>
            <p:nvPr/>
          </p:nvGrpSpPr>
          <p:grpSpPr>
            <a:xfrm>
              <a:off x="3297693" y="-335112"/>
              <a:ext cx="5596613" cy="5760000"/>
              <a:chOff x="3297693" y="-335112"/>
              <a:chExt cx="5596613" cy="5760000"/>
            </a:xfrm>
          </p:grpSpPr>
          <p:cxnSp>
            <p:nvCxnSpPr>
              <p:cNvPr id="16" name="直接连接符 15">
                <a:extLst>
                  <a:ext uri="{FF2B5EF4-FFF2-40B4-BE49-F238E27FC236}">
                    <a16:creationId xmlns:a16="http://schemas.microsoft.com/office/drawing/2014/main" id="{9E63ACBC-0502-4C24-A228-135B9D7FD2C8}"/>
                  </a:ext>
                </a:extLst>
              </p:cNvPr>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a:extLst>
                  <a:ext uri="{FF2B5EF4-FFF2-40B4-BE49-F238E27FC236}">
                    <a16:creationId xmlns:a16="http://schemas.microsoft.com/office/drawing/2014/main" id="{2785C2FF-6646-4D8E-A4D4-4477539FA402}"/>
                  </a:ext>
                </a:extLst>
              </p:cNvPr>
              <p:cNvPicPr>
                <a:picLocks noChangeAspect="1"/>
              </p:cNvPicPr>
              <p:nvPr/>
            </p:nvPicPr>
            <p:blipFill rotWithShape="1">
              <a:blip r:embed="rId2"/>
              <a:srcRect t="48492"/>
              <a:stretch/>
            </p:blipFill>
            <p:spPr>
              <a:xfrm>
                <a:off x="3297693" y="2256270"/>
                <a:ext cx="5596613" cy="2885850"/>
              </a:xfrm>
              <a:prstGeom prst="rect">
                <a:avLst/>
              </a:prstGeom>
            </p:spPr>
          </p:pic>
        </p:grpSp>
        <p:pic>
          <p:nvPicPr>
            <p:cNvPr id="7" name="图片 6">
              <a:extLst>
                <a:ext uri="{FF2B5EF4-FFF2-40B4-BE49-F238E27FC236}">
                  <a16:creationId xmlns:a16="http://schemas.microsoft.com/office/drawing/2014/main" id="{E3262840-AD48-47F6-A0A1-446DB542520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a:extLst>
              <a:ext uri="{FF2B5EF4-FFF2-40B4-BE49-F238E27FC236}">
                <a16:creationId xmlns:a16="http://schemas.microsoft.com/office/drawing/2014/main" id="{7DA23B47-F7D7-4911-BD6D-B6C2AB13EDAB}"/>
              </a:ext>
            </a:extLst>
          </p:cNvPr>
          <p:cNvSpPr/>
          <p:nvPr/>
        </p:nvSpPr>
        <p:spPr>
          <a:xfrm>
            <a:off x="9039507" y="3202741"/>
            <a:ext cx="1239357"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a:extLst>
              <a:ext uri="{FF2B5EF4-FFF2-40B4-BE49-F238E27FC236}">
                <a16:creationId xmlns:a16="http://schemas.microsoft.com/office/drawing/2014/main" id="{813D66B9-4A09-462C-AA26-03692FE6AEA6}"/>
              </a:ext>
            </a:extLst>
          </p:cNvPr>
          <p:cNvSpPr txBox="1"/>
          <p:nvPr/>
        </p:nvSpPr>
        <p:spPr>
          <a:xfrm>
            <a:off x="4635629" y="2509509"/>
            <a:ext cx="3327155" cy="1938992"/>
          </a:xfrm>
          <a:prstGeom prst="rect">
            <a:avLst/>
          </a:prstGeom>
          <a:noFill/>
        </p:spPr>
        <p:txBody>
          <a:bodyPr wrap="square" rtlCol="0">
            <a:spAutoFit/>
          </a:bodyPr>
          <a:lstStyle/>
          <a:p>
            <a:pPr algn="ctr"/>
            <a:r>
              <a:rPr lang="en-US" altLang="zh-CN" sz="6000" b="1" dirty="0">
                <a:solidFill>
                  <a:srgbClr val="865B3E"/>
                </a:solidFill>
                <a:latin typeface="Calibri" panose="020F0502020204030204" pitchFamily="34" charset="0"/>
              </a:rPr>
              <a:t>THANK YOU</a:t>
            </a:r>
            <a:endParaRPr lang="zh-CN" altLang="en-US" sz="6000" b="1" dirty="0">
              <a:solidFill>
                <a:srgbClr val="865B3E"/>
              </a:solidFill>
              <a:latin typeface="Calibri" panose="020F0502020204030204" pitchFamily="34" charset="0"/>
            </a:endParaRPr>
          </a:p>
        </p:txBody>
      </p:sp>
      <p:pic>
        <p:nvPicPr>
          <p:cNvPr id="19" name="图片 18">
            <a:extLst>
              <a:ext uri="{FF2B5EF4-FFF2-40B4-BE49-F238E27FC236}">
                <a16:creationId xmlns:a16="http://schemas.microsoft.com/office/drawing/2014/main" id="{072D74B1-8805-4ABB-90FA-8A1540D84D7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3606" t="-1143" r="26891" b="81649"/>
          <a:stretch/>
        </p:blipFill>
        <p:spPr>
          <a:xfrm>
            <a:off x="8587631" y="-61878"/>
            <a:ext cx="1759996" cy="979237"/>
          </a:xfrm>
          <a:prstGeom prst="rect">
            <a:avLst/>
          </a:prstGeom>
        </p:spPr>
      </p:pic>
      <p:sp>
        <p:nvSpPr>
          <p:cNvPr id="22" name="椭圆 21">
            <a:extLst>
              <a:ext uri="{FF2B5EF4-FFF2-40B4-BE49-F238E27FC236}">
                <a16:creationId xmlns:a16="http://schemas.microsoft.com/office/drawing/2014/main" id="{AA96C5E8-266D-475D-A9D2-6DFB0D82BFFF}"/>
              </a:ext>
            </a:extLst>
          </p:cNvPr>
          <p:cNvSpPr/>
          <p:nvPr/>
        </p:nvSpPr>
        <p:spPr>
          <a:xfrm>
            <a:off x="1216609" y="-345522"/>
            <a:ext cx="887648"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a:extLst>
              <a:ext uri="{FF2B5EF4-FFF2-40B4-BE49-F238E27FC236}">
                <a16:creationId xmlns:a16="http://schemas.microsoft.com/office/drawing/2014/main" id="{892D825C-2FA8-4570-B0B4-80F806B35ABE}"/>
              </a:ext>
            </a:extLst>
          </p:cNvPr>
          <p:cNvSpPr/>
          <p:nvPr/>
        </p:nvSpPr>
        <p:spPr>
          <a:xfrm>
            <a:off x="1660434" y="479246"/>
            <a:ext cx="538143"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47710926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26" presetClass="emph" presetSubtype="0" repeatCount="indefinite" fill="hold" grpId="1" nodeType="withEffect">
                                  <p:stCondLst>
                                    <p:cond delay="0"/>
                                  </p:stCondLst>
                                  <p:endCondLst>
                                    <p:cond evt="onNext" delay="0">
                                      <p:tgtEl>
                                        <p:sldTgt/>
                                      </p:tgtEl>
                                    </p:cond>
                                  </p:endCondLst>
                                  <p:childTnLst>
                                    <p:animEffect transition="out" filter="fade">
                                      <p:cBhvr>
                                        <p:cTn id="45" dur="1000" tmFilter="0, 0; .2, .5; .8, .5; 1, 0"/>
                                        <p:tgtEl>
                                          <p:spTgt spid="22"/>
                                        </p:tgtEl>
                                      </p:cBhvr>
                                    </p:animEffect>
                                    <p:animScale>
                                      <p:cBhvr>
                                        <p:cTn id="46" dur="500" autoRev="1" fill="hold"/>
                                        <p:tgtEl>
                                          <p:spTgt spid="22"/>
                                        </p:tgtEl>
                                      </p:cBhvr>
                                      <p:by x="105000" y="105000"/>
                                    </p:animScale>
                                  </p:childTnLst>
                                </p:cTn>
                              </p:par>
                              <p:par>
                                <p:cTn id="47" presetID="26" presetClass="emph" presetSubtype="0" repeatCount="indefinite" fill="hold" grpId="1" nodeType="withEffect">
                                  <p:stCondLst>
                                    <p:cond delay="0"/>
                                  </p:stCondLst>
                                  <p:endCondLst>
                                    <p:cond evt="onNext" delay="0">
                                      <p:tgtEl>
                                        <p:sldTgt/>
                                      </p:tgtEl>
                                    </p:cond>
                                  </p:endCondLst>
                                  <p:childTnLst>
                                    <p:animEffect transition="out" filter="fade">
                                      <p:cBhvr>
                                        <p:cTn id="48" dur="1000" tmFilter="0, 0; .2, .5; .8, .5; 1, 0"/>
                                        <p:tgtEl>
                                          <p:spTgt spid="23"/>
                                        </p:tgtEl>
                                      </p:cBhvr>
                                    </p:animEffect>
                                    <p:animScale>
                                      <p:cBhvr>
                                        <p:cTn id="49" dur="500" autoRev="1" fill="hold"/>
                                        <p:tgtEl>
                                          <p:spTgt spid="23"/>
                                        </p:tgtEl>
                                      </p:cBhvr>
                                      <p:by x="105000" y="105000"/>
                                    </p:animScale>
                                  </p:childTnLst>
                                </p:cTn>
                              </p:par>
                              <p:par>
                                <p:cTn id="50" presetID="26" presetClass="emph" presetSubtype="0" repeatCount="indefinite" fill="hold" grpId="1" nodeType="withEffect">
                                  <p:stCondLst>
                                    <p:cond delay="0"/>
                                  </p:stCondLst>
                                  <p:endCondLst>
                                    <p:cond evt="onNext" delay="0">
                                      <p:tgtEl>
                                        <p:sldTgt/>
                                      </p:tgtEl>
                                    </p:cond>
                                  </p:endCondLst>
                                  <p:childTnLst>
                                    <p:animEffect transition="out" filter="fade">
                                      <p:cBhvr>
                                        <p:cTn id="51" dur="1000" tmFilter="0, 0; .2, .5; .8, .5; 1, 0"/>
                                        <p:tgtEl>
                                          <p:spTgt spid="6"/>
                                        </p:tgtEl>
                                      </p:cBhvr>
                                    </p:animEffect>
                                    <p:animScale>
                                      <p:cBhvr>
                                        <p:cTn id="52" dur="500" autoRev="1" fill="hold"/>
                                        <p:tgtEl>
                                          <p:spTgt spid="6"/>
                                        </p:tgtEl>
                                      </p:cBhvr>
                                      <p:by x="105000" y="105000"/>
                                    </p:animScale>
                                  </p:childTnLst>
                                </p:cTn>
                              </p:par>
                              <p:par>
                                <p:cTn id="53" presetID="26" presetClass="emph" presetSubtype="0" repeatCount="indefinite" fill="hold" grpId="1" nodeType="withEffect">
                                  <p:stCondLst>
                                    <p:cond delay="0"/>
                                  </p:stCondLst>
                                  <p:endCondLst>
                                    <p:cond evt="onNext" delay="0">
                                      <p:tgtEl>
                                        <p:sldTgt/>
                                      </p:tgtEl>
                                    </p:cond>
                                  </p:endCondLst>
                                  <p:childTnLst>
                                    <p:animEffect transition="out" filter="fade">
                                      <p:cBhvr>
                                        <p:cTn id="54" dur="1000" tmFilter="0, 0; .2, .5; .8, .5; 1, 0"/>
                                        <p:tgtEl>
                                          <p:spTgt spid="10"/>
                                        </p:tgtEl>
                                      </p:cBhvr>
                                    </p:animEffect>
                                    <p:animScale>
                                      <p:cBhvr>
                                        <p:cTn id="55" dur="500" autoRev="1" fill="hold"/>
                                        <p:tgtEl>
                                          <p:spTgt spid="10"/>
                                        </p:tgtEl>
                                      </p:cBhvr>
                                      <p:by x="105000" y="105000"/>
                                    </p:animScale>
                                  </p:childTnLst>
                                </p:cTn>
                              </p:par>
                              <p:par>
                                <p:cTn id="56" presetID="26" presetClass="emph" presetSubtype="0" repeatCount="indefinite" fill="hold" grpId="1" nodeType="withEffect">
                                  <p:stCondLst>
                                    <p:cond delay="0"/>
                                  </p:stCondLst>
                                  <p:endCondLst>
                                    <p:cond evt="onNext" delay="0">
                                      <p:tgtEl>
                                        <p:sldTgt/>
                                      </p:tgtEl>
                                    </p:cond>
                                  </p:endCondLst>
                                  <p:childTnLst>
                                    <p:animEffect transition="out" filter="fade">
                                      <p:cBhvr>
                                        <p:cTn id="57" dur="1000" tmFilter="0, 0; .2, .5; .8, .5; 1, 0"/>
                                        <p:tgtEl>
                                          <p:spTgt spid="4"/>
                                        </p:tgtEl>
                                      </p:cBhvr>
                                    </p:animEffect>
                                    <p:animScale>
                                      <p:cBhvr>
                                        <p:cTn id="58" dur="500" autoRev="1" fill="hold"/>
                                        <p:tgtEl>
                                          <p:spTgt spid="4"/>
                                        </p:tgtEl>
                                      </p:cBhvr>
                                      <p:by x="105000" y="105000"/>
                                    </p:animScale>
                                  </p:childTnLst>
                                </p:cTn>
                              </p:par>
                            </p:childTnLst>
                          </p:cTn>
                        </p:par>
                        <p:par>
                          <p:cTn id="59" fill="hold">
                            <p:stCondLst>
                              <p:cond delay="1000"/>
                            </p:stCondLst>
                            <p:childTnLst>
                              <p:par>
                                <p:cTn id="60" presetID="56" presetClass="entr" presetSubtype="0" fill="hold" grpId="0" nodeType="afterEffect">
                                  <p:stCondLst>
                                    <p:cond delay="0"/>
                                  </p:stCondLst>
                                  <p:iterate type="lt">
                                    <p:tmPct val="10000"/>
                                  </p:iterate>
                                  <p:childTnLst>
                                    <p:set>
                                      <p:cBhvr>
                                        <p:cTn id="61" dur="1" fill="hold">
                                          <p:stCondLst>
                                            <p:cond delay="0"/>
                                          </p:stCondLst>
                                        </p:cTn>
                                        <p:tgtEl>
                                          <p:spTgt spid="18"/>
                                        </p:tgtEl>
                                        <p:attrNameLst>
                                          <p:attrName>style.visibility</p:attrName>
                                        </p:attrNameLst>
                                      </p:cBhvr>
                                      <p:to>
                                        <p:strVal val="visible"/>
                                      </p:to>
                                    </p:set>
                                    <p:anim by="(-#ppt_w*2)" calcmode="lin" valueType="num">
                                      <p:cBhvr rctx="PPT">
                                        <p:cTn id="62" dur="500" autoRev="1" fill="hold">
                                          <p:stCondLst>
                                            <p:cond delay="0"/>
                                          </p:stCondLst>
                                        </p:cTn>
                                        <p:tgtEl>
                                          <p:spTgt spid="18"/>
                                        </p:tgtEl>
                                        <p:attrNameLst>
                                          <p:attrName>ppt_w</p:attrName>
                                        </p:attrNameLst>
                                      </p:cBhvr>
                                    </p:anim>
                                    <p:anim by="(#ppt_w*0.50)" calcmode="lin" valueType="num">
                                      <p:cBhvr>
                                        <p:cTn id="63" dur="500" decel="50000" autoRev="1" fill="hold">
                                          <p:stCondLst>
                                            <p:cond delay="0"/>
                                          </p:stCondLst>
                                        </p:cTn>
                                        <p:tgtEl>
                                          <p:spTgt spid="18"/>
                                        </p:tgtEl>
                                        <p:attrNameLst>
                                          <p:attrName>ppt_x</p:attrName>
                                        </p:attrNameLst>
                                      </p:cBhvr>
                                    </p:anim>
                                    <p:anim from="(-#ppt_h/2)" to="(#ppt_y)" calcmode="lin" valueType="num">
                                      <p:cBhvr>
                                        <p:cTn id="64" dur="1000" fill="hold">
                                          <p:stCondLst>
                                            <p:cond delay="0"/>
                                          </p:stCondLst>
                                        </p:cTn>
                                        <p:tgtEl>
                                          <p:spTgt spid="18"/>
                                        </p:tgtEl>
                                        <p:attrNameLst>
                                          <p:attrName>ppt_y</p:attrName>
                                        </p:attrNameLst>
                                      </p:cBhvr>
                                    </p:anim>
                                    <p:animRot by="21600000">
                                      <p:cBhvr>
                                        <p:cTn id="65" dur="1000" fill="hold">
                                          <p:stCondLst>
                                            <p:cond delay="0"/>
                                          </p:stCondLst>
                                        </p:cTn>
                                        <p:tgtEl>
                                          <p:spTgt spid="18"/>
                                        </p:tgtEl>
                                        <p:attrNameLst>
                                          <p:attrName>r</p:attrName>
                                        </p:attrNameLst>
                                      </p:cBhvr>
                                    </p:animRot>
                                  </p:childTnLst>
                                </p:cTn>
                              </p:par>
                              <p:par>
                                <p:cTn id="66" presetID="26" presetClass="emph" presetSubtype="0" repeatCount="indefinite" fill="hold" grpId="1" nodeType="withEffect">
                                  <p:stCondLst>
                                    <p:cond delay="0"/>
                                  </p:stCondLst>
                                  <p:endCondLst>
                                    <p:cond evt="onNext" delay="0">
                                      <p:tgtEl>
                                        <p:sldTgt/>
                                      </p:tgtEl>
                                    </p:cond>
                                  </p:endCondLst>
                                  <p:childTnLst>
                                    <p:animEffect transition="out" filter="fade">
                                      <p:cBhvr>
                                        <p:cTn id="67" dur="1000" tmFilter="0, 0; .2, .5; .8, .5; 1, 0"/>
                                        <p:tgtEl>
                                          <p:spTgt spid="5"/>
                                        </p:tgtEl>
                                      </p:cBhvr>
                                    </p:animEffect>
                                    <p:animScale>
                                      <p:cBhvr>
                                        <p:cTn id="68"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18" grpId="0"/>
      <p:bldP spid="22" grpId="0" animBg="1"/>
      <p:bldP spid="22" grpId="1" animBg="1"/>
      <p:bldP spid="23" grpId="0" animBg="1"/>
      <p:bldP spid="23"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H_Other_1"/>
          <p:cNvPicPr>
            <a:picLocks noChangeAspect="1"/>
          </p:cNvPicPr>
          <p:nvPr>
            <p:custDataLst>
              <p:tags r:id="rId1"/>
            </p:custDataLst>
          </p:nvPr>
        </p:nvPicPr>
        <p:blipFill>
          <a:blip r:embed="rId9">
            <a:extLst>
              <a:ext uri="{28A0092B-C50C-407E-A947-70E740481C1C}">
                <a14:useLocalDpi xmlns:a14="http://schemas.microsoft.com/office/drawing/2010/main" val="0"/>
              </a:ext>
            </a:extLst>
          </a:blip>
          <a:srcRect/>
          <a:stretch>
            <a:fillRect/>
          </a:stretch>
        </p:blipFill>
        <p:spPr bwMode="auto">
          <a:xfrm>
            <a:off x="1524002" y="1128652"/>
            <a:ext cx="7712165" cy="2664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MH_Other_3"/>
          <p:cNvSpPr/>
          <p:nvPr>
            <p:custDataLst>
              <p:tags r:id="rId2"/>
            </p:custDataLst>
          </p:nvPr>
        </p:nvSpPr>
        <p:spPr>
          <a:xfrm>
            <a:off x="983433" y="1476757"/>
            <a:ext cx="2586575" cy="1951844"/>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5288"/>
              <a:gd name="connsiteY0" fmla="*/ 10000 h 10000"/>
              <a:gd name="connsiteX1" fmla="*/ 2000 w 15288"/>
              <a:gd name="connsiteY1" fmla="*/ 0 h 10000"/>
              <a:gd name="connsiteX2" fmla="*/ 15288 w 15288"/>
              <a:gd name="connsiteY2" fmla="*/ 299 h 10000"/>
              <a:gd name="connsiteX3" fmla="*/ 8000 w 15288"/>
              <a:gd name="connsiteY3" fmla="*/ 10000 h 10000"/>
              <a:gd name="connsiteX4" fmla="*/ 0 w 15288"/>
              <a:gd name="connsiteY4" fmla="*/ 10000 h 10000"/>
              <a:gd name="connsiteX0" fmla="*/ 0 w 15288"/>
              <a:gd name="connsiteY0" fmla="*/ 9776 h 9776"/>
              <a:gd name="connsiteX1" fmla="*/ 7577 w 15288"/>
              <a:gd name="connsiteY1" fmla="*/ 0 h 9776"/>
              <a:gd name="connsiteX2" fmla="*/ 15288 w 15288"/>
              <a:gd name="connsiteY2" fmla="*/ 75 h 9776"/>
              <a:gd name="connsiteX3" fmla="*/ 8000 w 15288"/>
              <a:gd name="connsiteY3" fmla="*/ 9776 h 9776"/>
              <a:gd name="connsiteX4" fmla="*/ 0 w 15288"/>
              <a:gd name="connsiteY4" fmla="*/ 9776 h 9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88" h="9776">
                <a:moveTo>
                  <a:pt x="0" y="9776"/>
                </a:moveTo>
                <a:lnTo>
                  <a:pt x="7577" y="0"/>
                </a:lnTo>
                <a:lnTo>
                  <a:pt x="15288" y="75"/>
                </a:lnTo>
                <a:lnTo>
                  <a:pt x="8000" y="9776"/>
                </a:lnTo>
                <a:lnTo>
                  <a:pt x="0" y="9776"/>
                </a:lnTo>
                <a:close/>
              </a:path>
            </a:pathLst>
          </a:custGeom>
          <a:solidFill>
            <a:srgbClr val="F29A5B"/>
          </a:solidFill>
          <a:ln w="25400" cap="flat" cmpd="sng" algn="ctr">
            <a:noFill/>
            <a:prstDash val="solid"/>
          </a:ln>
          <a:effectLst/>
        </p:spPr>
        <p:txBody>
          <a:bodyPr anchor="ctr"/>
          <a:lstStyle/>
          <a:p>
            <a:pPr algn="ctr">
              <a:defRPr/>
            </a:pPr>
            <a:endParaRPr lang="zh-CN" altLang="en-US" kern="0">
              <a:solidFill>
                <a:prstClr val="white"/>
              </a:solidFill>
              <a:latin typeface="Calibri"/>
              <a:ea typeface="宋体" panose="02010600030101010101" pitchFamily="2" charset="-122"/>
            </a:endParaRPr>
          </a:p>
        </p:txBody>
      </p:sp>
      <p:sp>
        <p:nvSpPr>
          <p:cNvPr id="8" name="MH_Other_4"/>
          <p:cNvSpPr/>
          <p:nvPr>
            <p:custDataLst>
              <p:tags r:id="rId3"/>
            </p:custDataLst>
          </p:nvPr>
        </p:nvSpPr>
        <p:spPr>
          <a:xfrm>
            <a:off x="983432" y="3428603"/>
            <a:ext cx="2739095" cy="2079327"/>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5288"/>
              <a:gd name="connsiteY0" fmla="*/ 10000 h 10000"/>
              <a:gd name="connsiteX1" fmla="*/ 2000 w 15288"/>
              <a:gd name="connsiteY1" fmla="*/ 0 h 10000"/>
              <a:gd name="connsiteX2" fmla="*/ 15288 w 15288"/>
              <a:gd name="connsiteY2" fmla="*/ 299 h 10000"/>
              <a:gd name="connsiteX3" fmla="*/ 8000 w 15288"/>
              <a:gd name="connsiteY3" fmla="*/ 10000 h 10000"/>
              <a:gd name="connsiteX4" fmla="*/ 0 w 15288"/>
              <a:gd name="connsiteY4" fmla="*/ 10000 h 10000"/>
              <a:gd name="connsiteX0" fmla="*/ 0 w 15288"/>
              <a:gd name="connsiteY0" fmla="*/ 9776 h 9776"/>
              <a:gd name="connsiteX1" fmla="*/ 7577 w 15288"/>
              <a:gd name="connsiteY1" fmla="*/ 0 h 9776"/>
              <a:gd name="connsiteX2" fmla="*/ 15288 w 15288"/>
              <a:gd name="connsiteY2" fmla="*/ 75 h 9776"/>
              <a:gd name="connsiteX3" fmla="*/ 8000 w 15288"/>
              <a:gd name="connsiteY3" fmla="*/ 9776 h 9776"/>
              <a:gd name="connsiteX4" fmla="*/ 0 w 15288"/>
              <a:gd name="connsiteY4" fmla="*/ 9776 h 9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88" h="9776">
                <a:moveTo>
                  <a:pt x="0" y="9776"/>
                </a:moveTo>
                <a:lnTo>
                  <a:pt x="7577" y="0"/>
                </a:lnTo>
                <a:lnTo>
                  <a:pt x="15288" y="75"/>
                </a:lnTo>
                <a:lnTo>
                  <a:pt x="8000" y="9776"/>
                </a:lnTo>
                <a:lnTo>
                  <a:pt x="0" y="9776"/>
                </a:lnTo>
                <a:close/>
              </a:path>
            </a:pathLst>
          </a:custGeom>
          <a:solidFill>
            <a:srgbClr val="A5C0A4"/>
          </a:solidFill>
          <a:ln w="25400" cap="flat" cmpd="sng" algn="ctr">
            <a:noFill/>
            <a:prstDash val="solid"/>
          </a:ln>
          <a:effectLst/>
        </p:spPr>
        <p:txBody>
          <a:bodyPr anchor="ctr"/>
          <a:lstStyle/>
          <a:p>
            <a:pPr algn="ctr">
              <a:defRPr/>
            </a:pPr>
            <a:r>
              <a:rPr lang="en-US" altLang="zh-CN" sz="2800" ker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2.</a:t>
            </a:r>
          </a:p>
          <a:p>
            <a:pPr algn="ctr">
              <a:defRPr/>
            </a:pPr>
            <a:r>
              <a:rPr lang="en-US" altLang="zh-CN" sz="2800" ker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Học </a:t>
            </a:r>
          </a:p>
          <a:p>
            <a:pPr algn="ctr">
              <a:defRPr/>
            </a:pPr>
            <a:r>
              <a:rPr lang="en-US" altLang="zh-CN" sz="2800" ker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sinh</a:t>
            </a:r>
            <a:endParaRPr lang="zh-CN" altLang="en-US" sz="2800" kern="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10" name="MH_Other_6"/>
          <p:cNvPicPr>
            <a:picLocks/>
          </p:cNvPicPr>
          <p:nvPr>
            <p:custDataLst>
              <p:tags r:id="rId4"/>
            </p:custDataLst>
          </p:nvPr>
        </p:nvPicPr>
        <p:blipFill>
          <a:blip r:embed="rId9">
            <a:extLst>
              <a:ext uri="{28A0092B-C50C-407E-A947-70E740481C1C}">
                <a14:useLocalDpi xmlns:a14="http://schemas.microsoft.com/office/drawing/2010/main" val="0"/>
              </a:ext>
            </a:extLst>
          </a:blip>
          <a:srcRect t="57356"/>
          <a:stretch>
            <a:fillRect/>
          </a:stretch>
        </p:blipFill>
        <p:spPr bwMode="auto">
          <a:xfrm>
            <a:off x="1524002" y="4984451"/>
            <a:ext cx="7712165" cy="642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MH_Other_7"/>
          <p:cNvPicPr>
            <a:picLocks/>
          </p:cNvPicPr>
          <p:nvPr>
            <p:custDataLst>
              <p:tags r:id="rId5"/>
            </p:custDataLst>
          </p:nvPr>
        </p:nvPicPr>
        <p:blipFill>
          <a:blip r:embed="rId9">
            <a:extLst>
              <a:ext uri="{28A0092B-C50C-407E-A947-70E740481C1C}">
                <a14:useLocalDpi xmlns:a14="http://schemas.microsoft.com/office/drawing/2010/main" val="0"/>
              </a:ext>
            </a:extLst>
          </a:blip>
          <a:srcRect t="57356"/>
          <a:stretch>
            <a:fillRect/>
          </a:stretch>
        </p:blipFill>
        <p:spPr bwMode="auto">
          <a:xfrm>
            <a:off x="2688694" y="2966262"/>
            <a:ext cx="7712165" cy="644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MH_Other_9"/>
          <p:cNvSpPr txBox="1"/>
          <p:nvPr>
            <p:custDataLst>
              <p:tags r:id="rId6"/>
            </p:custDataLst>
          </p:nvPr>
        </p:nvSpPr>
        <p:spPr>
          <a:xfrm>
            <a:off x="2039012" y="1812005"/>
            <a:ext cx="590747" cy="975923"/>
          </a:xfrm>
          <a:prstGeom prst="rect">
            <a:avLst/>
          </a:prstGeom>
          <a:noFill/>
        </p:spPr>
        <p:txBody>
          <a:bodyPr wrap="none" anchor="ctr">
            <a:noAutofit/>
          </a:bodyPr>
          <a:lstStyle/>
          <a:p>
            <a:pPr algn="ctr">
              <a:defRPr/>
            </a:pPr>
            <a:r>
              <a:rPr lang="en-US" altLang="zh-CN" sz="2800" dirty="0">
                <a:solidFill>
                  <a:srgbClr val="000000"/>
                </a:solidFill>
                <a:effectLst>
                  <a:outerShdw blurRad="292100" dist="152400" dir="2700000" algn="tl" rotWithShape="0">
                    <a:prstClr val="black">
                      <a:alpha val="40000"/>
                    </a:prstClr>
                  </a:outerShdw>
                </a:effectLst>
                <a:latin typeface="Times New Roman" panose="02020603050405020304" pitchFamily="18" charset="0"/>
                <a:ea typeface="时尚中黑简体" panose="01010104010101010101" pitchFamily="2" charset="-122"/>
                <a:cs typeface="Times New Roman" panose="02020603050405020304" pitchFamily="18" charset="0"/>
              </a:rPr>
              <a:t>1.</a:t>
            </a:r>
          </a:p>
          <a:p>
            <a:pPr algn="ctr">
              <a:defRPr/>
            </a:pPr>
            <a:r>
              <a:rPr lang="en-US" altLang="zh-CN" sz="2800" dirty="0" err="1">
                <a:solidFill>
                  <a:srgbClr val="000000"/>
                </a:solidFill>
                <a:effectLst>
                  <a:outerShdw blurRad="292100" dist="152400" dir="2700000" algn="tl" rotWithShape="0">
                    <a:prstClr val="black">
                      <a:alpha val="40000"/>
                    </a:prstClr>
                  </a:outerShdw>
                </a:effectLst>
                <a:latin typeface="Times New Roman" panose="02020603050405020304" pitchFamily="18" charset="0"/>
                <a:ea typeface="时尚中黑简体" panose="01010104010101010101" pitchFamily="2" charset="-122"/>
                <a:cs typeface="Times New Roman" panose="02020603050405020304" pitchFamily="18" charset="0"/>
              </a:rPr>
              <a:t>Giáo</a:t>
            </a:r>
            <a:endParaRPr lang="en-US" altLang="zh-CN" sz="2800" dirty="0">
              <a:solidFill>
                <a:srgbClr val="000000"/>
              </a:solidFill>
              <a:effectLst>
                <a:outerShdw blurRad="292100" dist="152400" dir="2700000" algn="tl" rotWithShape="0">
                  <a:prstClr val="black">
                    <a:alpha val="40000"/>
                  </a:prstClr>
                </a:outerShdw>
              </a:effectLst>
              <a:latin typeface="Times New Roman" panose="02020603050405020304" pitchFamily="18" charset="0"/>
              <a:ea typeface="时尚中黑简体" panose="01010104010101010101" pitchFamily="2" charset="-122"/>
              <a:cs typeface="Times New Roman" panose="02020603050405020304" pitchFamily="18" charset="0"/>
            </a:endParaRPr>
          </a:p>
          <a:p>
            <a:pPr algn="ctr">
              <a:defRPr/>
            </a:pPr>
            <a:r>
              <a:rPr lang="en-US" altLang="zh-CN" sz="2800" dirty="0" err="1">
                <a:solidFill>
                  <a:srgbClr val="000000"/>
                </a:solidFill>
                <a:effectLst>
                  <a:outerShdw blurRad="292100" dist="152400" dir="2700000" algn="tl" rotWithShape="0">
                    <a:prstClr val="black">
                      <a:alpha val="40000"/>
                    </a:prstClr>
                  </a:outerShdw>
                </a:effectLst>
                <a:latin typeface="Times New Roman" panose="02020603050405020304" pitchFamily="18" charset="0"/>
                <a:ea typeface="时尚中黑简体" panose="01010104010101010101" pitchFamily="2" charset="-122"/>
                <a:cs typeface="Times New Roman" panose="02020603050405020304" pitchFamily="18" charset="0"/>
              </a:rPr>
              <a:t>viên</a:t>
            </a:r>
            <a:endParaRPr lang="zh-CN" altLang="en-US" sz="2800" dirty="0">
              <a:solidFill>
                <a:srgbClr val="000000"/>
              </a:solidFill>
              <a:effectLst>
                <a:outerShdw blurRad="292100" dist="152400" dir="2700000" algn="tl" rotWithShape="0">
                  <a:prstClr val="black">
                    <a:alpha val="40000"/>
                  </a:prstClr>
                </a:outerShdw>
              </a:effectLst>
              <a:latin typeface="Times New Roman" panose="02020603050405020304" pitchFamily="18" charset="0"/>
              <a:ea typeface="时尚中黑简体" panose="01010104010101010101" pitchFamily="2" charset="-122"/>
              <a:cs typeface="Times New Roman" panose="02020603050405020304" pitchFamily="18" charset="0"/>
            </a:endParaRPr>
          </a:p>
        </p:txBody>
      </p:sp>
      <p:sp>
        <p:nvSpPr>
          <p:cNvPr id="18" name="MH_Text_1"/>
          <p:cNvSpPr txBox="1">
            <a:spLocks noChangeArrowheads="1"/>
          </p:cNvSpPr>
          <p:nvPr>
            <p:custDataLst>
              <p:tags r:id="rId7"/>
            </p:custDataLst>
          </p:nvPr>
        </p:nvSpPr>
        <p:spPr bwMode="auto">
          <a:xfrm>
            <a:off x="4061058" y="1725155"/>
            <a:ext cx="5197305" cy="55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nSpc>
                <a:spcPct val="150000"/>
              </a:lnSpc>
            </a:pPr>
            <a:endParaRPr lang="en-US" altLang="zh-CN" sz="1400" dirty="0">
              <a:solidFill>
                <a:srgbClr val="F0F0F0">
                  <a:lumMod val="50000"/>
                </a:srgbClr>
              </a:solidFill>
              <a:latin typeface="Calibri" panose="020F0502020204030204" pitchFamily="34" charset="0"/>
            </a:endParaRPr>
          </a:p>
        </p:txBody>
      </p:sp>
      <p:sp>
        <p:nvSpPr>
          <p:cNvPr id="24" name="矩形 23">
            <a:extLst>
              <a:ext uri="{FF2B5EF4-FFF2-40B4-BE49-F238E27FC236}">
                <a16:creationId xmlns:a16="http://schemas.microsoft.com/office/drawing/2014/main" id="{3E4F0D60-A578-415D-8099-BF4649295743}"/>
              </a:ext>
            </a:extLst>
          </p:cNvPr>
          <p:cNvSpPr/>
          <p:nvPr/>
        </p:nvSpPr>
        <p:spPr>
          <a:xfrm>
            <a:off x="524200" y="179929"/>
            <a:ext cx="4993675" cy="584775"/>
          </a:xfrm>
          <a:prstGeom prst="rect">
            <a:avLst/>
          </a:prstGeom>
        </p:spPr>
        <p:txBody>
          <a:bodyPr wrap="none">
            <a:spAutoFit/>
          </a:bodyPr>
          <a:lstStyle/>
          <a:p>
            <a:r>
              <a:rPr lang="en-US" altLang="zh-CN" sz="3200" b="1">
                <a:solidFill>
                  <a:srgbClr val="865B3E"/>
                </a:solidFill>
                <a:latin typeface="Times New Roman" panose="02020603050405020304" pitchFamily="18" charset="0"/>
                <a:ea typeface="微软雅黑" panose="020B0503020204020204" pitchFamily="34" charset="-122"/>
                <a:cs typeface="Times New Roman" panose="02020603050405020304" pitchFamily="18" charset="0"/>
              </a:rPr>
              <a:t>Thiết bị dạy học và học liệu</a:t>
            </a:r>
            <a:endParaRPr lang="zh-CN" altLang="en-US" sz="3200" b="1" dirty="0">
              <a:solidFill>
                <a:srgbClr val="865B3E"/>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30" name="图片 29">
            <a:extLst>
              <a:ext uri="{FF2B5EF4-FFF2-40B4-BE49-F238E27FC236}">
                <a16:creationId xmlns:a16="http://schemas.microsoft.com/office/drawing/2014/main" id="{50942FF2-916C-49CB-9D17-F80E4031641E}"/>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p:blipFill>
        <p:spPr>
          <a:xfrm>
            <a:off x="-24680" y="38610"/>
            <a:ext cx="585396" cy="597134"/>
          </a:xfrm>
          <a:prstGeom prst="rect">
            <a:avLst/>
          </a:prstGeom>
        </p:spPr>
      </p:pic>
      <p:sp>
        <p:nvSpPr>
          <p:cNvPr id="3" name="Rectangle 2"/>
          <p:cNvSpPr/>
          <p:nvPr/>
        </p:nvSpPr>
        <p:spPr>
          <a:xfrm>
            <a:off x="3296441" y="2042845"/>
            <a:ext cx="6480295" cy="523220"/>
          </a:xfrm>
          <a:prstGeom prst="rect">
            <a:avLst/>
          </a:prstGeom>
        </p:spPr>
        <p:txBody>
          <a:bodyPr wrap="square">
            <a:spAutoFit/>
          </a:bodyPr>
          <a:lstStyle/>
          <a:p>
            <a:r>
              <a:rPr lang="en-US" sz="2800" dirty="0" err="1">
                <a:solidFill>
                  <a:srgbClr val="000000"/>
                </a:solidFill>
                <a:latin typeface="Times New Roman" panose="02020603050405020304" pitchFamily="18" charset="0"/>
              </a:rPr>
              <a:t>Giáo</a:t>
            </a:r>
            <a:r>
              <a:rPr lang="en-US" sz="2800" dirty="0">
                <a:solidFill>
                  <a:srgbClr val="000000"/>
                </a:solidFill>
                <a:latin typeface="Times New Roman" panose="02020603050405020304" pitchFamily="18" charset="0"/>
              </a:rPr>
              <a:t> </a:t>
            </a:r>
            <a:r>
              <a:rPr lang="en-US" sz="2800" dirty="0" err="1">
                <a:solidFill>
                  <a:srgbClr val="000000"/>
                </a:solidFill>
                <a:latin typeface="Times New Roman" panose="02020603050405020304" pitchFamily="18" charset="0"/>
              </a:rPr>
              <a:t>án</a:t>
            </a:r>
            <a:r>
              <a:rPr lang="en-US" sz="2800" dirty="0">
                <a:solidFill>
                  <a:srgbClr val="000000"/>
                </a:solidFill>
                <a:latin typeface="Times New Roman" panose="02020603050405020304" pitchFamily="18" charset="0"/>
              </a:rPr>
              <a:t>, </a:t>
            </a:r>
            <a:r>
              <a:rPr lang="en-US" sz="2800" dirty="0" err="1">
                <a:solidFill>
                  <a:srgbClr val="000000"/>
                </a:solidFill>
                <a:latin typeface="Times New Roman" panose="02020603050405020304" pitchFamily="18" charset="0"/>
              </a:rPr>
              <a:t>bài</a:t>
            </a:r>
            <a:r>
              <a:rPr lang="en-US" sz="2800" dirty="0">
                <a:solidFill>
                  <a:srgbClr val="000000"/>
                </a:solidFill>
                <a:latin typeface="Times New Roman" panose="02020603050405020304" pitchFamily="18" charset="0"/>
              </a:rPr>
              <a:t> </a:t>
            </a:r>
            <a:r>
              <a:rPr lang="en-US" sz="2800" dirty="0" err="1">
                <a:solidFill>
                  <a:srgbClr val="000000"/>
                </a:solidFill>
                <a:latin typeface="Times New Roman" panose="02020603050405020304" pitchFamily="18" charset="0"/>
              </a:rPr>
              <a:t>giảng</a:t>
            </a:r>
            <a:r>
              <a:rPr lang="en-US" sz="2800" dirty="0">
                <a:solidFill>
                  <a:srgbClr val="000000"/>
                </a:solidFill>
                <a:latin typeface="Times New Roman" panose="02020603050405020304" pitchFamily="18" charset="0"/>
              </a:rPr>
              <a:t> </a:t>
            </a:r>
            <a:r>
              <a:rPr lang="en-US" sz="2800" dirty="0" err="1">
                <a:solidFill>
                  <a:srgbClr val="000000"/>
                </a:solidFill>
                <a:latin typeface="Times New Roman" panose="02020603050405020304" pitchFamily="18" charset="0"/>
              </a:rPr>
              <a:t>điện</a:t>
            </a:r>
            <a:r>
              <a:rPr lang="en-US" sz="2800" dirty="0">
                <a:solidFill>
                  <a:srgbClr val="000000"/>
                </a:solidFill>
                <a:latin typeface="Times New Roman" panose="02020603050405020304" pitchFamily="18" charset="0"/>
              </a:rPr>
              <a:t> </a:t>
            </a:r>
            <a:r>
              <a:rPr lang="en-US" sz="2800" dirty="0" err="1">
                <a:solidFill>
                  <a:srgbClr val="000000"/>
                </a:solidFill>
                <a:latin typeface="Times New Roman" panose="02020603050405020304" pitchFamily="18" charset="0"/>
              </a:rPr>
              <a:t>tử</a:t>
            </a:r>
            <a:r>
              <a:rPr lang="en-US" sz="2800" dirty="0" smtClean="0">
                <a:solidFill>
                  <a:srgbClr val="000000"/>
                </a:solidFill>
                <a:latin typeface="Times New Roman" panose="02020603050405020304" pitchFamily="18" charset="0"/>
              </a:rPr>
              <a:t>, </a:t>
            </a:r>
            <a:r>
              <a:rPr lang="en-US" sz="2800" dirty="0" err="1" smtClean="0">
                <a:solidFill>
                  <a:srgbClr val="000000"/>
                </a:solidFill>
                <a:latin typeface="Times New Roman" panose="02020603050405020304" pitchFamily="18" charset="0"/>
              </a:rPr>
              <a:t>đồ</a:t>
            </a:r>
            <a:r>
              <a:rPr lang="en-US" sz="2800" dirty="0" smtClean="0">
                <a:solidFill>
                  <a:srgbClr val="000000"/>
                </a:solidFill>
                <a:latin typeface="Times New Roman" panose="02020603050405020304" pitchFamily="18" charset="0"/>
              </a:rPr>
              <a:t> </a:t>
            </a:r>
            <a:r>
              <a:rPr lang="en-US" sz="2800" dirty="0" err="1" smtClean="0">
                <a:solidFill>
                  <a:srgbClr val="000000"/>
                </a:solidFill>
                <a:latin typeface="Times New Roman" panose="02020603050405020304" pitchFamily="18" charset="0"/>
              </a:rPr>
              <a:t>dùng</a:t>
            </a:r>
            <a:r>
              <a:rPr lang="en-US" sz="2800" dirty="0" smtClean="0">
                <a:solidFill>
                  <a:srgbClr val="000000"/>
                </a:solidFill>
                <a:latin typeface="Times New Roman" panose="02020603050405020304" pitchFamily="18" charset="0"/>
              </a:rPr>
              <a:t> </a:t>
            </a:r>
            <a:r>
              <a:rPr lang="en-US" sz="2800" dirty="0" err="1" smtClean="0">
                <a:solidFill>
                  <a:srgbClr val="000000"/>
                </a:solidFill>
                <a:latin typeface="Times New Roman" panose="02020603050405020304" pitchFamily="18" charset="0"/>
              </a:rPr>
              <a:t>dạy</a:t>
            </a:r>
            <a:r>
              <a:rPr lang="en-US" sz="2800" dirty="0" smtClean="0">
                <a:solidFill>
                  <a:srgbClr val="000000"/>
                </a:solidFill>
                <a:latin typeface="Times New Roman" panose="02020603050405020304" pitchFamily="18" charset="0"/>
              </a:rPr>
              <a:t> </a:t>
            </a:r>
            <a:r>
              <a:rPr lang="en-US" sz="2800" dirty="0" err="1" smtClean="0">
                <a:solidFill>
                  <a:srgbClr val="000000"/>
                </a:solidFill>
                <a:latin typeface="Times New Roman" panose="02020603050405020304" pitchFamily="18" charset="0"/>
              </a:rPr>
              <a:t>học</a:t>
            </a:r>
            <a:endParaRPr lang="en-US" sz="2800" dirty="0">
              <a:solidFill>
                <a:srgbClr val="000000"/>
              </a:solidFill>
            </a:endParaRPr>
          </a:p>
        </p:txBody>
      </p:sp>
      <p:sp>
        <p:nvSpPr>
          <p:cNvPr id="32" name="Rectangle 31"/>
          <p:cNvSpPr/>
          <p:nvPr/>
        </p:nvSpPr>
        <p:spPr>
          <a:xfrm>
            <a:off x="3451806" y="3844205"/>
            <a:ext cx="6604634" cy="954107"/>
          </a:xfrm>
          <a:prstGeom prst="rect">
            <a:avLst/>
          </a:prstGeom>
        </p:spPr>
        <p:txBody>
          <a:bodyPr wrap="square">
            <a:spAutoFit/>
          </a:bodyPr>
          <a:lstStyle/>
          <a:p>
            <a:r>
              <a:rPr lang="en-US" sz="2800" dirty="0">
                <a:solidFill>
                  <a:srgbClr val="000000"/>
                </a:solidFill>
                <a:latin typeface="Times New Roman" panose="02020603050405020304" pitchFamily="18" charset="0"/>
                <a:ea typeface="Times New Roman" panose="02020603050405020304" pitchFamily="18" charset="0"/>
              </a:rPr>
              <a:t>SGK, </a:t>
            </a:r>
            <a:r>
              <a:rPr lang="en-US" sz="2800" dirty="0" err="1">
                <a:solidFill>
                  <a:srgbClr val="000000"/>
                </a:solidFill>
                <a:latin typeface="Times New Roman" panose="02020603050405020304" pitchFamily="18" charset="0"/>
                <a:ea typeface="Times New Roman" panose="02020603050405020304" pitchFamily="18" charset="0"/>
              </a:rPr>
              <a:t>vở</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ghi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dụng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cụ</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học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tập</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bảng</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nhóm</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kiến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thức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đã</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học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về</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hàm</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số</a:t>
            </a:r>
            <a:r>
              <a:rPr lang="en-US" sz="2800" dirty="0" smtClean="0">
                <a:solidFill>
                  <a:srgbClr val="000000"/>
                </a:solidFill>
                <a:latin typeface="Times New Roman" panose="02020603050405020304" pitchFamily="18" charset="0"/>
                <a:ea typeface="Times New Roman" panose="02020603050405020304" pitchFamily="18" charset="0"/>
              </a:rPr>
              <a:t>.</a:t>
            </a:r>
            <a:endParaRPr lang="en-US" sz="2800" dirty="0">
              <a:solidFill>
                <a:srgbClr val="000000"/>
              </a:solidFill>
            </a:endParaRPr>
          </a:p>
        </p:txBody>
      </p:sp>
    </p:spTree>
    <p:extLst>
      <p:ext uri="{BB962C8B-B14F-4D97-AF65-F5344CB8AC3E}">
        <p14:creationId xmlns:p14="http://schemas.microsoft.com/office/powerpoint/2010/main" val="265269203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par>
                                <p:cTn id="25" presetID="22" presetClass="entr" presetSubtype="8"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par>
                                <p:cTn id="28" presetID="22" presetClass="entr" presetSubtype="8"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par>
                                <p:cTn id="31" presetID="2" presetClass="entr" presetSubtype="4"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1500"/>
                            </p:stCondLst>
                            <p:childTnLst>
                              <p:par>
                                <p:cTn id="36" presetID="2" presetClass="entr" presetSubtype="2" fill="hold" grpId="0" nodeType="afterEffect" nodePh="1">
                                  <p:stCondLst>
                                    <p:cond delay="0"/>
                                  </p:stCondLst>
                                  <p:endCondLst>
                                    <p:cond evt="begin" delay="0">
                                      <p:tn val="36"/>
                                    </p:cond>
                                  </p:end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500" fill="hold"/>
                                        <p:tgtEl>
                                          <p:spTgt spid="18"/>
                                        </p:tgtEl>
                                        <p:attrNameLst>
                                          <p:attrName>ppt_x</p:attrName>
                                        </p:attrNameLst>
                                      </p:cBhvr>
                                      <p:tavLst>
                                        <p:tav tm="0">
                                          <p:val>
                                            <p:strVal val="1+#ppt_w/2"/>
                                          </p:val>
                                        </p:tav>
                                        <p:tav tm="100000">
                                          <p:val>
                                            <p:strVal val="#ppt_x"/>
                                          </p:val>
                                        </p:tav>
                                      </p:tavLst>
                                    </p:anim>
                                    <p:anim calcmode="lin" valueType="num">
                                      <p:cBhvr additive="base">
                                        <p:cTn id="39"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p:bldP spid="18" grpId="0"/>
      <p:bldP spid="3"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C76E93FC-5031-4301-A626-8A5CAFC848E2}"/>
              </a:ext>
            </a:extLst>
          </p:cNvPr>
          <p:cNvSpPr/>
          <p:nvPr/>
        </p:nvSpPr>
        <p:spPr>
          <a:xfrm rot="5400000">
            <a:off x="-158013" y="154968"/>
            <a:ext cx="4114804" cy="3804873"/>
          </a:xfrm>
          <a:custGeom>
            <a:avLst/>
            <a:gdLst>
              <a:gd name="connsiteX0" fmla="*/ 0 w 4670251"/>
              <a:gd name="connsiteY0" fmla="*/ 2133085 h 4116501"/>
              <a:gd name="connsiteX1" fmla="*/ 0 w 4670251"/>
              <a:gd name="connsiteY1" fmla="*/ 0 h 4116501"/>
              <a:gd name="connsiteX2" fmla="*/ 4670251 w 4670251"/>
              <a:gd name="connsiteY2" fmla="*/ 4116501 h 4116501"/>
              <a:gd name="connsiteX3" fmla="*/ 2250224 w 4670251"/>
              <a:gd name="connsiteY3" fmla="*/ 4116501 h 4116501"/>
              <a:gd name="connsiteX4" fmla="*/ 0 w 4670251"/>
              <a:gd name="connsiteY4" fmla="*/ 2133085 h 411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251" h="4116501">
                <a:moveTo>
                  <a:pt x="0" y="2133085"/>
                </a:moveTo>
                <a:lnTo>
                  <a:pt x="0" y="0"/>
                </a:lnTo>
                <a:lnTo>
                  <a:pt x="4670251" y="4116501"/>
                </a:lnTo>
                <a:lnTo>
                  <a:pt x="2250224" y="4116501"/>
                </a:lnTo>
                <a:lnTo>
                  <a:pt x="0" y="2133085"/>
                </a:lnTo>
                <a:close/>
              </a:path>
            </a:pathLst>
          </a:custGeom>
          <a:solidFill>
            <a:schemeClr val="accent1">
              <a:lumMod val="60000"/>
              <a:lumOff val="40000"/>
            </a:schemeClr>
          </a:solidFill>
          <a:ln>
            <a:solidFill>
              <a:schemeClr val="accent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1"/>
          </a:p>
        </p:txBody>
      </p:sp>
      <p:pic>
        <p:nvPicPr>
          <p:cNvPr id="6" name="Picture 5">
            <a:extLst>
              <a:ext uri="{FF2B5EF4-FFF2-40B4-BE49-F238E27FC236}">
                <a16:creationId xmlns:a16="http://schemas.microsoft.com/office/drawing/2014/main" id="{0C99B543-5226-43F0-A8D0-C31AC61AEB1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816565">
            <a:off x="-447675" y="1217612"/>
            <a:ext cx="3887788"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Diagram 7">
            <a:extLst>
              <a:ext uri="{FF2B5EF4-FFF2-40B4-BE49-F238E27FC236}">
                <a16:creationId xmlns:a16="http://schemas.microsoft.com/office/drawing/2014/main" id="{5BAC2D7F-EA77-4F68-9ADF-4598358C2AE8}"/>
              </a:ext>
            </a:extLst>
          </p:cNvPr>
          <p:cNvGraphicFramePr/>
          <p:nvPr>
            <p:extLst>
              <p:ext uri="{D42A27DB-BD31-4B8C-83A1-F6EECF244321}">
                <p14:modId xmlns:p14="http://schemas.microsoft.com/office/powerpoint/2010/main" val="550270623"/>
              </p:ext>
            </p:extLst>
          </p:nvPr>
        </p:nvGraphicFramePr>
        <p:xfrm>
          <a:off x="3231915" y="838201"/>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778289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ppt_x"/>
                                          </p:val>
                                        </p:tav>
                                        <p:tav tm="100000">
                                          <p:val>
                                            <p:strVal val="#ppt_x"/>
                                          </p:val>
                                        </p:tav>
                                      </p:tavLst>
                                    </p:anim>
                                    <p:anim calcmode="lin" valueType="num">
                                      <p:cBhvr additive="base">
                                        <p:cTn id="8" dur="500" fill="hold"/>
                                        <p:tgtEl>
                                          <p:spTgt spid="6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5345ACBB-3815-4F4E-BC77-F81FB3A81868}"/>
              </a:ext>
            </a:extLst>
          </p:cNvPr>
          <p:cNvPicPr>
            <a:picLocks noChangeAspect="1"/>
          </p:cNvPicPr>
          <p:nvPr/>
        </p:nvPicPr>
        <p:blipFill rotWithShape="1">
          <a:blip r:embed="rId3" cstate="print"/>
          <a:srcRect l="20349" r="20345" b="-4"/>
          <a:stretch/>
        </p:blipFill>
        <p:spPr>
          <a:xfrm>
            <a:off x="1153629" y="2784663"/>
            <a:ext cx="2733847" cy="3103563"/>
          </a:xfrm>
          <a:custGeom>
            <a:avLst/>
            <a:gdLst/>
            <a:ahLst/>
            <a:cxnLst/>
            <a:rect l="l" t="t" r="r" b="b"/>
            <a:pathLst>
              <a:path w="2590737" h="2926956">
                <a:moveTo>
                  <a:pt x="1463478" y="0"/>
                </a:moveTo>
                <a:cubicBezTo>
                  <a:pt x="1867606" y="0"/>
                  <a:pt x="2233476" y="163805"/>
                  <a:pt x="2498313" y="428643"/>
                </a:cubicBezTo>
                <a:lnTo>
                  <a:pt x="2501029" y="431631"/>
                </a:lnTo>
                <a:lnTo>
                  <a:pt x="2445696" y="582811"/>
                </a:lnTo>
                <a:cubicBezTo>
                  <a:pt x="2374039" y="813196"/>
                  <a:pt x="2335437" y="1058145"/>
                  <a:pt x="2335437" y="1312109"/>
                </a:cubicBezTo>
                <a:cubicBezTo>
                  <a:pt x="2335437" y="1650728"/>
                  <a:pt x="2404063" y="1973319"/>
                  <a:pt x="2528166" y="2266732"/>
                </a:cubicBezTo>
                <a:lnTo>
                  <a:pt x="2590737" y="2396622"/>
                </a:lnTo>
                <a:lnTo>
                  <a:pt x="2498313" y="2498313"/>
                </a:lnTo>
                <a:cubicBezTo>
                  <a:pt x="2233476" y="2763151"/>
                  <a:pt x="1867606" y="2926956"/>
                  <a:pt x="1463478" y="2926956"/>
                </a:cubicBezTo>
                <a:cubicBezTo>
                  <a:pt x="655221" y="2926956"/>
                  <a:pt x="0" y="2271735"/>
                  <a:pt x="0" y="1463478"/>
                </a:cubicBezTo>
                <a:cubicBezTo>
                  <a:pt x="0" y="655221"/>
                  <a:pt x="655221" y="0"/>
                  <a:pt x="1463478" y="0"/>
                </a:cubicBezTo>
                <a:close/>
              </a:path>
            </a:pathLst>
          </a:custGeom>
        </p:spPr>
      </p:pic>
      <p:pic>
        <p:nvPicPr>
          <p:cNvPr id="5" name="Picture 4" descr="Background pattern&#10;&#10;Description automatically generated">
            <a:extLst>
              <a:ext uri="{FF2B5EF4-FFF2-40B4-BE49-F238E27FC236}">
                <a16:creationId xmlns:a16="http://schemas.microsoft.com/office/drawing/2014/main" id="{B5E8F361-5CF8-4F2F-9495-695AB5A06EE9}"/>
              </a:ext>
            </a:extLst>
          </p:cNvPr>
          <p:cNvPicPr>
            <a:picLocks noChangeAspect="1"/>
          </p:cNvPicPr>
          <p:nvPr/>
        </p:nvPicPr>
        <p:blipFill rotWithShape="1">
          <a:blip r:embed="rId4" cstate="print"/>
          <a:srcRect l="17382" r="20120" b="2"/>
          <a:stretch/>
        </p:blipFill>
        <p:spPr>
          <a:xfrm>
            <a:off x="3458135" y="1905002"/>
            <a:ext cx="4577519" cy="4577519"/>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8" name="Picture 7" descr="Background pattern&#10;&#10;Description automatically generated">
            <a:extLst>
              <a:ext uri="{FF2B5EF4-FFF2-40B4-BE49-F238E27FC236}">
                <a16:creationId xmlns:a16="http://schemas.microsoft.com/office/drawing/2014/main" id="{99538F88-BDA3-4745-B9BE-6422FB757E5E}"/>
              </a:ext>
            </a:extLst>
          </p:cNvPr>
          <p:cNvPicPr>
            <a:picLocks noChangeAspect="1"/>
          </p:cNvPicPr>
          <p:nvPr/>
        </p:nvPicPr>
        <p:blipFill rotWithShape="1">
          <a:blip r:embed="rId5" cstate="print"/>
          <a:srcRect l="36012" r="14448" b="2"/>
          <a:stretch/>
        </p:blipFill>
        <p:spPr>
          <a:xfrm>
            <a:off x="7560501" y="2451690"/>
            <a:ext cx="3273940" cy="3730713"/>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pic>
        <p:nvPicPr>
          <p:cNvPr id="17" name="Picture 16" descr="A picture containing toy, doll&#10;&#10;Description automatically generated">
            <a:extLst>
              <a:ext uri="{FF2B5EF4-FFF2-40B4-BE49-F238E27FC236}">
                <a16:creationId xmlns:a16="http://schemas.microsoft.com/office/drawing/2014/main" id="{A06178DD-4FE4-424C-9091-063C97A7BAE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89388" y="2043113"/>
            <a:ext cx="3103562" cy="310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2B8A7D55-1D4C-4652-AAD7-EDC9421955BE}"/>
              </a:ext>
            </a:extLst>
          </p:cNvPr>
          <p:cNvPicPr>
            <a:picLocks noChangeAspect="1"/>
          </p:cNvPicPr>
          <p:nvPr/>
        </p:nvPicPr>
        <p:blipFill>
          <a:blip r:embed="rId7">
            <a:extLst>
              <a:ext uri="{28A0092B-C50C-407E-A947-70E740481C1C}">
                <a14:useLocalDpi xmlns:a14="http://schemas.microsoft.com/office/drawing/2010/main" val="0"/>
              </a:ext>
            </a:extLst>
          </a:blip>
          <a:srcRect b="8820"/>
          <a:stretch>
            <a:fillRect/>
          </a:stretch>
        </p:blipFill>
        <p:spPr bwMode="auto">
          <a:xfrm>
            <a:off x="7467600" y="2641600"/>
            <a:ext cx="3103563" cy="310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022E1F6F-19BC-44B5-B1FF-F82E557B1662}"/>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422400" y="2743200"/>
            <a:ext cx="208280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reeform: Shape 11">
            <a:extLst>
              <a:ext uri="{FF2B5EF4-FFF2-40B4-BE49-F238E27FC236}">
                <a16:creationId xmlns:a16="http://schemas.microsoft.com/office/drawing/2014/main" id="{D0E24F82-E46D-45CA-8F3A-148197F6EDB3}"/>
              </a:ext>
            </a:extLst>
          </p:cNvPr>
          <p:cNvSpPr/>
          <p:nvPr/>
        </p:nvSpPr>
        <p:spPr>
          <a:xfrm rot="5400000">
            <a:off x="-187908" y="184860"/>
            <a:ext cx="3103563" cy="2733845"/>
          </a:xfrm>
          <a:custGeom>
            <a:avLst/>
            <a:gdLst>
              <a:gd name="connsiteX0" fmla="*/ 0 w 4670251"/>
              <a:gd name="connsiteY0" fmla="*/ 2133085 h 4116501"/>
              <a:gd name="connsiteX1" fmla="*/ 0 w 4670251"/>
              <a:gd name="connsiteY1" fmla="*/ 0 h 4116501"/>
              <a:gd name="connsiteX2" fmla="*/ 4670251 w 4670251"/>
              <a:gd name="connsiteY2" fmla="*/ 4116501 h 4116501"/>
              <a:gd name="connsiteX3" fmla="*/ 2250224 w 4670251"/>
              <a:gd name="connsiteY3" fmla="*/ 4116501 h 4116501"/>
              <a:gd name="connsiteX4" fmla="*/ 0 w 4670251"/>
              <a:gd name="connsiteY4" fmla="*/ 2133085 h 411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251" h="4116501">
                <a:moveTo>
                  <a:pt x="0" y="2133085"/>
                </a:moveTo>
                <a:lnTo>
                  <a:pt x="0" y="0"/>
                </a:lnTo>
                <a:lnTo>
                  <a:pt x="4670251" y="4116501"/>
                </a:lnTo>
                <a:lnTo>
                  <a:pt x="2250224" y="4116501"/>
                </a:lnTo>
                <a:lnTo>
                  <a:pt x="0" y="2133085"/>
                </a:lnTo>
                <a:close/>
              </a:path>
            </a:pathLst>
          </a:custGeom>
          <a:solidFill>
            <a:schemeClr val="accent1">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1"/>
          </a:p>
        </p:txBody>
      </p:sp>
      <p:pic>
        <p:nvPicPr>
          <p:cNvPr id="4" name="Picture 3">
            <a:extLst>
              <a:ext uri="{FF2B5EF4-FFF2-40B4-BE49-F238E27FC236}">
                <a16:creationId xmlns:a16="http://schemas.microsoft.com/office/drawing/2014/main" id="{BDA36A24-0DD6-4703-8283-4C3D35ADBB2B}"/>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2930128">
            <a:off x="-318294" y="758031"/>
            <a:ext cx="2733676"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3D64CFBA-7B8B-4AC5-BA3D-24B55CB5D5F0}"/>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779588" y="835025"/>
            <a:ext cx="2700337"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8514F50F-1BC0-442C-998B-94DB555CE334}"/>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154613" y="80963"/>
            <a:ext cx="2700337"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5E65410-6EE3-4BEB-8B1A-8CD7CA9075C1}"/>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8382000" y="509588"/>
            <a:ext cx="2901950"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353640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1000"/>
                                        <p:tgtEl>
                                          <p:spTgt spid="12"/>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1000"/>
                                        <p:tgtEl>
                                          <p:spTgt spid="4"/>
                                        </p:tgtEl>
                                      </p:cBhvr>
                                    </p:animEffect>
                                  </p:childTnLst>
                                </p:cTn>
                              </p:par>
                              <p:par>
                                <p:cTn id="11" presetID="6"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1000"/>
                                        <p:tgtEl>
                                          <p:spTgt spid="7"/>
                                        </p:tgtEl>
                                      </p:cBhvr>
                                    </p:animEffect>
                                  </p:childTnLst>
                                </p:cTn>
                              </p:par>
                              <p:par>
                                <p:cTn id="14" presetID="6" presetClass="entr" presetSubtype="16"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circle(in)">
                                      <p:cBhvr>
                                        <p:cTn id="16" dur="1000"/>
                                        <p:tgtEl>
                                          <p:spTgt spid="17"/>
                                        </p:tgtEl>
                                      </p:cBhvr>
                                    </p:animEffect>
                                  </p:childTnLst>
                                </p:cTn>
                              </p:par>
                              <p:par>
                                <p:cTn id="17" presetID="6" presetClass="entr" presetSubtype="16"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1000"/>
                                        <p:tgtEl>
                                          <p:spTgt spid="5"/>
                                        </p:tgtEl>
                                      </p:cBhvr>
                                    </p:animEffect>
                                  </p:childTnLst>
                                </p:cTn>
                              </p:par>
                              <p:par>
                                <p:cTn id="20" presetID="6" presetClass="entr" presetSubtype="1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1000"/>
                                        <p:tgtEl>
                                          <p:spTgt spid="6"/>
                                        </p:tgtEl>
                                      </p:cBhvr>
                                    </p:animEffect>
                                  </p:childTnLst>
                                </p:cTn>
                              </p:par>
                              <p:par>
                                <p:cTn id="23" presetID="6" presetClass="entr" presetSubtype="16"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circle(in)">
                                      <p:cBhvr>
                                        <p:cTn id="25" dur="1000"/>
                                        <p:tgtEl>
                                          <p:spTgt spid="15"/>
                                        </p:tgtEl>
                                      </p:cBhvr>
                                    </p:animEffect>
                                  </p:childTnLst>
                                </p:cTn>
                              </p:par>
                              <p:par>
                                <p:cTn id="26" presetID="6" presetClass="entr" presetSubtype="16"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circle(in)">
                                      <p:cBhvr>
                                        <p:cTn id="28" dur="1000"/>
                                        <p:tgtEl>
                                          <p:spTgt spid="3"/>
                                        </p:tgtEl>
                                      </p:cBhvr>
                                    </p:animEffect>
                                  </p:childTnLst>
                                </p:cTn>
                              </p:par>
                              <p:par>
                                <p:cTn id="29" presetID="6" presetClass="entr" presetSubtype="16"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ircle(in)">
                                      <p:cBhvr>
                                        <p:cTn id="31" dur="1000"/>
                                        <p:tgtEl>
                                          <p:spTgt spid="9"/>
                                        </p:tgtEl>
                                      </p:cBhvr>
                                    </p:animEffect>
                                  </p:childTnLst>
                                </p:cTn>
                              </p:par>
                              <p:par>
                                <p:cTn id="32" presetID="6" presetClass="entr" presetSubtype="16"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circle(in)">
                                      <p:cBhvr>
                                        <p:cTn id="34" dur="1000"/>
                                        <p:tgtEl>
                                          <p:spTgt spid="13"/>
                                        </p:tgtEl>
                                      </p:cBhvr>
                                    </p:animEffect>
                                  </p:childTnLst>
                                </p:cTn>
                              </p:par>
                              <p:par>
                                <p:cTn id="35" presetID="6" presetClass="entr" presetSubtype="16"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circle(in)">
                                      <p:cBhvr>
                                        <p:cTn id="3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Hình ảnh 8">
            <a:extLst>
              <a:ext uri="{FF2B5EF4-FFF2-40B4-BE49-F238E27FC236}">
                <a16:creationId xmlns:a16="http://schemas.microsoft.com/office/drawing/2014/main" id="{2F3BB414-6EE0-4A83-A5EB-1118CED0FAA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03625" y="114300"/>
            <a:ext cx="4237038"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Hình chữ nhật 9">
            <a:extLst>
              <a:ext uri="{FF2B5EF4-FFF2-40B4-BE49-F238E27FC236}">
                <a16:creationId xmlns:a16="http://schemas.microsoft.com/office/drawing/2014/main" id="{CEC077D6-3743-4BF1-93AE-A47F6C7377C2}"/>
              </a:ext>
            </a:extLst>
          </p:cNvPr>
          <p:cNvSpPr/>
          <p:nvPr/>
        </p:nvSpPr>
        <p:spPr>
          <a:xfrm>
            <a:off x="2951306" y="5810870"/>
            <a:ext cx="6677404" cy="1200331"/>
          </a:xfrm>
          <a:prstGeom prst="rect">
            <a:avLst/>
          </a:prstGeom>
          <a:noFill/>
        </p:spPr>
        <p:txBody>
          <a:bodyPr wrap="none" tIns="45721" bIns="45721">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7200" b="1" i="0" u="none" strike="noStrike" kern="1200" cap="none" spc="0" normalizeH="0" baseline="0" noProof="0">
                <a:ln w="13462">
                  <a:solidFill>
                    <a:prstClr val="white"/>
                  </a:solidFill>
                  <a:prstDash val="solid"/>
                </a:ln>
                <a:solidFill>
                  <a:prstClr val="black">
                    <a:lumMod val="85000"/>
                    <a:lumOff val="15000"/>
                  </a:prstClr>
                </a:solidFill>
                <a:effectLst>
                  <a:outerShdw dist="38100" dir="2700000" algn="bl" rotWithShape="0">
                    <a:srgbClr val="4472C4"/>
                  </a:outerShdw>
                </a:effectLst>
                <a:uLnTx/>
                <a:uFillTx/>
                <a:latin typeface="Calibri" panose="020F0502020204030204" pitchFamily="34" charset="0"/>
                <a:ea typeface="+mn-ea"/>
                <a:cs typeface="+mn-cs"/>
              </a:rPr>
              <a:t>CÁC HOẠT ĐỘNG</a:t>
            </a:r>
            <a:endParaRPr kumimoji="0" lang="vi-VN" sz="7200" b="1" i="0" u="none" strike="noStrike" kern="1200" cap="none" spc="0" normalizeH="0" baseline="0" noProof="0">
              <a:ln w="13462">
                <a:solidFill>
                  <a:prstClr val="white"/>
                </a:solidFill>
                <a:prstDash val="solid"/>
              </a:ln>
              <a:solidFill>
                <a:prstClr val="black">
                  <a:lumMod val="85000"/>
                  <a:lumOff val="15000"/>
                </a:prstClr>
              </a:solidFill>
              <a:effectLst>
                <a:outerShdw dist="38100" dir="2700000" algn="bl" rotWithShape="0">
                  <a:srgbClr val="4472C4"/>
                </a:outerShdw>
              </a:effectLst>
              <a:uLnTx/>
              <a:uFillTx/>
              <a:latin typeface="Calibri" panose="020F0502020204030204" pitchFamily="34" charset="0"/>
              <a:ea typeface="+mn-ea"/>
              <a:cs typeface="+mn-cs"/>
            </a:endParaRPr>
          </a:p>
        </p:txBody>
      </p:sp>
      <p:grpSp>
        <p:nvGrpSpPr>
          <p:cNvPr id="12" name="Nhóm 11">
            <a:extLst>
              <a:ext uri="{FF2B5EF4-FFF2-40B4-BE49-F238E27FC236}">
                <a16:creationId xmlns:a16="http://schemas.microsoft.com/office/drawing/2014/main" id="{B0E05B5A-6E60-43E3-AFD8-98462C1A9F53}"/>
              </a:ext>
            </a:extLst>
          </p:cNvPr>
          <p:cNvGrpSpPr>
            <a:grpSpLocks/>
          </p:cNvGrpSpPr>
          <p:nvPr/>
        </p:nvGrpSpPr>
        <p:grpSpPr bwMode="auto">
          <a:xfrm>
            <a:off x="939800" y="534988"/>
            <a:ext cx="2733675" cy="1416050"/>
            <a:chOff x="1774377" y="1423682"/>
            <a:chExt cx="2733453" cy="1415770"/>
          </a:xfrm>
        </p:grpSpPr>
        <p:sp>
          <p:nvSpPr>
            <p:cNvPr id="19470" name="Google Shape;157;p20">
              <a:extLst>
                <a:ext uri="{FF2B5EF4-FFF2-40B4-BE49-F238E27FC236}">
                  <a16:creationId xmlns:a16="http://schemas.microsoft.com/office/drawing/2014/main" id="{E3E11264-F9B3-4537-8F92-BC470293BE18}"/>
                </a:ext>
              </a:extLst>
            </p:cNvPr>
            <p:cNvSpPr>
              <a:spLocks/>
            </p:cNvSpPr>
            <p:nvPr/>
          </p:nvSpPr>
          <p:spPr bwMode="auto">
            <a:xfrm>
              <a:off x="1774377" y="1423682"/>
              <a:ext cx="2733453" cy="1415770"/>
            </a:xfrm>
            <a:custGeom>
              <a:avLst/>
              <a:gdLst>
                <a:gd name="T0" fmla="*/ 2147483646 w 19198"/>
                <a:gd name="T1" fmla="*/ 2147483646 h 10845"/>
                <a:gd name="T2" fmla="*/ 2147483646 w 19198"/>
                <a:gd name="T3" fmla="*/ 2147483646 h 10845"/>
                <a:gd name="T4" fmla="*/ 2147483646 w 19198"/>
                <a:gd name="T5" fmla="*/ 2147483646 h 10845"/>
                <a:gd name="T6" fmla="*/ 2147483646 w 19198"/>
                <a:gd name="T7" fmla="*/ 2147483646 h 10845"/>
                <a:gd name="T8" fmla="*/ 2147483646 w 19198"/>
                <a:gd name="T9" fmla="*/ 2147483646 h 10845"/>
                <a:gd name="T10" fmla="*/ 2147483646 w 19198"/>
                <a:gd name="T11" fmla="*/ 2147483646 h 10845"/>
                <a:gd name="T12" fmla="*/ 2147483646 w 19198"/>
                <a:gd name="T13" fmla="*/ 2147483646 h 10845"/>
                <a:gd name="T14" fmla="*/ 2147483646 w 19198"/>
                <a:gd name="T15" fmla="*/ 2147483646 h 10845"/>
                <a:gd name="T16" fmla="*/ 2147483646 w 19198"/>
                <a:gd name="T17" fmla="*/ 2147483646 h 10845"/>
                <a:gd name="T18" fmla="*/ 2147483646 w 19198"/>
                <a:gd name="T19" fmla="*/ 2147483646 h 10845"/>
                <a:gd name="T20" fmla="*/ 2147483646 w 19198"/>
                <a:gd name="T21" fmla="*/ 2147483646 h 10845"/>
                <a:gd name="T22" fmla="*/ 2147483646 w 19198"/>
                <a:gd name="T23" fmla="*/ 2147483646 h 10845"/>
                <a:gd name="T24" fmla="*/ 2147483646 w 19198"/>
                <a:gd name="T25" fmla="*/ 2147483646 h 10845"/>
                <a:gd name="T26" fmla="*/ 2147483646 w 19198"/>
                <a:gd name="T27" fmla="*/ 2147483646 h 10845"/>
                <a:gd name="T28" fmla="*/ 2147483646 w 19198"/>
                <a:gd name="T29" fmla="*/ 2147483646 h 10845"/>
                <a:gd name="T30" fmla="*/ 2147483646 w 19198"/>
                <a:gd name="T31" fmla="*/ 2147483646 h 10845"/>
                <a:gd name="T32" fmla="*/ 2147483646 w 19198"/>
                <a:gd name="T33" fmla="*/ 2147483646 h 10845"/>
                <a:gd name="T34" fmla="*/ 2147483646 w 19198"/>
                <a:gd name="T35" fmla="*/ 2147483646 h 10845"/>
                <a:gd name="T36" fmla="*/ 2147483646 w 19198"/>
                <a:gd name="T37" fmla="*/ 2147483646 h 10845"/>
                <a:gd name="T38" fmla="*/ 2147483646 w 19198"/>
                <a:gd name="T39" fmla="*/ 2147483646 h 10845"/>
                <a:gd name="T40" fmla="*/ 2147483646 w 19198"/>
                <a:gd name="T41" fmla="*/ 2147483646 h 10845"/>
                <a:gd name="T42" fmla="*/ 2147483646 w 19198"/>
                <a:gd name="T43" fmla="*/ 2147483646 h 10845"/>
                <a:gd name="T44" fmla="*/ 2147483646 w 19198"/>
                <a:gd name="T45" fmla="*/ 2147483646 h 10845"/>
                <a:gd name="T46" fmla="*/ 2147483646 w 19198"/>
                <a:gd name="T47" fmla="*/ 2147483646 h 10845"/>
                <a:gd name="T48" fmla="*/ 2147483646 w 19198"/>
                <a:gd name="T49" fmla="*/ 2147483646 h 10845"/>
                <a:gd name="T50" fmla="*/ 2147483646 w 19198"/>
                <a:gd name="T51" fmla="*/ 2147483646 h 10845"/>
                <a:gd name="T52" fmla="*/ 2147483646 w 19198"/>
                <a:gd name="T53" fmla="*/ 2147483646 h 10845"/>
                <a:gd name="T54" fmla="*/ 2147483646 w 19198"/>
                <a:gd name="T55" fmla="*/ 2147483646 h 10845"/>
                <a:gd name="T56" fmla="*/ 2147483646 w 19198"/>
                <a:gd name="T57" fmla="*/ 2147483646 h 10845"/>
                <a:gd name="T58" fmla="*/ 2147483646 w 19198"/>
                <a:gd name="T59" fmla="*/ 2147483646 h 10845"/>
                <a:gd name="T60" fmla="*/ 2147483646 w 19198"/>
                <a:gd name="T61" fmla="*/ 2147483646 h 10845"/>
                <a:gd name="T62" fmla="*/ 2147483646 w 19198"/>
                <a:gd name="T63" fmla="*/ 2147483646 h 10845"/>
                <a:gd name="T64" fmla="*/ 2147483646 w 19198"/>
                <a:gd name="T65" fmla="*/ 2147483646 h 10845"/>
                <a:gd name="T66" fmla="*/ 2147483646 w 19198"/>
                <a:gd name="T67" fmla="*/ 2147483646 h 10845"/>
                <a:gd name="T68" fmla="*/ 2147483646 w 19198"/>
                <a:gd name="T69" fmla="*/ 2147483646 h 10845"/>
                <a:gd name="T70" fmla="*/ 2147483646 w 19198"/>
                <a:gd name="T71" fmla="*/ 2147483646 h 10845"/>
                <a:gd name="T72" fmla="*/ 2147483646 w 19198"/>
                <a:gd name="T73" fmla="*/ 2147483646 h 10845"/>
                <a:gd name="T74" fmla="*/ 2147483646 w 19198"/>
                <a:gd name="T75" fmla="*/ 2147483646 h 10845"/>
                <a:gd name="T76" fmla="*/ 2147483646 w 19198"/>
                <a:gd name="T77" fmla="*/ 2147483646 h 10845"/>
                <a:gd name="T78" fmla="*/ 2147483646 w 19198"/>
                <a:gd name="T79" fmla="*/ 2147483646 h 10845"/>
                <a:gd name="T80" fmla="*/ 2147483646 w 19198"/>
                <a:gd name="T81" fmla="*/ 2147483646 h 10845"/>
                <a:gd name="T82" fmla="*/ 2147483646 w 19198"/>
                <a:gd name="T83" fmla="*/ 2147483646 h 10845"/>
                <a:gd name="T84" fmla="*/ 2147483646 w 19198"/>
                <a:gd name="T85" fmla="*/ 2147483646 h 10845"/>
                <a:gd name="T86" fmla="*/ 2147483646 w 19198"/>
                <a:gd name="T87" fmla="*/ 2147483646 h 10845"/>
                <a:gd name="T88" fmla="*/ 2147483646 w 19198"/>
                <a:gd name="T89" fmla="*/ 2147483646 h 10845"/>
                <a:gd name="T90" fmla="*/ 2147483646 w 19198"/>
                <a:gd name="T91" fmla="*/ 2147483646 h 10845"/>
                <a:gd name="T92" fmla="*/ 2147483646 w 19198"/>
                <a:gd name="T93" fmla="*/ 2147483646 h 10845"/>
                <a:gd name="T94" fmla="*/ 2147483646 w 19198"/>
                <a:gd name="T95" fmla="*/ 2147483646 h 10845"/>
                <a:gd name="T96" fmla="*/ 2147483646 w 19198"/>
                <a:gd name="T97" fmla="*/ 2147483646 h 10845"/>
                <a:gd name="T98" fmla="*/ 2147483646 w 19198"/>
                <a:gd name="T99" fmla="*/ 2147483646 h 10845"/>
                <a:gd name="T100" fmla="*/ 2147483646 w 19198"/>
                <a:gd name="T101" fmla="*/ 2147483646 h 10845"/>
                <a:gd name="T102" fmla="*/ 2147483646 w 19198"/>
                <a:gd name="T103" fmla="*/ 2147483646 h 10845"/>
                <a:gd name="T104" fmla="*/ 2147483646 w 19198"/>
                <a:gd name="T105" fmla="*/ 2147483646 h 10845"/>
                <a:gd name="T106" fmla="*/ 2147483646 w 19198"/>
                <a:gd name="T107" fmla="*/ 2147483646 h 10845"/>
                <a:gd name="T108" fmla="*/ 2147483646 w 19198"/>
                <a:gd name="T109" fmla="*/ 2147483646 h 10845"/>
                <a:gd name="T110" fmla="*/ 2147483646 w 19198"/>
                <a:gd name="T111" fmla="*/ 2147483646 h 10845"/>
                <a:gd name="T112" fmla="*/ 2147483646 w 19198"/>
                <a:gd name="T113" fmla="*/ 2147483646 h 10845"/>
                <a:gd name="T114" fmla="*/ 2147483646 w 19198"/>
                <a:gd name="T115" fmla="*/ 2147483646 h 10845"/>
                <a:gd name="T116" fmla="*/ 2147483646 w 19198"/>
                <a:gd name="T117" fmla="*/ 2147483646 h 1084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lnTo>
                    <a:pt x="7572" y="1"/>
                  </a:lnTo>
                  <a:close/>
                </a:path>
              </a:pathLst>
            </a:custGeom>
            <a:solidFill>
              <a:srgbClr val="9BCF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1" name="Hộp Văn bản 10">
              <a:extLst>
                <a:ext uri="{FF2B5EF4-FFF2-40B4-BE49-F238E27FC236}">
                  <a16:creationId xmlns:a16="http://schemas.microsoft.com/office/drawing/2014/main" id="{0C07AD24-91B9-4341-927B-F6AF62CB1E4A}"/>
                </a:ext>
              </a:extLst>
            </p:cNvPr>
            <p:cNvSpPr txBox="1"/>
            <p:nvPr/>
          </p:nvSpPr>
          <p:spPr>
            <a:xfrm>
              <a:off x="2164870" y="2091887"/>
              <a:ext cx="1793729" cy="666618"/>
            </a:xfrm>
            <a:prstGeom prst="rect">
              <a:avLst/>
            </a:prstGeom>
            <a:noFill/>
          </p:spPr>
          <p:txBody>
            <a:bodyPr wrap="non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3733" b="1" i="0" u="none" strike="noStrike" kern="1200" cap="none" spc="0" normalizeH="0" baseline="0" noProof="0" err="1">
                  <a:ln>
                    <a:noFill/>
                  </a:ln>
                  <a:solidFill>
                    <a:srgbClr val="002060"/>
                  </a:solidFill>
                  <a:effectLst/>
                  <a:uLnTx/>
                  <a:uFillTx/>
                  <a:latin typeface="Times New Roman" panose="02020603050405020304" pitchFamily="18" charset="0"/>
                  <a:ea typeface="+mn-ea"/>
                  <a:cs typeface="Times New Roman" panose="02020603050405020304" pitchFamily="18" charset="0"/>
                </a:rPr>
                <a:t>Mở</a:t>
              </a:r>
              <a:r>
                <a:rPr kumimoji="0" lang="en-US" sz="3733"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733" b="1" i="0" u="none" strike="noStrike" kern="1200" cap="none" spc="0" normalizeH="0" baseline="0" noProof="0" err="1">
                  <a:ln>
                    <a:noFill/>
                  </a:ln>
                  <a:solidFill>
                    <a:srgbClr val="002060"/>
                  </a:solidFill>
                  <a:effectLst/>
                  <a:uLnTx/>
                  <a:uFillTx/>
                  <a:latin typeface="Times New Roman" panose="02020603050405020304" pitchFamily="18" charset="0"/>
                  <a:ea typeface="+mn-ea"/>
                  <a:cs typeface="Times New Roman" panose="02020603050405020304" pitchFamily="18" charset="0"/>
                </a:rPr>
                <a:t>đầu</a:t>
              </a:r>
              <a:endParaRPr kumimoji="0" lang="en-US" sz="3733"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grpSp>
      <p:grpSp>
        <p:nvGrpSpPr>
          <p:cNvPr id="13" name="Nhóm 12">
            <a:extLst>
              <a:ext uri="{FF2B5EF4-FFF2-40B4-BE49-F238E27FC236}">
                <a16:creationId xmlns:a16="http://schemas.microsoft.com/office/drawing/2014/main" id="{3C69531F-9491-4F67-B0E8-0B2E0171E8C1}"/>
              </a:ext>
            </a:extLst>
          </p:cNvPr>
          <p:cNvGrpSpPr>
            <a:grpSpLocks/>
          </p:cNvGrpSpPr>
          <p:nvPr/>
        </p:nvGrpSpPr>
        <p:grpSpPr bwMode="auto">
          <a:xfrm>
            <a:off x="7664450" y="204788"/>
            <a:ext cx="4262438" cy="1885950"/>
            <a:chOff x="5713071" y="834373"/>
            <a:chExt cx="3028822" cy="1415770"/>
          </a:xfrm>
        </p:grpSpPr>
        <p:sp>
          <p:nvSpPr>
            <p:cNvPr id="19468" name="Google Shape;157;p20">
              <a:extLst>
                <a:ext uri="{FF2B5EF4-FFF2-40B4-BE49-F238E27FC236}">
                  <a16:creationId xmlns:a16="http://schemas.microsoft.com/office/drawing/2014/main" id="{C73002C5-4D0C-4E68-891F-B237311C7BA7}"/>
                </a:ext>
              </a:extLst>
            </p:cNvPr>
            <p:cNvSpPr>
              <a:spLocks/>
            </p:cNvSpPr>
            <p:nvPr/>
          </p:nvSpPr>
          <p:spPr bwMode="auto">
            <a:xfrm>
              <a:off x="5713071" y="834373"/>
              <a:ext cx="3028822" cy="1415770"/>
            </a:xfrm>
            <a:custGeom>
              <a:avLst/>
              <a:gdLst>
                <a:gd name="T0" fmla="*/ 2147483646 w 19198"/>
                <a:gd name="T1" fmla="*/ 2147483646 h 10845"/>
                <a:gd name="T2" fmla="*/ 2147483646 w 19198"/>
                <a:gd name="T3" fmla="*/ 2147483646 h 10845"/>
                <a:gd name="T4" fmla="*/ 2147483646 w 19198"/>
                <a:gd name="T5" fmla="*/ 2147483646 h 10845"/>
                <a:gd name="T6" fmla="*/ 2147483646 w 19198"/>
                <a:gd name="T7" fmla="*/ 2147483646 h 10845"/>
                <a:gd name="T8" fmla="*/ 2147483646 w 19198"/>
                <a:gd name="T9" fmla="*/ 2147483646 h 10845"/>
                <a:gd name="T10" fmla="*/ 2147483646 w 19198"/>
                <a:gd name="T11" fmla="*/ 2147483646 h 10845"/>
                <a:gd name="T12" fmla="*/ 2147483646 w 19198"/>
                <a:gd name="T13" fmla="*/ 2147483646 h 10845"/>
                <a:gd name="T14" fmla="*/ 2147483646 w 19198"/>
                <a:gd name="T15" fmla="*/ 2147483646 h 10845"/>
                <a:gd name="T16" fmla="*/ 2147483646 w 19198"/>
                <a:gd name="T17" fmla="*/ 2147483646 h 10845"/>
                <a:gd name="T18" fmla="*/ 2147483646 w 19198"/>
                <a:gd name="T19" fmla="*/ 2147483646 h 10845"/>
                <a:gd name="T20" fmla="*/ 2147483646 w 19198"/>
                <a:gd name="T21" fmla="*/ 2147483646 h 10845"/>
                <a:gd name="T22" fmla="*/ 2147483646 w 19198"/>
                <a:gd name="T23" fmla="*/ 2147483646 h 10845"/>
                <a:gd name="T24" fmla="*/ 2147483646 w 19198"/>
                <a:gd name="T25" fmla="*/ 2147483646 h 10845"/>
                <a:gd name="T26" fmla="*/ 2147483646 w 19198"/>
                <a:gd name="T27" fmla="*/ 2147483646 h 10845"/>
                <a:gd name="T28" fmla="*/ 2147483646 w 19198"/>
                <a:gd name="T29" fmla="*/ 2147483646 h 10845"/>
                <a:gd name="T30" fmla="*/ 2147483646 w 19198"/>
                <a:gd name="T31" fmla="*/ 2147483646 h 10845"/>
                <a:gd name="T32" fmla="*/ 2147483646 w 19198"/>
                <a:gd name="T33" fmla="*/ 2147483646 h 10845"/>
                <a:gd name="T34" fmla="*/ 2147483646 w 19198"/>
                <a:gd name="T35" fmla="*/ 2147483646 h 10845"/>
                <a:gd name="T36" fmla="*/ 2147483646 w 19198"/>
                <a:gd name="T37" fmla="*/ 2147483646 h 10845"/>
                <a:gd name="T38" fmla="*/ 2147483646 w 19198"/>
                <a:gd name="T39" fmla="*/ 2147483646 h 10845"/>
                <a:gd name="T40" fmla="*/ 2147483646 w 19198"/>
                <a:gd name="T41" fmla="*/ 2147483646 h 10845"/>
                <a:gd name="T42" fmla="*/ 2147483646 w 19198"/>
                <a:gd name="T43" fmla="*/ 2147483646 h 10845"/>
                <a:gd name="T44" fmla="*/ 2147483646 w 19198"/>
                <a:gd name="T45" fmla="*/ 2147483646 h 10845"/>
                <a:gd name="T46" fmla="*/ 2147483646 w 19198"/>
                <a:gd name="T47" fmla="*/ 2147483646 h 10845"/>
                <a:gd name="T48" fmla="*/ 2147483646 w 19198"/>
                <a:gd name="T49" fmla="*/ 2147483646 h 10845"/>
                <a:gd name="T50" fmla="*/ 2147483646 w 19198"/>
                <a:gd name="T51" fmla="*/ 2147483646 h 10845"/>
                <a:gd name="T52" fmla="*/ 2147483646 w 19198"/>
                <a:gd name="T53" fmla="*/ 2147483646 h 10845"/>
                <a:gd name="T54" fmla="*/ 2147483646 w 19198"/>
                <a:gd name="T55" fmla="*/ 2147483646 h 10845"/>
                <a:gd name="T56" fmla="*/ 2147483646 w 19198"/>
                <a:gd name="T57" fmla="*/ 2147483646 h 10845"/>
                <a:gd name="T58" fmla="*/ 2147483646 w 19198"/>
                <a:gd name="T59" fmla="*/ 2147483646 h 10845"/>
                <a:gd name="T60" fmla="*/ 2147483646 w 19198"/>
                <a:gd name="T61" fmla="*/ 2147483646 h 10845"/>
                <a:gd name="T62" fmla="*/ 2147483646 w 19198"/>
                <a:gd name="T63" fmla="*/ 2147483646 h 10845"/>
                <a:gd name="T64" fmla="*/ 2147483646 w 19198"/>
                <a:gd name="T65" fmla="*/ 2147483646 h 10845"/>
                <a:gd name="T66" fmla="*/ 2147483646 w 19198"/>
                <a:gd name="T67" fmla="*/ 2147483646 h 10845"/>
                <a:gd name="T68" fmla="*/ 2147483646 w 19198"/>
                <a:gd name="T69" fmla="*/ 2147483646 h 10845"/>
                <a:gd name="T70" fmla="*/ 2147483646 w 19198"/>
                <a:gd name="T71" fmla="*/ 2147483646 h 10845"/>
                <a:gd name="T72" fmla="*/ 2147483646 w 19198"/>
                <a:gd name="T73" fmla="*/ 2147483646 h 10845"/>
                <a:gd name="T74" fmla="*/ 2147483646 w 19198"/>
                <a:gd name="T75" fmla="*/ 2147483646 h 10845"/>
                <a:gd name="T76" fmla="*/ 2147483646 w 19198"/>
                <a:gd name="T77" fmla="*/ 2147483646 h 10845"/>
                <a:gd name="T78" fmla="*/ 2147483646 w 19198"/>
                <a:gd name="T79" fmla="*/ 2147483646 h 10845"/>
                <a:gd name="T80" fmla="*/ 2147483646 w 19198"/>
                <a:gd name="T81" fmla="*/ 2147483646 h 10845"/>
                <a:gd name="T82" fmla="*/ 2147483646 w 19198"/>
                <a:gd name="T83" fmla="*/ 2147483646 h 10845"/>
                <a:gd name="T84" fmla="*/ 2147483646 w 19198"/>
                <a:gd name="T85" fmla="*/ 2147483646 h 10845"/>
                <a:gd name="T86" fmla="*/ 2147483646 w 19198"/>
                <a:gd name="T87" fmla="*/ 2147483646 h 10845"/>
                <a:gd name="T88" fmla="*/ 2147483646 w 19198"/>
                <a:gd name="T89" fmla="*/ 2147483646 h 10845"/>
                <a:gd name="T90" fmla="*/ 2147483646 w 19198"/>
                <a:gd name="T91" fmla="*/ 2147483646 h 10845"/>
                <a:gd name="T92" fmla="*/ 2147483646 w 19198"/>
                <a:gd name="T93" fmla="*/ 2147483646 h 10845"/>
                <a:gd name="T94" fmla="*/ 2147483646 w 19198"/>
                <a:gd name="T95" fmla="*/ 2147483646 h 10845"/>
                <a:gd name="T96" fmla="*/ 2147483646 w 19198"/>
                <a:gd name="T97" fmla="*/ 2147483646 h 10845"/>
                <a:gd name="T98" fmla="*/ 2147483646 w 19198"/>
                <a:gd name="T99" fmla="*/ 2147483646 h 10845"/>
                <a:gd name="T100" fmla="*/ 2147483646 w 19198"/>
                <a:gd name="T101" fmla="*/ 2147483646 h 10845"/>
                <a:gd name="T102" fmla="*/ 2147483646 w 19198"/>
                <a:gd name="T103" fmla="*/ 2147483646 h 10845"/>
                <a:gd name="T104" fmla="*/ 2147483646 w 19198"/>
                <a:gd name="T105" fmla="*/ 2147483646 h 10845"/>
                <a:gd name="T106" fmla="*/ 2147483646 w 19198"/>
                <a:gd name="T107" fmla="*/ 2147483646 h 10845"/>
                <a:gd name="T108" fmla="*/ 2147483646 w 19198"/>
                <a:gd name="T109" fmla="*/ 2147483646 h 10845"/>
                <a:gd name="T110" fmla="*/ 2147483646 w 19198"/>
                <a:gd name="T111" fmla="*/ 2147483646 h 10845"/>
                <a:gd name="T112" fmla="*/ 2147483646 w 19198"/>
                <a:gd name="T113" fmla="*/ 2147483646 h 10845"/>
                <a:gd name="T114" fmla="*/ 2147483646 w 19198"/>
                <a:gd name="T115" fmla="*/ 2147483646 h 10845"/>
                <a:gd name="T116" fmla="*/ 2147483646 w 19198"/>
                <a:gd name="T117" fmla="*/ 2147483646 h 1084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lnTo>
                    <a:pt x="7572" y="1"/>
                  </a:lnTo>
                  <a:close/>
                </a:path>
              </a:pathLst>
            </a:custGeom>
            <a:solidFill>
              <a:srgbClr val="9BCF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0" name="Hộp Văn bản 29">
              <a:extLst>
                <a:ext uri="{FF2B5EF4-FFF2-40B4-BE49-F238E27FC236}">
                  <a16:creationId xmlns:a16="http://schemas.microsoft.com/office/drawing/2014/main" id="{BBD8BEEF-8503-484B-A1FC-A08866F0EB8C}"/>
                </a:ext>
              </a:extLst>
            </p:cNvPr>
            <p:cNvSpPr txBox="1"/>
            <p:nvPr/>
          </p:nvSpPr>
          <p:spPr>
            <a:xfrm>
              <a:off x="6313195" y="1154947"/>
              <a:ext cx="2161349" cy="930738"/>
            </a:xfrm>
            <a:prstGeom prst="rect">
              <a:avLst/>
            </a:prstGeom>
            <a:noFill/>
          </p:spPr>
          <p:txBody>
            <a:bodyPr>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3733" b="1" i="0" u="none" strike="noStrike" kern="1200" cap="none" spc="0" normalizeH="0" baseline="0" noProof="0" err="1">
                  <a:ln>
                    <a:noFill/>
                  </a:ln>
                  <a:solidFill>
                    <a:srgbClr val="002060"/>
                  </a:solidFill>
                  <a:effectLst/>
                  <a:uLnTx/>
                  <a:uFillTx/>
                  <a:latin typeface="Times New Roman" panose="02020603050405020304" pitchFamily="18" charset="0"/>
                  <a:ea typeface="+mn-ea"/>
                  <a:cs typeface="Times New Roman" panose="02020603050405020304" pitchFamily="18" charset="0"/>
                </a:rPr>
                <a:t>Hình</a:t>
              </a:r>
              <a:r>
                <a:rPr kumimoji="0" lang="en-US" sz="3733"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733" b="1" i="0" u="none" strike="noStrike" kern="1200" cap="none" spc="0" normalizeH="0" baseline="0" noProof="0" err="1">
                  <a:ln>
                    <a:noFill/>
                  </a:ln>
                  <a:solidFill>
                    <a:srgbClr val="002060"/>
                  </a:solidFill>
                  <a:effectLst/>
                  <a:uLnTx/>
                  <a:uFillTx/>
                  <a:latin typeface="Times New Roman" panose="02020603050405020304" pitchFamily="18" charset="0"/>
                  <a:ea typeface="+mn-ea"/>
                  <a:cs typeface="Times New Roman" panose="02020603050405020304" pitchFamily="18" charset="0"/>
                </a:rPr>
                <a:t>thành</a:t>
              </a:r>
              <a:r>
                <a:rPr kumimoji="0" lang="en-US" sz="3733"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733" b="1" i="0" u="none" strike="noStrike" kern="1200" cap="none" spc="0" normalizeH="0" baseline="0" noProof="0" err="1">
                  <a:ln>
                    <a:noFill/>
                  </a:ln>
                  <a:solidFill>
                    <a:srgbClr val="002060"/>
                  </a:solidFill>
                  <a:effectLst/>
                  <a:uLnTx/>
                  <a:uFillTx/>
                  <a:latin typeface="Times New Roman" panose="02020603050405020304" pitchFamily="18" charset="0"/>
                  <a:ea typeface="+mn-ea"/>
                  <a:cs typeface="Times New Roman" panose="02020603050405020304" pitchFamily="18" charset="0"/>
                </a:rPr>
                <a:t>kiến</a:t>
              </a:r>
              <a:r>
                <a:rPr kumimoji="0" lang="en-US" sz="3733"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733" b="1" i="0" u="none" strike="noStrike" kern="1200" cap="none" spc="0" normalizeH="0" baseline="0" noProof="0" err="1">
                  <a:ln>
                    <a:noFill/>
                  </a:ln>
                  <a:solidFill>
                    <a:srgbClr val="002060"/>
                  </a:solidFill>
                  <a:effectLst/>
                  <a:uLnTx/>
                  <a:uFillTx/>
                  <a:latin typeface="Times New Roman" panose="02020603050405020304" pitchFamily="18" charset="0"/>
                  <a:ea typeface="+mn-ea"/>
                  <a:cs typeface="Times New Roman" panose="02020603050405020304" pitchFamily="18" charset="0"/>
                </a:rPr>
                <a:t>thức</a:t>
              </a:r>
              <a:endParaRPr kumimoji="0" lang="en-US" sz="3733"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grpSp>
      <p:grpSp>
        <p:nvGrpSpPr>
          <p:cNvPr id="15" name="Nhóm 14">
            <a:extLst>
              <a:ext uri="{FF2B5EF4-FFF2-40B4-BE49-F238E27FC236}">
                <a16:creationId xmlns:a16="http://schemas.microsoft.com/office/drawing/2014/main" id="{F2F536B7-85B7-4214-BB91-81FCA15CBDEC}"/>
              </a:ext>
            </a:extLst>
          </p:cNvPr>
          <p:cNvGrpSpPr>
            <a:grpSpLocks/>
          </p:cNvGrpSpPr>
          <p:nvPr/>
        </p:nvGrpSpPr>
        <p:grpSpPr bwMode="auto">
          <a:xfrm>
            <a:off x="820738" y="3586163"/>
            <a:ext cx="3028950" cy="1416050"/>
            <a:chOff x="6997439" y="2348815"/>
            <a:chExt cx="3028822" cy="1415770"/>
          </a:xfrm>
        </p:grpSpPr>
        <p:sp>
          <p:nvSpPr>
            <p:cNvPr id="19466" name="Google Shape;157;p20">
              <a:extLst>
                <a:ext uri="{FF2B5EF4-FFF2-40B4-BE49-F238E27FC236}">
                  <a16:creationId xmlns:a16="http://schemas.microsoft.com/office/drawing/2014/main" id="{2CE8F09E-94A5-49D2-9EDE-F708C154B3E2}"/>
                </a:ext>
              </a:extLst>
            </p:cNvPr>
            <p:cNvSpPr>
              <a:spLocks/>
            </p:cNvSpPr>
            <p:nvPr/>
          </p:nvSpPr>
          <p:spPr bwMode="auto">
            <a:xfrm>
              <a:off x="6997439" y="2348815"/>
              <a:ext cx="3028822" cy="1415770"/>
            </a:xfrm>
            <a:custGeom>
              <a:avLst/>
              <a:gdLst>
                <a:gd name="T0" fmla="*/ 2147483646 w 19198"/>
                <a:gd name="T1" fmla="*/ 2147483646 h 10845"/>
                <a:gd name="T2" fmla="*/ 2147483646 w 19198"/>
                <a:gd name="T3" fmla="*/ 2147483646 h 10845"/>
                <a:gd name="T4" fmla="*/ 2147483646 w 19198"/>
                <a:gd name="T5" fmla="*/ 2147483646 h 10845"/>
                <a:gd name="T6" fmla="*/ 2147483646 w 19198"/>
                <a:gd name="T7" fmla="*/ 2147483646 h 10845"/>
                <a:gd name="T8" fmla="*/ 2147483646 w 19198"/>
                <a:gd name="T9" fmla="*/ 2147483646 h 10845"/>
                <a:gd name="T10" fmla="*/ 2147483646 w 19198"/>
                <a:gd name="T11" fmla="*/ 2147483646 h 10845"/>
                <a:gd name="T12" fmla="*/ 2147483646 w 19198"/>
                <a:gd name="T13" fmla="*/ 2147483646 h 10845"/>
                <a:gd name="T14" fmla="*/ 2147483646 w 19198"/>
                <a:gd name="T15" fmla="*/ 2147483646 h 10845"/>
                <a:gd name="T16" fmla="*/ 2147483646 w 19198"/>
                <a:gd name="T17" fmla="*/ 2147483646 h 10845"/>
                <a:gd name="T18" fmla="*/ 2147483646 w 19198"/>
                <a:gd name="T19" fmla="*/ 2147483646 h 10845"/>
                <a:gd name="T20" fmla="*/ 2147483646 w 19198"/>
                <a:gd name="T21" fmla="*/ 2147483646 h 10845"/>
                <a:gd name="T22" fmla="*/ 2147483646 w 19198"/>
                <a:gd name="T23" fmla="*/ 2147483646 h 10845"/>
                <a:gd name="T24" fmla="*/ 2147483646 w 19198"/>
                <a:gd name="T25" fmla="*/ 2147483646 h 10845"/>
                <a:gd name="T26" fmla="*/ 2147483646 w 19198"/>
                <a:gd name="T27" fmla="*/ 2147483646 h 10845"/>
                <a:gd name="T28" fmla="*/ 2147483646 w 19198"/>
                <a:gd name="T29" fmla="*/ 2147483646 h 10845"/>
                <a:gd name="T30" fmla="*/ 2147483646 w 19198"/>
                <a:gd name="T31" fmla="*/ 2147483646 h 10845"/>
                <a:gd name="T32" fmla="*/ 2147483646 w 19198"/>
                <a:gd name="T33" fmla="*/ 2147483646 h 10845"/>
                <a:gd name="T34" fmla="*/ 2147483646 w 19198"/>
                <a:gd name="T35" fmla="*/ 2147483646 h 10845"/>
                <a:gd name="T36" fmla="*/ 2147483646 w 19198"/>
                <a:gd name="T37" fmla="*/ 2147483646 h 10845"/>
                <a:gd name="T38" fmla="*/ 2147483646 w 19198"/>
                <a:gd name="T39" fmla="*/ 2147483646 h 10845"/>
                <a:gd name="T40" fmla="*/ 2147483646 w 19198"/>
                <a:gd name="T41" fmla="*/ 2147483646 h 10845"/>
                <a:gd name="T42" fmla="*/ 2147483646 w 19198"/>
                <a:gd name="T43" fmla="*/ 2147483646 h 10845"/>
                <a:gd name="T44" fmla="*/ 2147483646 w 19198"/>
                <a:gd name="T45" fmla="*/ 2147483646 h 10845"/>
                <a:gd name="T46" fmla="*/ 2147483646 w 19198"/>
                <a:gd name="T47" fmla="*/ 2147483646 h 10845"/>
                <a:gd name="T48" fmla="*/ 2147483646 w 19198"/>
                <a:gd name="T49" fmla="*/ 2147483646 h 10845"/>
                <a:gd name="T50" fmla="*/ 2147483646 w 19198"/>
                <a:gd name="T51" fmla="*/ 2147483646 h 10845"/>
                <a:gd name="T52" fmla="*/ 2147483646 w 19198"/>
                <a:gd name="T53" fmla="*/ 2147483646 h 10845"/>
                <a:gd name="T54" fmla="*/ 2147483646 w 19198"/>
                <a:gd name="T55" fmla="*/ 2147483646 h 10845"/>
                <a:gd name="T56" fmla="*/ 2147483646 w 19198"/>
                <a:gd name="T57" fmla="*/ 2147483646 h 10845"/>
                <a:gd name="T58" fmla="*/ 2147483646 w 19198"/>
                <a:gd name="T59" fmla="*/ 2147483646 h 10845"/>
                <a:gd name="T60" fmla="*/ 2147483646 w 19198"/>
                <a:gd name="T61" fmla="*/ 2147483646 h 10845"/>
                <a:gd name="T62" fmla="*/ 2147483646 w 19198"/>
                <a:gd name="T63" fmla="*/ 2147483646 h 10845"/>
                <a:gd name="T64" fmla="*/ 2147483646 w 19198"/>
                <a:gd name="T65" fmla="*/ 2147483646 h 10845"/>
                <a:gd name="T66" fmla="*/ 2147483646 w 19198"/>
                <a:gd name="T67" fmla="*/ 2147483646 h 10845"/>
                <a:gd name="T68" fmla="*/ 2147483646 w 19198"/>
                <a:gd name="T69" fmla="*/ 2147483646 h 10845"/>
                <a:gd name="T70" fmla="*/ 2147483646 w 19198"/>
                <a:gd name="T71" fmla="*/ 2147483646 h 10845"/>
                <a:gd name="T72" fmla="*/ 2147483646 w 19198"/>
                <a:gd name="T73" fmla="*/ 2147483646 h 10845"/>
                <a:gd name="T74" fmla="*/ 2147483646 w 19198"/>
                <a:gd name="T75" fmla="*/ 2147483646 h 10845"/>
                <a:gd name="T76" fmla="*/ 2147483646 w 19198"/>
                <a:gd name="T77" fmla="*/ 2147483646 h 10845"/>
                <a:gd name="T78" fmla="*/ 2147483646 w 19198"/>
                <a:gd name="T79" fmla="*/ 2147483646 h 10845"/>
                <a:gd name="T80" fmla="*/ 2147483646 w 19198"/>
                <a:gd name="T81" fmla="*/ 2147483646 h 10845"/>
                <a:gd name="T82" fmla="*/ 2147483646 w 19198"/>
                <a:gd name="T83" fmla="*/ 2147483646 h 10845"/>
                <a:gd name="T84" fmla="*/ 2147483646 w 19198"/>
                <a:gd name="T85" fmla="*/ 2147483646 h 10845"/>
                <a:gd name="T86" fmla="*/ 2147483646 w 19198"/>
                <a:gd name="T87" fmla="*/ 2147483646 h 10845"/>
                <a:gd name="T88" fmla="*/ 2147483646 w 19198"/>
                <a:gd name="T89" fmla="*/ 2147483646 h 10845"/>
                <a:gd name="T90" fmla="*/ 2147483646 w 19198"/>
                <a:gd name="T91" fmla="*/ 2147483646 h 10845"/>
                <a:gd name="T92" fmla="*/ 2147483646 w 19198"/>
                <a:gd name="T93" fmla="*/ 2147483646 h 10845"/>
                <a:gd name="T94" fmla="*/ 2147483646 w 19198"/>
                <a:gd name="T95" fmla="*/ 2147483646 h 10845"/>
                <a:gd name="T96" fmla="*/ 2147483646 w 19198"/>
                <a:gd name="T97" fmla="*/ 2147483646 h 10845"/>
                <a:gd name="T98" fmla="*/ 2147483646 w 19198"/>
                <a:gd name="T99" fmla="*/ 2147483646 h 10845"/>
                <a:gd name="T100" fmla="*/ 2147483646 w 19198"/>
                <a:gd name="T101" fmla="*/ 2147483646 h 10845"/>
                <a:gd name="T102" fmla="*/ 2147483646 w 19198"/>
                <a:gd name="T103" fmla="*/ 2147483646 h 10845"/>
                <a:gd name="T104" fmla="*/ 2147483646 w 19198"/>
                <a:gd name="T105" fmla="*/ 2147483646 h 10845"/>
                <a:gd name="T106" fmla="*/ 2147483646 w 19198"/>
                <a:gd name="T107" fmla="*/ 2147483646 h 10845"/>
                <a:gd name="T108" fmla="*/ 2147483646 w 19198"/>
                <a:gd name="T109" fmla="*/ 2147483646 h 10845"/>
                <a:gd name="T110" fmla="*/ 2147483646 w 19198"/>
                <a:gd name="T111" fmla="*/ 2147483646 h 10845"/>
                <a:gd name="T112" fmla="*/ 2147483646 w 19198"/>
                <a:gd name="T113" fmla="*/ 2147483646 h 10845"/>
                <a:gd name="T114" fmla="*/ 2147483646 w 19198"/>
                <a:gd name="T115" fmla="*/ 2147483646 h 10845"/>
                <a:gd name="T116" fmla="*/ 2147483646 w 19198"/>
                <a:gd name="T117" fmla="*/ 2147483646 h 1084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lnTo>
                    <a:pt x="7572" y="1"/>
                  </a:lnTo>
                  <a:close/>
                </a:path>
              </a:pathLst>
            </a:custGeom>
            <a:solidFill>
              <a:srgbClr val="9BCF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2" name="Hộp Văn bản 31">
              <a:extLst>
                <a:ext uri="{FF2B5EF4-FFF2-40B4-BE49-F238E27FC236}">
                  <a16:creationId xmlns:a16="http://schemas.microsoft.com/office/drawing/2014/main" id="{1B80577D-C614-4FAF-B824-DC442D500F49}"/>
                </a:ext>
              </a:extLst>
            </p:cNvPr>
            <p:cNvSpPr txBox="1"/>
            <p:nvPr/>
          </p:nvSpPr>
          <p:spPr>
            <a:xfrm>
              <a:off x="7373660" y="2883696"/>
              <a:ext cx="2652601" cy="666618"/>
            </a:xfrm>
            <a:prstGeom prst="rect">
              <a:avLst/>
            </a:prstGeom>
            <a:noFill/>
          </p:spPr>
          <p:txBody>
            <a:bodyPr>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3733" b="1" i="0" u="none" strike="noStrike" kern="1200" cap="none" spc="0" normalizeH="0" baseline="0" noProof="0" err="1">
                  <a:ln>
                    <a:noFill/>
                  </a:ln>
                  <a:solidFill>
                    <a:srgbClr val="002060"/>
                  </a:solidFill>
                  <a:effectLst/>
                  <a:uLnTx/>
                  <a:uFillTx/>
                  <a:latin typeface="Times New Roman" panose="02020603050405020304" pitchFamily="18" charset="0"/>
                  <a:ea typeface="+mn-ea"/>
                  <a:cs typeface="Times New Roman" panose="02020603050405020304" pitchFamily="18" charset="0"/>
                </a:rPr>
                <a:t>Luyện</a:t>
              </a:r>
              <a:r>
                <a:rPr kumimoji="0" lang="en-US" sz="3733"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733" b="1" i="0" u="none" strike="noStrike" kern="1200" cap="none" spc="0" normalizeH="0" baseline="0" noProof="0" err="1">
                  <a:ln>
                    <a:noFill/>
                  </a:ln>
                  <a:solidFill>
                    <a:srgbClr val="002060"/>
                  </a:solidFill>
                  <a:effectLst/>
                  <a:uLnTx/>
                  <a:uFillTx/>
                  <a:latin typeface="Times New Roman" panose="02020603050405020304" pitchFamily="18" charset="0"/>
                  <a:ea typeface="+mn-ea"/>
                  <a:cs typeface="Times New Roman" panose="02020603050405020304" pitchFamily="18" charset="0"/>
                </a:rPr>
                <a:t>tập</a:t>
              </a:r>
              <a:endParaRPr kumimoji="0" lang="en-US" sz="3733"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grpSp>
      <p:sp>
        <p:nvSpPr>
          <p:cNvPr id="16" name="Google Shape;162;p20">
            <a:extLst>
              <a:ext uri="{FF2B5EF4-FFF2-40B4-BE49-F238E27FC236}">
                <a16:creationId xmlns:a16="http://schemas.microsoft.com/office/drawing/2014/main" id="{46832516-32FC-4A93-B9FA-92C84D71D859}"/>
              </a:ext>
            </a:extLst>
          </p:cNvPr>
          <p:cNvSpPr/>
          <p:nvPr/>
        </p:nvSpPr>
        <p:spPr>
          <a:xfrm>
            <a:off x="4165600" y="2327275"/>
            <a:ext cx="2276475" cy="1203325"/>
          </a:xfrm>
          <a:custGeom>
            <a:avLst/>
            <a:gdLst/>
            <a:ahLst/>
            <a:cxnLst/>
            <a:rect l="l" t="t" r="r" b="b"/>
            <a:pathLst>
              <a:path w="19002" h="10503" extrusionOk="0">
                <a:moveTo>
                  <a:pt x="17072" y="1100"/>
                </a:moveTo>
                <a:lnTo>
                  <a:pt x="17145" y="1124"/>
                </a:lnTo>
                <a:lnTo>
                  <a:pt x="17268" y="1197"/>
                </a:lnTo>
                <a:lnTo>
                  <a:pt x="17365" y="1320"/>
                </a:lnTo>
                <a:lnTo>
                  <a:pt x="17390" y="1393"/>
                </a:lnTo>
                <a:lnTo>
                  <a:pt x="17390" y="1490"/>
                </a:lnTo>
                <a:lnTo>
                  <a:pt x="17390" y="1564"/>
                </a:lnTo>
                <a:lnTo>
                  <a:pt x="17365" y="1637"/>
                </a:lnTo>
                <a:lnTo>
                  <a:pt x="17268" y="1759"/>
                </a:lnTo>
                <a:lnTo>
                  <a:pt x="17145" y="1832"/>
                </a:lnTo>
                <a:lnTo>
                  <a:pt x="17072" y="1857"/>
                </a:lnTo>
                <a:lnTo>
                  <a:pt x="16926" y="1857"/>
                </a:lnTo>
                <a:lnTo>
                  <a:pt x="16852" y="1832"/>
                </a:lnTo>
                <a:lnTo>
                  <a:pt x="16730" y="1759"/>
                </a:lnTo>
                <a:lnTo>
                  <a:pt x="16657" y="1637"/>
                </a:lnTo>
                <a:lnTo>
                  <a:pt x="16633" y="1564"/>
                </a:lnTo>
                <a:lnTo>
                  <a:pt x="16608" y="1490"/>
                </a:lnTo>
                <a:lnTo>
                  <a:pt x="16633" y="1393"/>
                </a:lnTo>
                <a:lnTo>
                  <a:pt x="16657" y="1320"/>
                </a:lnTo>
                <a:lnTo>
                  <a:pt x="16730" y="1197"/>
                </a:lnTo>
                <a:lnTo>
                  <a:pt x="16852" y="1124"/>
                </a:lnTo>
                <a:lnTo>
                  <a:pt x="16926" y="1100"/>
                </a:lnTo>
                <a:close/>
                <a:moveTo>
                  <a:pt x="15924" y="1"/>
                </a:moveTo>
                <a:lnTo>
                  <a:pt x="15656" y="25"/>
                </a:lnTo>
                <a:lnTo>
                  <a:pt x="15387" y="74"/>
                </a:lnTo>
                <a:lnTo>
                  <a:pt x="15192" y="123"/>
                </a:lnTo>
                <a:lnTo>
                  <a:pt x="14996" y="172"/>
                </a:lnTo>
                <a:lnTo>
                  <a:pt x="14801" y="269"/>
                </a:lnTo>
                <a:lnTo>
                  <a:pt x="14605" y="367"/>
                </a:lnTo>
                <a:lnTo>
                  <a:pt x="14435" y="489"/>
                </a:lnTo>
                <a:lnTo>
                  <a:pt x="14264" y="611"/>
                </a:lnTo>
                <a:lnTo>
                  <a:pt x="14093" y="758"/>
                </a:lnTo>
                <a:lnTo>
                  <a:pt x="13970" y="929"/>
                </a:lnTo>
                <a:lnTo>
                  <a:pt x="13824" y="1100"/>
                </a:lnTo>
                <a:lnTo>
                  <a:pt x="13726" y="1271"/>
                </a:lnTo>
                <a:lnTo>
                  <a:pt x="13629" y="1466"/>
                </a:lnTo>
                <a:lnTo>
                  <a:pt x="13531" y="1661"/>
                </a:lnTo>
                <a:lnTo>
                  <a:pt x="13482" y="1881"/>
                </a:lnTo>
                <a:lnTo>
                  <a:pt x="13433" y="2101"/>
                </a:lnTo>
                <a:lnTo>
                  <a:pt x="13409" y="2345"/>
                </a:lnTo>
                <a:lnTo>
                  <a:pt x="13409" y="2565"/>
                </a:lnTo>
                <a:lnTo>
                  <a:pt x="6668" y="4372"/>
                </a:lnTo>
                <a:lnTo>
                  <a:pt x="6986" y="4592"/>
                </a:lnTo>
                <a:lnTo>
                  <a:pt x="7303" y="4812"/>
                </a:lnTo>
                <a:lnTo>
                  <a:pt x="7621" y="5032"/>
                </a:lnTo>
                <a:lnTo>
                  <a:pt x="7938" y="5203"/>
                </a:lnTo>
                <a:lnTo>
                  <a:pt x="8280" y="5374"/>
                </a:lnTo>
                <a:lnTo>
                  <a:pt x="8597" y="5496"/>
                </a:lnTo>
                <a:lnTo>
                  <a:pt x="8939" y="5618"/>
                </a:lnTo>
                <a:lnTo>
                  <a:pt x="9257" y="5740"/>
                </a:lnTo>
                <a:lnTo>
                  <a:pt x="9599" y="5813"/>
                </a:lnTo>
                <a:lnTo>
                  <a:pt x="9941" y="5862"/>
                </a:lnTo>
                <a:lnTo>
                  <a:pt x="10258" y="5911"/>
                </a:lnTo>
                <a:lnTo>
                  <a:pt x="10600" y="5935"/>
                </a:lnTo>
                <a:lnTo>
                  <a:pt x="10942" y="5935"/>
                </a:lnTo>
                <a:lnTo>
                  <a:pt x="11284" y="5911"/>
                </a:lnTo>
                <a:lnTo>
                  <a:pt x="11626" y="5862"/>
                </a:lnTo>
                <a:lnTo>
                  <a:pt x="11968" y="5813"/>
                </a:lnTo>
                <a:lnTo>
                  <a:pt x="12285" y="5716"/>
                </a:lnTo>
                <a:lnTo>
                  <a:pt x="12603" y="5642"/>
                </a:lnTo>
                <a:lnTo>
                  <a:pt x="13140" y="5423"/>
                </a:lnTo>
                <a:lnTo>
                  <a:pt x="13629" y="5203"/>
                </a:lnTo>
                <a:lnTo>
                  <a:pt x="14044" y="4983"/>
                </a:lnTo>
                <a:lnTo>
                  <a:pt x="14386" y="4763"/>
                </a:lnTo>
                <a:lnTo>
                  <a:pt x="14630" y="4592"/>
                </a:lnTo>
                <a:lnTo>
                  <a:pt x="14850" y="4421"/>
                </a:lnTo>
                <a:lnTo>
                  <a:pt x="14923" y="4372"/>
                </a:lnTo>
                <a:lnTo>
                  <a:pt x="15021" y="4348"/>
                </a:lnTo>
                <a:lnTo>
                  <a:pt x="15118" y="4372"/>
                </a:lnTo>
                <a:lnTo>
                  <a:pt x="15192" y="4421"/>
                </a:lnTo>
                <a:lnTo>
                  <a:pt x="15240" y="4519"/>
                </a:lnTo>
                <a:lnTo>
                  <a:pt x="15240" y="4592"/>
                </a:lnTo>
                <a:lnTo>
                  <a:pt x="15240" y="4690"/>
                </a:lnTo>
                <a:lnTo>
                  <a:pt x="15167" y="4763"/>
                </a:lnTo>
                <a:lnTo>
                  <a:pt x="15045" y="4861"/>
                </a:lnTo>
                <a:lnTo>
                  <a:pt x="14752" y="5105"/>
                </a:lnTo>
                <a:lnTo>
                  <a:pt x="14312" y="5398"/>
                </a:lnTo>
                <a:lnTo>
                  <a:pt x="14019" y="5569"/>
                </a:lnTo>
                <a:lnTo>
                  <a:pt x="13702" y="5716"/>
                </a:lnTo>
                <a:lnTo>
                  <a:pt x="13213" y="5935"/>
                </a:lnTo>
                <a:lnTo>
                  <a:pt x="12969" y="6033"/>
                </a:lnTo>
                <a:lnTo>
                  <a:pt x="12676" y="6131"/>
                </a:lnTo>
                <a:lnTo>
                  <a:pt x="12090" y="6277"/>
                </a:lnTo>
                <a:lnTo>
                  <a:pt x="11797" y="6326"/>
                </a:lnTo>
                <a:lnTo>
                  <a:pt x="11479" y="6375"/>
                </a:lnTo>
                <a:lnTo>
                  <a:pt x="11137" y="6400"/>
                </a:lnTo>
                <a:lnTo>
                  <a:pt x="10796" y="6424"/>
                </a:lnTo>
                <a:lnTo>
                  <a:pt x="10429" y="6400"/>
                </a:lnTo>
                <a:lnTo>
                  <a:pt x="10063" y="6375"/>
                </a:lnTo>
                <a:lnTo>
                  <a:pt x="9696" y="6326"/>
                </a:lnTo>
                <a:lnTo>
                  <a:pt x="9306" y="6229"/>
                </a:lnTo>
                <a:lnTo>
                  <a:pt x="8915" y="6131"/>
                </a:lnTo>
                <a:lnTo>
                  <a:pt x="8500" y="5984"/>
                </a:lnTo>
                <a:lnTo>
                  <a:pt x="8085" y="5813"/>
                </a:lnTo>
                <a:lnTo>
                  <a:pt x="7669" y="5594"/>
                </a:lnTo>
                <a:lnTo>
                  <a:pt x="7572" y="5569"/>
                </a:lnTo>
                <a:lnTo>
                  <a:pt x="7376" y="5471"/>
                </a:lnTo>
                <a:lnTo>
                  <a:pt x="7254" y="5471"/>
                </a:lnTo>
                <a:lnTo>
                  <a:pt x="7132" y="5496"/>
                </a:lnTo>
                <a:lnTo>
                  <a:pt x="318" y="7694"/>
                </a:lnTo>
                <a:lnTo>
                  <a:pt x="245" y="7743"/>
                </a:lnTo>
                <a:lnTo>
                  <a:pt x="147" y="7792"/>
                </a:lnTo>
                <a:lnTo>
                  <a:pt x="98" y="7865"/>
                </a:lnTo>
                <a:lnTo>
                  <a:pt x="49" y="7938"/>
                </a:lnTo>
                <a:lnTo>
                  <a:pt x="1" y="8036"/>
                </a:lnTo>
                <a:lnTo>
                  <a:pt x="1" y="8134"/>
                </a:lnTo>
                <a:lnTo>
                  <a:pt x="1" y="8207"/>
                </a:lnTo>
                <a:lnTo>
                  <a:pt x="25" y="8305"/>
                </a:lnTo>
                <a:lnTo>
                  <a:pt x="98" y="8451"/>
                </a:lnTo>
                <a:lnTo>
                  <a:pt x="196" y="8549"/>
                </a:lnTo>
                <a:lnTo>
                  <a:pt x="318" y="8622"/>
                </a:lnTo>
                <a:lnTo>
                  <a:pt x="489" y="8646"/>
                </a:lnTo>
                <a:lnTo>
                  <a:pt x="611" y="8622"/>
                </a:lnTo>
                <a:lnTo>
                  <a:pt x="269" y="8793"/>
                </a:lnTo>
                <a:lnTo>
                  <a:pt x="171" y="8842"/>
                </a:lnTo>
                <a:lnTo>
                  <a:pt x="123" y="8915"/>
                </a:lnTo>
                <a:lnTo>
                  <a:pt x="49" y="8988"/>
                </a:lnTo>
                <a:lnTo>
                  <a:pt x="25" y="9086"/>
                </a:lnTo>
                <a:lnTo>
                  <a:pt x="1" y="9159"/>
                </a:lnTo>
                <a:lnTo>
                  <a:pt x="1" y="9257"/>
                </a:lnTo>
                <a:lnTo>
                  <a:pt x="1" y="9355"/>
                </a:lnTo>
                <a:lnTo>
                  <a:pt x="49" y="9452"/>
                </a:lnTo>
                <a:lnTo>
                  <a:pt x="123" y="9575"/>
                </a:lnTo>
                <a:lnTo>
                  <a:pt x="220" y="9648"/>
                </a:lnTo>
                <a:lnTo>
                  <a:pt x="342" y="9697"/>
                </a:lnTo>
                <a:lnTo>
                  <a:pt x="489" y="9721"/>
                </a:lnTo>
                <a:lnTo>
                  <a:pt x="587" y="9721"/>
                </a:lnTo>
                <a:lnTo>
                  <a:pt x="684" y="9672"/>
                </a:lnTo>
                <a:lnTo>
                  <a:pt x="855" y="9599"/>
                </a:lnTo>
                <a:lnTo>
                  <a:pt x="782" y="9721"/>
                </a:lnTo>
                <a:lnTo>
                  <a:pt x="758" y="9868"/>
                </a:lnTo>
                <a:lnTo>
                  <a:pt x="782" y="10014"/>
                </a:lnTo>
                <a:lnTo>
                  <a:pt x="831" y="10161"/>
                </a:lnTo>
                <a:lnTo>
                  <a:pt x="929" y="10258"/>
                </a:lnTo>
                <a:lnTo>
                  <a:pt x="1026" y="10307"/>
                </a:lnTo>
                <a:lnTo>
                  <a:pt x="1124" y="10356"/>
                </a:lnTo>
                <a:lnTo>
                  <a:pt x="1246" y="10380"/>
                </a:lnTo>
                <a:lnTo>
                  <a:pt x="1393" y="10356"/>
                </a:lnTo>
                <a:lnTo>
                  <a:pt x="1515" y="10283"/>
                </a:lnTo>
                <a:lnTo>
                  <a:pt x="6082" y="7303"/>
                </a:lnTo>
                <a:lnTo>
                  <a:pt x="6546" y="7523"/>
                </a:lnTo>
                <a:lnTo>
                  <a:pt x="7108" y="7743"/>
                </a:lnTo>
                <a:lnTo>
                  <a:pt x="7791" y="7987"/>
                </a:lnTo>
                <a:lnTo>
                  <a:pt x="8524" y="8207"/>
                </a:lnTo>
                <a:lnTo>
                  <a:pt x="9306" y="8402"/>
                </a:lnTo>
                <a:lnTo>
                  <a:pt x="10087" y="8549"/>
                </a:lnTo>
                <a:lnTo>
                  <a:pt x="10454" y="8598"/>
                </a:lnTo>
                <a:lnTo>
                  <a:pt x="10820" y="8646"/>
                </a:lnTo>
                <a:lnTo>
                  <a:pt x="11528" y="8646"/>
                </a:lnTo>
                <a:lnTo>
                  <a:pt x="12212" y="10356"/>
                </a:lnTo>
                <a:lnTo>
                  <a:pt x="12261" y="10405"/>
                </a:lnTo>
                <a:lnTo>
                  <a:pt x="12310" y="10454"/>
                </a:lnTo>
                <a:lnTo>
                  <a:pt x="12383" y="10478"/>
                </a:lnTo>
                <a:lnTo>
                  <a:pt x="12456" y="10503"/>
                </a:lnTo>
                <a:lnTo>
                  <a:pt x="13384" y="10503"/>
                </a:lnTo>
                <a:lnTo>
                  <a:pt x="13482" y="10478"/>
                </a:lnTo>
                <a:lnTo>
                  <a:pt x="13555" y="10454"/>
                </a:lnTo>
                <a:lnTo>
                  <a:pt x="13604" y="10405"/>
                </a:lnTo>
                <a:lnTo>
                  <a:pt x="13629" y="10332"/>
                </a:lnTo>
                <a:lnTo>
                  <a:pt x="13629" y="10234"/>
                </a:lnTo>
                <a:lnTo>
                  <a:pt x="13580" y="10161"/>
                </a:lnTo>
                <a:lnTo>
                  <a:pt x="13506" y="10087"/>
                </a:lnTo>
                <a:lnTo>
                  <a:pt x="13409" y="10087"/>
                </a:lnTo>
                <a:lnTo>
                  <a:pt x="12603" y="10014"/>
                </a:lnTo>
                <a:lnTo>
                  <a:pt x="12163" y="8646"/>
                </a:lnTo>
                <a:lnTo>
                  <a:pt x="12700" y="8598"/>
                </a:lnTo>
                <a:lnTo>
                  <a:pt x="13067" y="8549"/>
                </a:lnTo>
                <a:lnTo>
                  <a:pt x="13482" y="8475"/>
                </a:lnTo>
                <a:lnTo>
                  <a:pt x="13922" y="8378"/>
                </a:lnTo>
                <a:lnTo>
                  <a:pt x="14386" y="8280"/>
                </a:lnTo>
                <a:lnTo>
                  <a:pt x="14874" y="8109"/>
                </a:lnTo>
                <a:lnTo>
                  <a:pt x="15363" y="7914"/>
                </a:lnTo>
                <a:lnTo>
                  <a:pt x="15827" y="7670"/>
                </a:lnTo>
                <a:lnTo>
                  <a:pt x="16046" y="7547"/>
                </a:lnTo>
                <a:lnTo>
                  <a:pt x="16291" y="7376"/>
                </a:lnTo>
                <a:lnTo>
                  <a:pt x="16486" y="7205"/>
                </a:lnTo>
                <a:lnTo>
                  <a:pt x="16681" y="7035"/>
                </a:lnTo>
                <a:lnTo>
                  <a:pt x="16877" y="6839"/>
                </a:lnTo>
                <a:lnTo>
                  <a:pt x="17072" y="6619"/>
                </a:lnTo>
                <a:lnTo>
                  <a:pt x="17219" y="6375"/>
                </a:lnTo>
                <a:lnTo>
                  <a:pt x="17365" y="6131"/>
                </a:lnTo>
                <a:lnTo>
                  <a:pt x="17512" y="5862"/>
                </a:lnTo>
                <a:lnTo>
                  <a:pt x="17610" y="5569"/>
                </a:lnTo>
                <a:lnTo>
                  <a:pt x="17707" y="5276"/>
                </a:lnTo>
                <a:lnTo>
                  <a:pt x="17780" y="4959"/>
                </a:lnTo>
                <a:lnTo>
                  <a:pt x="17829" y="4592"/>
                </a:lnTo>
                <a:lnTo>
                  <a:pt x="17854" y="4226"/>
                </a:lnTo>
                <a:lnTo>
                  <a:pt x="17854" y="3884"/>
                </a:lnTo>
                <a:lnTo>
                  <a:pt x="17829" y="3444"/>
                </a:lnTo>
                <a:lnTo>
                  <a:pt x="17829" y="2980"/>
                </a:lnTo>
                <a:lnTo>
                  <a:pt x="17829" y="2760"/>
                </a:lnTo>
                <a:lnTo>
                  <a:pt x="17878" y="2590"/>
                </a:lnTo>
                <a:lnTo>
                  <a:pt x="18440" y="2370"/>
                </a:lnTo>
                <a:lnTo>
                  <a:pt x="18733" y="2272"/>
                </a:lnTo>
                <a:lnTo>
                  <a:pt x="18293" y="2125"/>
                </a:lnTo>
                <a:lnTo>
                  <a:pt x="18586" y="1979"/>
                </a:lnTo>
                <a:lnTo>
                  <a:pt x="18855" y="1857"/>
                </a:lnTo>
                <a:lnTo>
                  <a:pt x="18953" y="1808"/>
                </a:lnTo>
                <a:lnTo>
                  <a:pt x="19002" y="1759"/>
                </a:lnTo>
                <a:lnTo>
                  <a:pt x="19002" y="1710"/>
                </a:lnTo>
                <a:lnTo>
                  <a:pt x="18953" y="1686"/>
                </a:lnTo>
                <a:lnTo>
                  <a:pt x="18000" y="1271"/>
                </a:lnTo>
                <a:lnTo>
                  <a:pt x="17780" y="1026"/>
                </a:lnTo>
                <a:lnTo>
                  <a:pt x="17561" y="782"/>
                </a:lnTo>
                <a:lnTo>
                  <a:pt x="17243" y="514"/>
                </a:lnTo>
                <a:lnTo>
                  <a:pt x="17048" y="391"/>
                </a:lnTo>
                <a:lnTo>
                  <a:pt x="16852" y="269"/>
                </a:lnTo>
                <a:lnTo>
                  <a:pt x="16633" y="172"/>
                </a:lnTo>
                <a:lnTo>
                  <a:pt x="16413" y="98"/>
                </a:lnTo>
                <a:lnTo>
                  <a:pt x="16169" y="25"/>
                </a:lnTo>
                <a:lnTo>
                  <a:pt x="15924" y="1"/>
                </a:lnTo>
                <a:close/>
              </a:path>
            </a:pathLst>
          </a:custGeom>
          <a:solidFill>
            <a:schemeClr val="accent4">
              <a:lumMod val="60000"/>
              <a:lumOff val="40000"/>
            </a:schemeClr>
          </a:solidFill>
          <a:ln>
            <a:noFill/>
          </a:ln>
        </p:spPr>
        <p:txBody>
          <a:bodyPr spcFirstLastPara="1" lIns="121900" tIns="121900" rIns="121900" bIns="12190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457200" rtl="0" eaLnBrk="0" fontAlgn="base" latinLnBrk="0" hangingPunct="0">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9" name="Google Shape;157;p20">
            <a:extLst>
              <a:ext uri="{FF2B5EF4-FFF2-40B4-BE49-F238E27FC236}">
                <a16:creationId xmlns:a16="http://schemas.microsoft.com/office/drawing/2014/main" id="{25EC8010-83C8-4213-B332-C2E7B05CB6F4}"/>
              </a:ext>
            </a:extLst>
          </p:cNvPr>
          <p:cNvSpPr/>
          <p:nvPr/>
        </p:nvSpPr>
        <p:spPr>
          <a:xfrm>
            <a:off x="6969125" y="3646488"/>
            <a:ext cx="4959350" cy="1414462"/>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lIns="91425" tIns="91425" rIns="91425" bIns="91425"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457200" rtl="0" eaLnBrk="0" fontAlgn="base" latinLnBrk="0" hangingPunct="0">
              <a:lnSpc>
                <a:spcPct val="100000"/>
              </a:lnSpc>
              <a:spcBef>
                <a:spcPts val="0"/>
              </a:spcBef>
              <a:spcAft>
                <a:spcPts val="0"/>
              </a:spcAft>
              <a:buClr>
                <a:srgbClr val="000000"/>
              </a:buClr>
              <a:buSzTx/>
              <a:buFont typeface="Arial"/>
              <a:buNone/>
              <a:tabLst/>
              <a:defRPr/>
            </a:pPr>
            <a:endParaRPr kumimoji="0" lang="en-US" sz="3733" b="1" i="0" u="none" strike="noStrike" kern="1200" cap="none" spc="0" normalizeH="0" baseline="0" noProof="0">
              <a:ln>
                <a:noFill/>
              </a:ln>
              <a:solidFill>
                <a:srgbClr val="002060"/>
              </a:solidFill>
              <a:effectLst/>
              <a:uLnTx/>
              <a:uFillTx/>
              <a:latin typeface="Times New Roman" panose="02020603050405020304" pitchFamily="18" charset="0"/>
              <a:cs typeface="Times New Roman" panose="02020603050405020304" pitchFamily="18" charset="0"/>
              <a:sym typeface="Arial"/>
            </a:endParaRPr>
          </a:p>
        </p:txBody>
      </p:sp>
      <p:sp>
        <p:nvSpPr>
          <p:cNvPr id="2" name="TextBox 1">
            <a:extLst>
              <a:ext uri="{FF2B5EF4-FFF2-40B4-BE49-F238E27FC236}">
                <a16:creationId xmlns:a16="http://schemas.microsoft.com/office/drawing/2014/main" id="{90307FBC-059F-4251-AA4D-F2E2C81888C4}"/>
              </a:ext>
            </a:extLst>
          </p:cNvPr>
          <p:cNvSpPr txBox="1"/>
          <p:nvPr/>
        </p:nvSpPr>
        <p:spPr>
          <a:xfrm>
            <a:off x="7243763" y="4238625"/>
            <a:ext cx="4410075" cy="666750"/>
          </a:xfrm>
          <a:prstGeom prst="rect">
            <a:avLst/>
          </a:prstGeom>
          <a:noFill/>
        </p:spPr>
        <p:txBody>
          <a:bodyPr>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3733" b="1" i="0" u="none" strike="noStrike" kern="1200" cap="none" spc="0" normalizeH="0" baseline="0" noProof="0" err="1">
                <a:ln>
                  <a:noFill/>
                </a:ln>
                <a:solidFill>
                  <a:srgbClr val="44546A">
                    <a:lumMod val="50000"/>
                  </a:srgbClr>
                </a:solidFill>
                <a:effectLst/>
                <a:uLnTx/>
                <a:uFillTx/>
                <a:latin typeface="Times New Roman" panose="02020603050405020304" pitchFamily="18" charset="0"/>
                <a:ea typeface="+mn-ea"/>
                <a:cs typeface="Times New Roman" panose="02020603050405020304" pitchFamily="18" charset="0"/>
              </a:rPr>
              <a:t>Vận</a:t>
            </a:r>
            <a:r>
              <a:rPr kumimoji="0" lang="en-US" sz="3733" b="1" i="0" u="none" strike="noStrike" kern="1200" cap="none" spc="0" normalizeH="0" baseline="0" noProof="0">
                <a:ln>
                  <a:noFill/>
                </a:ln>
                <a:solidFill>
                  <a:srgbClr val="44546A">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3733" b="1" i="0" u="none" strike="noStrike" kern="1200" cap="none" spc="0" normalizeH="0" baseline="0" noProof="0" err="1">
                <a:ln>
                  <a:noFill/>
                </a:ln>
                <a:solidFill>
                  <a:srgbClr val="44546A">
                    <a:lumMod val="50000"/>
                  </a:srgbClr>
                </a:solidFill>
                <a:effectLst/>
                <a:uLnTx/>
                <a:uFillTx/>
                <a:latin typeface="Times New Roman" panose="02020603050405020304" pitchFamily="18" charset="0"/>
                <a:ea typeface="+mn-ea"/>
                <a:cs typeface="Times New Roman" panose="02020603050405020304" pitchFamily="18" charset="0"/>
              </a:rPr>
              <a:t>dụng</a:t>
            </a:r>
            <a:r>
              <a:rPr kumimoji="0" lang="en-US" sz="3733" b="1" i="0" u="none" strike="noStrike" kern="1200" cap="none" spc="0" normalizeH="0" baseline="0" noProof="0">
                <a:ln>
                  <a:noFill/>
                </a:ln>
                <a:solidFill>
                  <a:srgbClr val="44546A">
                    <a:lumMod val="50000"/>
                  </a:srgbClr>
                </a:solidFill>
                <a:effectLst/>
                <a:uLnTx/>
                <a:uFillTx/>
                <a:latin typeface="Times New Roman" panose="02020603050405020304" pitchFamily="18" charset="0"/>
                <a:ea typeface="+mn-ea"/>
                <a:cs typeface="Times New Roman" panose="02020603050405020304" pitchFamily="18" charset="0"/>
              </a:rPr>
              <a:t> –  </a:t>
            </a:r>
            <a:r>
              <a:rPr kumimoji="0" lang="en-US" sz="3733" b="1" i="0" u="none" strike="noStrike" kern="1200" cap="none" spc="0" normalizeH="0" baseline="0" noProof="0" err="1">
                <a:ln>
                  <a:noFill/>
                </a:ln>
                <a:solidFill>
                  <a:srgbClr val="44546A">
                    <a:lumMod val="50000"/>
                  </a:srgbClr>
                </a:solidFill>
                <a:effectLst/>
                <a:uLnTx/>
                <a:uFillTx/>
                <a:latin typeface="Times New Roman" panose="02020603050405020304" pitchFamily="18" charset="0"/>
                <a:ea typeface="+mn-ea"/>
                <a:cs typeface="Times New Roman" panose="02020603050405020304" pitchFamily="18" charset="0"/>
              </a:rPr>
              <a:t>Tìm</a:t>
            </a:r>
            <a:r>
              <a:rPr kumimoji="0" lang="en-US" sz="3733" b="1" i="0" u="none" strike="noStrike" kern="1200" cap="none" spc="0" normalizeH="0" baseline="0" noProof="0">
                <a:ln>
                  <a:noFill/>
                </a:ln>
                <a:solidFill>
                  <a:srgbClr val="44546A">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3733" b="1" i="0" u="none" strike="noStrike" kern="1200" cap="none" spc="0" normalizeH="0" baseline="0" noProof="0" err="1">
                <a:ln>
                  <a:noFill/>
                </a:ln>
                <a:solidFill>
                  <a:srgbClr val="44546A">
                    <a:lumMod val="50000"/>
                  </a:srgbClr>
                </a:solidFill>
                <a:effectLst/>
                <a:uLnTx/>
                <a:uFillTx/>
                <a:latin typeface="Times New Roman" panose="02020603050405020304" pitchFamily="18" charset="0"/>
                <a:ea typeface="+mn-ea"/>
                <a:cs typeface="Times New Roman" panose="02020603050405020304" pitchFamily="18" charset="0"/>
              </a:rPr>
              <a:t>tòi</a:t>
            </a:r>
            <a:endParaRPr kumimoji="0" lang="en-US" sz="3733" b="1" i="0" u="none" strike="noStrike" kern="1200" cap="none" spc="0" normalizeH="0" baseline="0" noProof="0">
              <a:ln>
                <a:noFill/>
              </a:ln>
              <a:solidFill>
                <a:srgbClr val="44546A">
                  <a:lumMod val="50000"/>
                </a:srgbClr>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09301205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14" presetClass="entr" presetSubtype="1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par>
                                <p:cTn id="12" presetID="26" presetClass="entr" presetSubtype="0"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down)">
                                      <p:cBhvr>
                                        <p:cTn id="14" dur="580">
                                          <p:stCondLst>
                                            <p:cond delay="0"/>
                                          </p:stCondLst>
                                        </p:cTn>
                                        <p:tgtEl>
                                          <p:spTgt spid="15"/>
                                        </p:tgtEl>
                                      </p:cBhvr>
                                    </p:animEffect>
                                    <p:anim calcmode="lin" valueType="num">
                                      <p:cBhvr>
                                        <p:cTn id="15"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0" dur="26">
                                          <p:stCondLst>
                                            <p:cond delay="650"/>
                                          </p:stCondLst>
                                        </p:cTn>
                                        <p:tgtEl>
                                          <p:spTgt spid="15"/>
                                        </p:tgtEl>
                                      </p:cBhvr>
                                      <p:to x="100000" y="60000"/>
                                    </p:animScale>
                                    <p:animScale>
                                      <p:cBhvr>
                                        <p:cTn id="21" dur="166" decel="50000">
                                          <p:stCondLst>
                                            <p:cond delay="676"/>
                                          </p:stCondLst>
                                        </p:cTn>
                                        <p:tgtEl>
                                          <p:spTgt spid="15"/>
                                        </p:tgtEl>
                                      </p:cBhvr>
                                      <p:to x="100000" y="100000"/>
                                    </p:animScale>
                                    <p:animScale>
                                      <p:cBhvr>
                                        <p:cTn id="22" dur="26">
                                          <p:stCondLst>
                                            <p:cond delay="1312"/>
                                          </p:stCondLst>
                                        </p:cTn>
                                        <p:tgtEl>
                                          <p:spTgt spid="15"/>
                                        </p:tgtEl>
                                      </p:cBhvr>
                                      <p:to x="100000" y="80000"/>
                                    </p:animScale>
                                    <p:animScale>
                                      <p:cBhvr>
                                        <p:cTn id="23" dur="166" decel="50000">
                                          <p:stCondLst>
                                            <p:cond delay="1338"/>
                                          </p:stCondLst>
                                        </p:cTn>
                                        <p:tgtEl>
                                          <p:spTgt spid="15"/>
                                        </p:tgtEl>
                                      </p:cBhvr>
                                      <p:to x="100000" y="100000"/>
                                    </p:animScale>
                                    <p:animScale>
                                      <p:cBhvr>
                                        <p:cTn id="24" dur="26">
                                          <p:stCondLst>
                                            <p:cond delay="1642"/>
                                          </p:stCondLst>
                                        </p:cTn>
                                        <p:tgtEl>
                                          <p:spTgt spid="15"/>
                                        </p:tgtEl>
                                      </p:cBhvr>
                                      <p:to x="100000" y="90000"/>
                                    </p:animScale>
                                    <p:animScale>
                                      <p:cBhvr>
                                        <p:cTn id="25" dur="166" decel="50000">
                                          <p:stCondLst>
                                            <p:cond delay="1668"/>
                                          </p:stCondLst>
                                        </p:cTn>
                                        <p:tgtEl>
                                          <p:spTgt spid="15"/>
                                        </p:tgtEl>
                                      </p:cBhvr>
                                      <p:to x="100000" y="100000"/>
                                    </p:animScale>
                                    <p:animScale>
                                      <p:cBhvr>
                                        <p:cTn id="26" dur="26">
                                          <p:stCondLst>
                                            <p:cond delay="1808"/>
                                          </p:stCondLst>
                                        </p:cTn>
                                        <p:tgtEl>
                                          <p:spTgt spid="15"/>
                                        </p:tgtEl>
                                      </p:cBhvr>
                                      <p:to x="100000" y="95000"/>
                                    </p:animScale>
                                    <p:animScale>
                                      <p:cBhvr>
                                        <p:cTn id="27"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674F23F-E4DC-495E-892A-1BDE6CA7444D}"/>
              </a:ext>
            </a:extLst>
          </p:cNvPr>
          <p:cNvSpPr txBox="1">
            <a:spLocks noChangeArrowheads="1"/>
          </p:cNvSpPr>
          <p:nvPr/>
        </p:nvSpPr>
        <p:spPr bwMode="auto">
          <a:xfrm>
            <a:off x="5105400" y="1365250"/>
            <a:ext cx="3149600" cy="8302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48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MỞ ĐẦU</a:t>
            </a:r>
            <a:endParaRPr kumimoji="0" lang="en-US" altLang="en-US" sz="4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nvGrpSpPr>
          <p:cNvPr id="5" name="Group 4">
            <a:extLst>
              <a:ext uri="{FF2B5EF4-FFF2-40B4-BE49-F238E27FC236}">
                <a16:creationId xmlns:a16="http://schemas.microsoft.com/office/drawing/2014/main" id="{A317A01E-1D01-4EC7-9923-56414AC6704A}"/>
              </a:ext>
            </a:extLst>
          </p:cNvPr>
          <p:cNvGrpSpPr>
            <a:grpSpLocks/>
          </p:cNvGrpSpPr>
          <p:nvPr/>
        </p:nvGrpSpPr>
        <p:grpSpPr bwMode="auto">
          <a:xfrm>
            <a:off x="3962400" y="4224338"/>
            <a:ext cx="7848600" cy="2286000"/>
            <a:chOff x="3962401" y="4224337"/>
            <a:chExt cx="7848600" cy="2286000"/>
          </a:xfrm>
        </p:grpSpPr>
        <p:sp>
          <p:nvSpPr>
            <p:cNvPr id="2" name="Rectangle 1">
              <a:extLst>
                <a:ext uri="{FF2B5EF4-FFF2-40B4-BE49-F238E27FC236}">
                  <a16:creationId xmlns:a16="http://schemas.microsoft.com/office/drawing/2014/main" id="{BC055A3A-A58A-4969-8A9A-ED2093950DA5}"/>
                </a:ext>
              </a:extLst>
            </p:cNvPr>
            <p:cNvSpPr/>
            <p:nvPr/>
          </p:nvSpPr>
          <p:spPr>
            <a:xfrm>
              <a:off x="3962401" y="4224337"/>
              <a:ext cx="7848600" cy="2286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487" name="TextBox 3">
              <a:extLst>
                <a:ext uri="{FF2B5EF4-FFF2-40B4-BE49-F238E27FC236}">
                  <a16:creationId xmlns:a16="http://schemas.microsoft.com/office/drawing/2014/main" id="{CD76B121-1364-4E43-AF7E-5B821CF737F9}"/>
                </a:ext>
              </a:extLst>
            </p:cNvPr>
            <p:cNvSpPr txBox="1">
              <a:spLocks noChangeArrowheads="1"/>
            </p:cNvSpPr>
            <p:nvPr/>
          </p:nvSpPr>
          <p:spPr bwMode="auto">
            <a:xfrm>
              <a:off x="4388437" y="4649787"/>
              <a:ext cx="73914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4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altLang="en-US" sz="4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nhóm</a:t>
              </a:r>
              <a:r>
                <a:rPr kumimoji="0" lang="en-US" altLang="en-US" sz="4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nộp</a:t>
              </a:r>
              <a:r>
                <a:rPr kumimoji="0" lang="en-US" altLang="en-US" sz="4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sơ</a:t>
              </a:r>
              <a:r>
                <a:rPr kumimoji="0" lang="en-US" altLang="en-US" sz="4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đồ</a:t>
              </a:r>
              <a:r>
                <a:rPr kumimoji="0" lang="en-US" altLang="en-US" sz="4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tư</a:t>
              </a:r>
              <a:r>
                <a:rPr kumimoji="0" lang="en-US" altLang="en-US" sz="4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duy</a:t>
              </a:r>
              <a:r>
                <a:rPr kumimoji="0" lang="en-US" altLang="en-US" sz="4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Tóm</a:t>
              </a:r>
              <a:r>
                <a:rPr kumimoji="0" lang="en-US" altLang="en-US" sz="4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tắt</a:t>
              </a:r>
              <a:r>
                <a:rPr kumimoji="0" lang="en-US" altLang="en-US" sz="4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kiến</a:t>
              </a:r>
              <a:r>
                <a:rPr kumimoji="0" lang="en-US" altLang="en-US" sz="4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thức</a:t>
              </a:r>
              <a:r>
                <a:rPr kumimoji="0" lang="en-US" altLang="en-US" sz="4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chương</a:t>
              </a:r>
              <a:r>
                <a:rPr kumimoji="0" lang="en-US" altLang="en-US" sz="4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altLang="en-US" sz="4800" dirty="0" smtClean="0">
                  <a:solidFill>
                    <a:prstClr val="black"/>
                  </a:solidFill>
                  <a:latin typeface="Times New Roman" panose="02020603050405020304" pitchFamily="18" charset="0"/>
                  <a:cs typeface="Times New Roman" panose="02020603050405020304" pitchFamily="18" charset="0"/>
                </a:rPr>
                <a:t>III</a:t>
              </a:r>
              <a:r>
                <a:rPr kumimoji="0" lang="en-US" altLang="en-US" sz="4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altLang="en-US" sz="4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pic>
        <p:nvPicPr>
          <p:cNvPr id="9" name="Hình ảnh 5">
            <a:extLst>
              <a:ext uri="{FF2B5EF4-FFF2-40B4-BE49-F238E27FC236}">
                <a16:creationId xmlns:a16="http://schemas.microsoft.com/office/drawing/2014/main" id="{4C36DFE9-C58F-46BD-86DF-0CF627CB945D}"/>
              </a:ext>
            </a:extLst>
          </p:cNvPr>
          <p:cNvPicPr>
            <a:picLocks noChangeAspect="1"/>
          </p:cNvPicPr>
          <p:nvPr/>
        </p:nvPicPr>
        <p:blipFill rotWithShape="1">
          <a:blip r:embed="rId3" cstate="print"/>
          <a:srcRect l="18711" t="12222" r="20015" b="20370"/>
          <a:stretch/>
        </p:blipFill>
        <p:spPr>
          <a:xfrm>
            <a:off x="212518" y="3185851"/>
            <a:ext cx="3753852" cy="3634049"/>
          </a:xfrm>
          <a:prstGeom prst="ellipse">
            <a:avLst/>
          </a:prstGeom>
        </p:spPr>
      </p:pic>
      <p:sp>
        <p:nvSpPr>
          <p:cNvPr id="8" name="Sun 7">
            <a:extLst>
              <a:ext uri="{FF2B5EF4-FFF2-40B4-BE49-F238E27FC236}">
                <a16:creationId xmlns:a16="http://schemas.microsoft.com/office/drawing/2014/main" id="{B1A2D463-261C-4A41-9ECF-A980EC30FA6E}"/>
              </a:ext>
            </a:extLst>
          </p:cNvPr>
          <p:cNvSpPr/>
          <p:nvPr/>
        </p:nvSpPr>
        <p:spPr>
          <a:xfrm>
            <a:off x="-209550" y="76200"/>
            <a:ext cx="4171950" cy="3408363"/>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HOẠT ĐỘNG</a:t>
            </a:r>
          </a:p>
        </p:txBody>
      </p:sp>
    </p:spTree>
    <p:extLst>
      <p:ext uri="{BB962C8B-B14F-4D97-AF65-F5344CB8AC3E}">
        <p14:creationId xmlns:p14="http://schemas.microsoft.com/office/powerpoint/2010/main" val="22564690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500" fill="hold"/>
                                        <p:tgtEl>
                                          <p:spTgt spid="8"/>
                                        </p:tgtEl>
                                        <p:attrNameLst>
                                          <p:attrName>ppt_w</p:attrName>
                                        </p:attrNameLst>
                                      </p:cBhvr>
                                      <p:tavLst>
                                        <p:tav tm="0">
                                          <p:val>
                                            <p:fltVal val="0"/>
                                          </p:val>
                                        </p:tav>
                                        <p:tav tm="100000">
                                          <p:val>
                                            <p:strVal val="#ppt_w"/>
                                          </p:val>
                                        </p:tav>
                                      </p:tavLst>
                                    </p:anim>
                                    <p:anim calcmode="lin" valueType="num">
                                      <p:cBhvr>
                                        <p:cTn id="8" dur="1500" fill="hold"/>
                                        <p:tgtEl>
                                          <p:spTgt spid="8"/>
                                        </p:tgtEl>
                                        <p:attrNameLst>
                                          <p:attrName>ppt_h</p:attrName>
                                        </p:attrNameLst>
                                      </p:cBhvr>
                                      <p:tavLst>
                                        <p:tav tm="0">
                                          <p:val>
                                            <p:fltVal val="0"/>
                                          </p:val>
                                        </p:tav>
                                        <p:tav tm="100000">
                                          <p:val>
                                            <p:strVal val="#ppt_h"/>
                                          </p:val>
                                        </p:tav>
                                      </p:tavLst>
                                    </p:anim>
                                    <p:anim calcmode="lin" valueType="num">
                                      <p:cBhvr>
                                        <p:cTn id="9" dur="1500" fill="hold"/>
                                        <p:tgtEl>
                                          <p:spTgt spid="8"/>
                                        </p:tgtEl>
                                        <p:attrNameLst>
                                          <p:attrName>style.rotation</p:attrName>
                                        </p:attrNameLst>
                                      </p:cBhvr>
                                      <p:tavLst>
                                        <p:tav tm="0">
                                          <p:val>
                                            <p:fltVal val="360"/>
                                          </p:val>
                                        </p:tav>
                                        <p:tav tm="100000">
                                          <p:val>
                                            <p:fltVal val="0"/>
                                          </p:val>
                                        </p:tav>
                                      </p:tavLst>
                                    </p:anim>
                                    <p:animEffect transition="in" filter="fade">
                                      <p:cBhvr>
                                        <p:cTn id="10" dur="1500"/>
                                        <p:tgtEl>
                                          <p:spTgt spid="8"/>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6" presetClass="entr" presetSubtype="21"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83840" y="0"/>
            <a:ext cx="12108160" cy="572780"/>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4"/>
          <p:cNvSpPr>
            <a:spLocks noChangeArrowheads="1"/>
          </p:cNvSpPr>
          <p:nvPr/>
        </p:nvSpPr>
        <p:spPr bwMode="auto">
          <a:xfrm>
            <a:off x="8384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1" name="Rectangle 8"/>
          <p:cNvSpPr>
            <a:spLocks noChangeArrowheads="1"/>
          </p:cNvSpPr>
          <p:nvPr/>
        </p:nvSpPr>
        <p:spPr bwMode="auto">
          <a:xfrm>
            <a:off x="8384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4" name="Rectangle 10"/>
          <p:cNvSpPr>
            <a:spLocks noChangeArrowheads="1"/>
          </p:cNvSpPr>
          <p:nvPr/>
        </p:nvSpPr>
        <p:spPr bwMode="auto">
          <a:xfrm>
            <a:off x="8384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6" name="Rectangle 11"/>
          <p:cNvSpPr>
            <a:spLocks noChangeArrowheads="1"/>
          </p:cNvSpPr>
          <p:nvPr/>
        </p:nvSpPr>
        <p:spPr bwMode="auto">
          <a:xfrm>
            <a:off x="83841" y="248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8" name="Rectangle 13"/>
          <p:cNvSpPr>
            <a:spLocks noChangeArrowheads="1"/>
          </p:cNvSpPr>
          <p:nvPr/>
        </p:nvSpPr>
        <p:spPr bwMode="auto">
          <a:xfrm>
            <a:off x="8384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22" name="TextBox 21"/>
          <p:cNvSpPr txBox="1"/>
          <p:nvPr/>
        </p:nvSpPr>
        <p:spPr>
          <a:xfrm>
            <a:off x="3249207" y="-46775"/>
            <a:ext cx="5712911" cy="600164"/>
          </a:xfrm>
          <a:prstGeom prst="rect">
            <a:avLst/>
          </a:prstGeom>
          <a:noFill/>
        </p:spPr>
        <p:txBody>
          <a:bodyPr wrap="none" rtlCol="0">
            <a:spAutoFit/>
          </a:bodyPr>
          <a:lstStyle/>
          <a:p>
            <a:r>
              <a:rPr lang="en-US" sz="3300" b="1" dirty="0" smtClean="0">
                <a:solidFill>
                  <a:srgbClr val="C00000"/>
                </a:solidFill>
                <a:latin typeface="Times New Roman" pitchFamily="18" charset="0"/>
                <a:cs typeface="Times New Roman" pitchFamily="18" charset="0"/>
              </a:rPr>
              <a:t>BÀI </a:t>
            </a:r>
            <a:r>
              <a:rPr lang="en-US" sz="3300" b="1" dirty="0">
                <a:solidFill>
                  <a:srgbClr val="C00000"/>
                </a:solidFill>
                <a:latin typeface="Times New Roman" pitchFamily="18" charset="0"/>
                <a:cs typeface="Times New Roman" pitchFamily="18" charset="0"/>
              </a:rPr>
              <a:t>TẬP CUỐI </a:t>
            </a:r>
            <a:r>
              <a:rPr lang="en-US" sz="3300" b="1" dirty="0" smtClean="0">
                <a:solidFill>
                  <a:srgbClr val="C00000"/>
                </a:solidFill>
                <a:latin typeface="Times New Roman" pitchFamily="18" charset="0"/>
                <a:cs typeface="Times New Roman" pitchFamily="18" charset="0"/>
              </a:rPr>
              <a:t>CHƯƠNG III</a:t>
            </a:r>
            <a:endParaRPr lang="vi-VN" sz="3300" b="1" dirty="0">
              <a:solidFill>
                <a:srgbClr val="C00000"/>
              </a:solidFill>
              <a:latin typeface="Times New Roman" pitchFamily="18" charset="0"/>
              <a:cs typeface="Times New Roman" pitchFamily="18" charset="0"/>
            </a:endParaRPr>
          </a:p>
        </p:txBody>
      </p:sp>
      <p:sp>
        <p:nvSpPr>
          <p:cNvPr id="23" name="Rectangle 22"/>
          <p:cNvSpPr/>
          <p:nvPr/>
        </p:nvSpPr>
        <p:spPr>
          <a:xfrm>
            <a:off x="176206" y="908720"/>
            <a:ext cx="11521280" cy="4524315"/>
          </a:xfrm>
          <a:prstGeom prst="rect">
            <a:avLst/>
          </a:prstGeom>
        </p:spPr>
        <p:txBody>
          <a:bodyPr wrap="square">
            <a:spAutoFit/>
          </a:bodyPr>
          <a:lstStyle/>
          <a:p>
            <a:pPr>
              <a:lnSpc>
                <a:spcPct val="150000"/>
              </a:lnSpc>
            </a:pPr>
            <a:r>
              <a:rPr lang="en-US" sz="3200" b="1" u="sng" dirty="0" smtClean="0">
                <a:solidFill>
                  <a:srgbClr val="FF0000"/>
                </a:solidFill>
                <a:latin typeface="Times New Roman" panose="02020603050405020304" pitchFamily="18" charset="0"/>
                <a:cs typeface="Times New Roman" panose="02020603050405020304" pitchFamily="18" charset="0"/>
              </a:rPr>
              <a:t>BÀI 1: </a:t>
            </a:r>
            <a:r>
              <a:rPr lang="vi-VN" sz="3200" dirty="0" smtClean="0">
                <a:latin typeface="Times New Roman" panose="02020603050405020304" pitchFamily="18" charset="0"/>
                <a:cs typeface="Times New Roman" panose="02020603050405020304" pitchFamily="18" charset="0"/>
              </a:rPr>
              <a:t>Trong </a:t>
            </a:r>
            <a:r>
              <a:rPr lang="vi-VN" sz="3200" dirty="0">
                <a:latin typeface="Times New Roman" panose="02020603050405020304" pitchFamily="18" charset="0"/>
                <a:cs typeface="Times New Roman" panose="02020603050405020304" pitchFamily="18" charset="0"/>
              </a:rPr>
              <a:t>các phát biểu sau, phát biểu nào đúng, phát biểu nào sai về hai đường thẳng: d : y = ax + b (</a:t>
            </a:r>
            <a:r>
              <a:rPr lang="vi-VN" sz="3200" dirty="0" smtClean="0">
                <a:latin typeface="Times New Roman" panose="02020603050405020304" pitchFamily="18" charset="0"/>
                <a:cs typeface="Times New Roman" panose="02020603050405020304" pitchFamily="18" charset="0"/>
              </a:rPr>
              <a:t>a</a:t>
            </a: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0), d</a:t>
            </a:r>
            <a:r>
              <a:rPr lang="vi-VN" sz="3200" dirty="0" smtClean="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y = </a:t>
            </a:r>
            <a:r>
              <a:rPr lang="vi-VN" sz="3200" dirty="0" smtClean="0">
                <a:latin typeface="Times New Roman" panose="02020603050405020304" pitchFamily="18" charset="0"/>
                <a:cs typeface="Times New Roman" panose="02020603050405020304" pitchFamily="18" charset="0"/>
              </a:rPr>
              <a:t>a′x </a:t>
            </a:r>
            <a:r>
              <a:rPr lang="vi-VN" sz="3200" dirty="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b′</a:t>
            </a: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a:t>
            </a:r>
            <a:r>
              <a:rPr lang="vi-VN" sz="3200" dirty="0" smtClean="0">
                <a:latin typeface="Times New Roman" panose="02020603050405020304" pitchFamily="18" charset="0"/>
                <a:cs typeface="Times New Roman" panose="02020603050405020304" pitchFamily="18" charset="0"/>
              </a:rPr>
              <a:t>a′ </a:t>
            </a: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0) </a:t>
            </a:r>
            <a:r>
              <a:rPr lang="vi-VN" sz="3200" dirty="0">
                <a:latin typeface="Times New Roman" panose="02020603050405020304" pitchFamily="18" charset="0"/>
                <a:cs typeface="Times New Roman" panose="02020603050405020304" pitchFamily="18" charset="0"/>
              </a:rPr>
              <a:t>a) Nếu hai đường thẳng d và d ′ song song với nhau thì a = </a:t>
            </a:r>
            <a:r>
              <a:rPr lang="vi-VN" sz="3200" dirty="0" smtClean="0">
                <a:latin typeface="Times New Roman" panose="02020603050405020304" pitchFamily="18" charset="0"/>
                <a:cs typeface="Times New Roman" panose="02020603050405020304" pitchFamily="18" charset="0"/>
              </a:rPr>
              <a:t>a′,</a:t>
            </a: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b</a:t>
            </a: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b′  </a:t>
            </a:r>
            <a:r>
              <a:rPr lang="vi-VN" sz="3200" dirty="0">
                <a:latin typeface="Times New Roman" panose="02020603050405020304" pitchFamily="18" charset="0"/>
                <a:cs typeface="Times New Roman" panose="02020603050405020304" pitchFamily="18" charset="0"/>
              </a:rPr>
              <a:t>b) Nếu hai đường thẳng d và d ′ song song với nhau thì a = </a:t>
            </a:r>
            <a:r>
              <a:rPr lang="vi-VN" sz="3200" dirty="0" smtClean="0">
                <a:latin typeface="Times New Roman" panose="02020603050405020304" pitchFamily="18" charset="0"/>
                <a:cs typeface="Times New Roman" panose="02020603050405020304" pitchFamily="18" charset="0"/>
              </a:rPr>
              <a:t>a′, </a:t>
            </a:r>
            <a:r>
              <a:rPr lang="vi-VN" sz="3200" dirty="0">
                <a:latin typeface="Times New Roman" panose="02020603050405020304" pitchFamily="18" charset="0"/>
                <a:cs typeface="Times New Roman" panose="02020603050405020304" pitchFamily="18" charset="0"/>
              </a:rPr>
              <a:t>b = </a:t>
            </a:r>
            <a:r>
              <a:rPr lang="vi-VN" sz="3200" dirty="0" smtClean="0">
                <a:latin typeface="Times New Roman" panose="02020603050405020304" pitchFamily="18" charset="0"/>
                <a:cs typeface="Times New Roman" panose="02020603050405020304" pitchFamily="18" charset="0"/>
              </a:rPr>
              <a:t>b′ </a:t>
            </a:r>
            <a:r>
              <a:rPr lang="vi-VN" sz="3200" dirty="0">
                <a:latin typeface="Times New Roman" panose="02020603050405020304" pitchFamily="18" charset="0"/>
                <a:cs typeface="Times New Roman" panose="02020603050405020304" pitchFamily="18" charset="0"/>
              </a:rPr>
              <a:t>. c) Nếu hai đường thẳng d và d ′ cắt nhau thì </a:t>
            </a:r>
            <a:r>
              <a:rPr lang="vi-VN" sz="3200" dirty="0" smtClean="0">
                <a:latin typeface="Times New Roman" panose="02020603050405020304" pitchFamily="18" charset="0"/>
                <a:cs typeface="Times New Roman" panose="02020603050405020304" pitchFamily="18" charset="0"/>
              </a:rPr>
              <a:t>a</a:t>
            </a: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 a ′</a:t>
            </a:r>
            <a:endParaRPr lang="en-US" sz="3200" dirty="0" smtClean="0">
              <a:latin typeface="Times New Roman" panose="02020603050405020304" pitchFamily="18" charset="0"/>
              <a:cs typeface="Times New Roman" panose="02020603050405020304" pitchFamily="18" charset="0"/>
            </a:endParaRPr>
          </a:p>
          <a:p>
            <a:pPr>
              <a:lnSpc>
                <a:spcPct val="150000"/>
              </a:lnSpc>
            </a:pPr>
            <a:r>
              <a:rPr lang="vi-VN" sz="3200" dirty="0" smtClean="0">
                <a:latin typeface="Times New Roman" panose="02020603050405020304" pitchFamily="18" charset="0"/>
                <a:cs typeface="Times New Roman" panose="02020603050405020304" pitchFamily="18" charset="0"/>
              </a:rPr>
              <a:t>d</a:t>
            </a:r>
            <a:r>
              <a:rPr lang="vi-VN" sz="3200" dirty="0">
                <a:latin typeface="Times New Roman" panose="02020603050405020304" pitchFamily="18" charset="0"/>
                <a:cs typeface="Times New Roman" panose="02020603050405020304" pitchFamily="18" charset="0"/>
              </a:rPr>
              <a:t>) Nếu hai đường thẳng d và d ′ cắt nhau thì a </a:t>
            </a: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a′, b</a:t>
            </a: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b′ </a:t>
            </a:r>
            <a:r>
              <a:rPr lang="vi-VN"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graphicFrame>
        <p:nvGraphicFramePr>
          <p:cNvPr id="24" name="Object 23"/>
          <p:cNvGraphicFramePr>
            <a:graphicFrameLocks noChangeAspect="1"/>
          </p:cNvGraphicFramePr>
          <p:nvPr>
            <p:extLst>
              <p:ext uri="{D42A27DB-BD31-4B8C-83A1-F6EECF244321}">
                <p14:modId xmlns:p14="http://schemas.microsoft.com/office/powerpoint/2010/main" val="3090768244"/>
              </p:ext>
            </p:extLst>
          </p:nvPr>
        </p:nvGraphicFramePr>
        <p:xfrm>
          <a:off x="6744072" y="1916832"/>
          <a:ext cx="291839" cy="414388"/>
        </p:xfrm>
        <a:graphic>
          <a:graphicData uri="http://schemas.openxmlformats.org/presentationml/2006/ole">
            <mc:AlternateContent xmlns:mc="http://schemas.openxmlformats.org/markup-compatibility/2006">
              <mc:Choice xmlns:v="urn:schemas-microsoft-com:vml" Requires="v">
                <p:oleObj spid="_x0000_s6336" name="Equation" r:id="rId3" imgW="139680" imgH="139680" progId="Equation.DSMT4">
                  <p:embed/>
                </p:oleObj>
              </mc:Choice>
              <mc:Fallback>
                <p:oleObj name="Equation" r:id="rId3" imgW="139680" imgH="139680" progId="Equation.DSMT4">
                  <p:embed/>
                  <p:pic>
                    <p:nvPicPr>
                      <p:cNvPr id="0" name=""/>
                      <p:cNvPicPr/>
                      <p:nvPr/>
                    </p:nvPicPr>
                    <p:blipFill>
                      <a:blip r:embed="rId4"/>
                      <a:stretch>
                        <a:fillRect/>
                      </a:stretch>
                    </p:blipFill>
                    <p:spPr>
                      <a:xfrm>
                        <a:off x="6744072" y="1916832"/>
                        <a:ext cx="291839" cy="414388"/>
                      </a:xfrm>
                      <a:prstGeom prst="rect">
                        <a:avLst/>
                      </a:prstGeom>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2718166871"/>
              </p:ext>
            </p:extLst>
          </p:nvPr>
        </p:nvGraphicFramePr>
        <p:xfrm>
          <a:off x="10565953" y="1927995"/>
          <a:ext cx="282575" cy="403225"/>
        </p:xfrm>
        <a:graphic>
          <a:graphicData uri="http://schemas.openxmlformats.org/presentationml/2006/ole">
            <mc:AlternateContent xmlns:mc="http://schemas.openxmlformats.org/markup-compatibility/2006">
              <mc:Choice xmlns:v="urn:schemas-microsoft-com:vml" Requires="v">
                <p:oleObj spid="_x0000_s6337" name="Equation" r:id="rId5" imgW="281975" imgH="403844" progId="Equation.DSMT4">
                  <p:embed/>
                </p:oleObj>
              </mc:Choice>
              <mc:Fallback>
                <p:oleObj name="Equation" r:id="rId5" imgW="281975" imgH="403844" progId="Equation.DSMT4">
                  <p:embed/>
                  <p:pic>
                    <p:nvPicPr>
                      <p:cNvPr id="0" name=""/>
                      <p:cNvPicPr/>
                      <p:nvPr/>
                    </p:nvPicPr>
                    <p:blipFill>
                      <a:blip r:embed="rId6"/>
                      <a:stretch>
                        <a:fillRect/>
                      </a:stretch>
                    </p:blipFill>
                    <p:spPr>
                      <a:xfrm>
                        <a:off x="10565953" y="1927995"/>
                        <a:ext cx="282575" cy="403225"/>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1004473456"/>
              </p:ext>
            </p:extLst>
          </p:nvPr>
        </p:nvGraphicFramePr>
        <p:xfrm>
          <a:off x="10742042" y="2671352"/>
          <a:ext cx="274637" cy="396875"/>
        </p:xfrm>
        <a:graphic>
          <a:graphicData uri="http://schemas.openxmlformats.org/presentationml/2006/ole">
            <mc:AlternateContent xmlns:mc="http://schemas.openxmlformats.org/markup-compatibility/2006">
              <mc:Choice xmlns:v="urn:schemas-microsoft-com:vml" Requires="v">
                <p:oleObj spid="_x0000_s6338" name="Equation" r:id="rId7" imgW="274320" imgH="396209" progId="Equation.DSMT4">
                  <p:embed/>
                </p:oleObj>
              </mc:Choice>
              <mc:Fallback>
                <p:oleObj name="Equation" r:id="rId7" imgW="274320" imgH="396209" progId="Equation.DSMT4">
                  <p:embed/>
                  <p:pic>
                    <p:nvPicPr>
                      <p:cNvPr id="0" name=""/>
                      <p:cNvPicPr/>
                      <p:nvPr/>
                    </p:nvPicPr>
                    <p:blipFill>
                      <a:blip r:embed="rId8"/>
                      <a:stretch>
                        <a:fillRect/>
                      </a:stretch>
                    </p:blipFill>
                    <p:spPr>
                      <a:xfrm>
                        <a:off x="10742042" y="2671352"/>
                        <a:ext cx="274637" cy="39687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708350341"/>
              </p:ext>
            </p:extLst>
          </p:nvPr>
        </p:nvGraphicFramePr>
        <p:xfrm>
          <a:off x="7680176" y="4149080"/>
          <a:ext cx="274637" cy="396875"/>
        </p:xfrm>
        <a:graphic>
          <a:graphicData uri="http://schemas.openxmlformats.org/presentationml/2006/ole">
            <mc:AlternateContent xmlns:mc="http://schemas.openxmlformats.org/markup-compatibility/2006">
              <mc:Choice xmlns:v="urn:schemas-microsoft-com:vml" Requires="v">
                <p:oleObj spid="_x0000_s6339" name="Equation" r:id="rId9" imgW="274320" imgH="396209" progId="Equation.DSMT4">
                  <p:embed/>
                </p:oleObj>
              </mc:Choice>
              <mc:Fallback>
                <p:oleObj name="Equation" r:id="rId9" imgW="274320" imgH="396209" progId="Equation.DSMT4">
                  <p:embed/>
                  <p:pic>
                    <p:nvPicPr>
                      <p:cNvPr id="0" name=""/>
                      <p:cNvPicPr/>
                      <p:nvPr/>
                    </p:nvPicPr>
                    <p:blipFill>
                      <a:blip r:embed="rId10"/>
                      <a:stretch>
                        <a:fillRect/>
                      </a:stretch>
                    </p:blipFill>
                    <p:spPr>
                      <a:xfrm>
                        <a:off x="7680176" y="4149080"/>
                        <a:ext cx="274637" cy="396875"/>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4083300626"/>
              </p:ext>
            </p:extLst>
          </p:nvPr>
        </p:nvGraphicFramePr>
        <p:xfrm>
          <a:off x="7680175" y="4869497"/>
          <a:ext cx="274637" cy="396875"/>
        </p:xfrm>
        <a:graphic>
          <a:graphicData uri="http://schemas.openxmlformats.org/presentationml/2006/ole">
            <mc:AlternateContent xmlns:mc="http://schemas.openxmlformats.org/markup-compatibility/2006">
              <mc:Choice xmlns:v="urn:schemas-microsoft-com:vml" Requires="v">
                <p:oleObj spid="_x0000_s6340" name="Equation" r:id="rId11" imgW="274320" imgH="396209" progId="Equation.DSMT4">
                  <p:embed/>
                </p:oleObj>
              </mc:Choice>
              <mc:Fallback>
                <p:oleObj name="Equation" r:id="rId11" imgW="274320" imgH="396209" progId="Equation.DSMT4">
                  <p:embed/>
                  <p:pic>
                    <p:nvPicPr>
                      <p:cNvPr id="0" name=""/>
                      <p:cNvPicPr/>
                      <p:nvPr/>
                    </p:nvPicPr>
                    <p:blipFill>
                      <a:blip r:embed="rId12"/>
                      <a:stretch>
                        <a:fillRect/>
                      </a:stretch>
                    </p:blipFill>
                    <p:spPr>
                      <a:xfrm>
                        <a:off x="7680175" y="4869497"/>
                        <a:ext cx="274637" cy="396875"/>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600552960"/>
              </p:ext>
            </p:extLst>
          </p:nvPr>
        </p:nvGraphicFramePr>
        <p:xfrm>
          <a:off x="8616280" y="4834861"/>
          <a:ext cx="603885" cy="396875"/>
        </p:xfrm>
        <a:graphic>
          <a:graphicData uri="http://schemas.openxmlformats.org/presentationml/2006/ole">
            <mc:AlternateContent xmlns:mc="http://schemas.openxmlformats.org/markup-compatibility/2006">
              <mc:Choice xmlns:v="urn:schemas-microsoft-com:vml" Requires="v">
                <p:oleObj spid="_x0000_s6341" name="Equation" r:id="rId13" imgW="274320" imgH="396209" progId="Equation.DSMT4">
                  <p:embed/>
                </p:oleObj>
              </mc:Choice>
              <mc:Fallback>
                <p:oleObj name="Equation" r:id="rId13" imgW="274320" imgH="396209" progId="Equation.DSMT4">
                  <p:embed/>
                  <p:pic>
                    <p:nvPicPr>
                      <p:cNvPr id="0" name=""/>
                      <p:cNvPicPr/>
                      <p:nvPr/>
                    </p:nvPicPr>
                    <p:blipFill>
                      <a:blip r:embed="rId14"/>
                      <a:stretch>
                        <a:fillRect/>
                      </a:stretch>
                    </p:blipFill>
                    <p:spPr>
                      <a:xfrm>
                        <a:off x="8616280" y="4834861"/>
                        <a:ext cx="603885" cy="396875"/>
                      </a:xfrm>
                      <a:prstGeom prst="rect">
                        <a:avLst/>
                      </a:prstGeom>
                    </p:spPr>
                  </p:pic>
                </p:oleObj>
              </mc:Fallback>
            </mc:AlternateContent>
          </a:graphicData>
        </a:graphic>
      </p:graphicFrame>
      <p:sp>
        <p:nvSpPr>
          <p:cNvPr id="6" name="Oval 5"/>
          <p:cNvSpPr/>
          <p:nvPr/>
        </p:nvSpPr>
        <p:spPr>
          <a:xfrm>
            <a:off x="139258" y="2636912"/>
            <a:ext cx="539552" cy="5339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19336" y="4077072"/>
            <a:ext cx="539552" cy="5339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5783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par>
                                <p:cTn id="12" presetID="16" presetClass="entr" presetSubtype="21" fill="hold" nodeType="with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barn(inVertical)">
                                      <p:cBhvr>
                                        <p:cTn id="14" dur="500"/>
                                        <p:tgtEl>
                                          <p:spTgt spid="25"/>
                                        </p:tgtEl>
                                      </p:cBhvr>
                                    </p:animEffect>
                                  </p:childTnLst>
                                </p:cTn>
                              </p:par>
                              <p:par>
                                <p:cTn id="15" presetID="16" presetClass="entr" presetSubtype="21"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par>
                                <p:cTn id="21" presetID="16" presetClass="entr" presetSubtype="21"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par>
                                <p:cTn id="24" presetID="16" presetClass="entr" presetSubtype="21"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40" y="0"/>
            <a:ext cx="12108160" cy="572780"/>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TextBox 2"/>
          <p:cNvSpPr txBox="1"/>
          <p:nvPr/>
        </p:nvSpPr>
        <p:spPr>
          <a:xfrm>
            <a:off x="3249207" y="-46775"/>
            <a:ext cx="5712911" cy="600164"/>
          </a:xfrm>
          <a:prstGeom prst="rect">
            <a:avLst/>
          </a:prstGeom>
          <a:noFill/>
        </p:spPr>
        <p:txBody>
          <a:bodyPr wrap="none" rtlCol="0">
            <a:spAutoFit/>
          </a:bodyPr>
          <a:lstStyle/>
          <a:p>
            <a:r>
              <a:rPr lang="en-US" sz="3300" b="1" dirty="0" smtClean="0">
                <a:solidFill>
                  <a:srgbClr val="C00000"/>
                </a:solidFill>
                <a:latin typeface="Times New Roman" pitchFamily="18" charset="0"/>
                <a:cs typeface="Times New Roman" pitchFamily="18" charset="0"/>
              </a:rPr>
              <a:t>BÀI </a:t>
            </a:r>
            <a:r>
              <a:rPr lang="en-US" sz="3300" b="1" dirty="0">
                <a:solidFill>
                  <a:srgbClr val="C00000"/>
                </a:solidFill>
                <a:latin typeface="Times New Roman" pitchFamily="18" charset="0"/>
                <a:cs typeface="Times New Roman" pitchFamily="18" charset="0"/>
              </a:rPr>
              <a:t>TẬP CUỐI </a:t>
            </a:r>
            <a:r>
              <a:rPr lang="en-US" sz="3300" b="1" dirty="0" smtClean="0">
                <a:solidFill>
                  <a:srgbClr val="C00000"/>
                </a:solidFill>
                <a:latin typeface="Times New Roman" pitchFamily="18" charset="0"/>
                <a:cs typeface="Times New Roman" pitchFamily="18" charset="0"/>
              </a:rPr>
              <a:t>CHƯƠNG III</a:t>
            </a:r>
            <a:endParaRPr lang="vi-VN" sz="3300" b="1" dirty="0">
              <a:solidFill>
                <a:srgbClr val="C00000"/>
              </a:solidFill>
              <a:latin typeface="Times New Roman" pitchFamily="18" charset="0"/>
              <a:cs typeface="Times New Roman" pitchFamily="18" charset="0"/>
            </a:endParaRPr>
          </a:p>
        </p:txBody>
      </p:sp>
      <p:sp>
        <p:nvSpPr>
          <p:cNvPr id="8" name="TextBox 7"/>
          <p:cNvSpPr txBox="1"/>
          <p:nvPr/>
        </p:nvSpPr>
        <p:spPr>
          <a:xfrm>
            <a:off x="335360" y="836712"/>
            <a:ext cx="8352928" cy="4856714"/>
          </a:xfrm>
          <a:prstGeom prst="rect">
            <a:avLst/>
          </a:prstGeom>
          <a:noFill/>
        </p:spPr>
        <p:txBody>
          <a:bodyPr wrap="square" rtlCol="0">
            <a:spAutoFit/>
          </a:bodyPr>
          <a:lstStyle/>
          <a:p>
            <a:pPr>
              <a:lnSpc>
                <a:spcPct val="150000"/>
              </a:lnSpc>
            </a:pPr>
            <a:r>
              <a:rPr lang="en-US" sz="3200" b="1" u="sng" dirty="0" smtClean="0">
                <a:solidFill>
                  <a:srgbClr val="FF0000"/>
                </a:solidFill>
                <a:latin typeface="Times New Roman" panose="02020603050405020304" pitchFamily="18" charset="0"/>
                <a:cs typeface="Times New Roman" panose="02020603050405020304" pitchFamily="18" charset="0"/>
              </a:rPr>
              <a:t>BÀI 2: </a:t>
            </a:r>
            <a:r>
              <a:rPr lang="en-US" sz="3200" dirty="0" smtClean="0">
                <a:latin typeface="Times New Roman" panose="02020603050405020304" pitchFamily="18" charset="0"/>
                <a:cs typeface="Times New Roman" panose="02020603050405020304" pitchFamily="18" charset="0"/>
              </a:rPr>
              <a:t>Cho tam </a:t>
            </a:r>
            <a:r>
              <a:rPr lang="en-US" sz="3200" dirty="0" err="1" smtClean="0">
                <a:latin typeface="Times New Roman" panose="02020603050405020304" pitchFamily="18" charset="0"/>
                <a:cs typeface="Times New Roman" panose="02020603050405020304" pitchFamily="18" charset="0"/>
              </a:rPr>
              <a:t>giác</a:t>
            </a:r>
            <a:r>
              <a:rPr lang="en-US" sz="3200" dirty="0" smtClean="0">
                <a:latin typeface="Times New Roman" panose="02020603050405020304" pitchFamily="18" charset="0"/>
                <a:cs typeface="Times New Roman" panose="02020603050405020304" pitchFamily="18" charset="0"/>
              </a:rPr>
              <a:t> ABC </a:t>
            </a:r>
            <a:r>
              <a:rPr lang="en-US" sz="3200" dirty="0" err="1" smtClean="0">
                <a:latin typeface="Times New Roman" panose="02020603050405020304" pitchFamily="18" charset="0"/>
                <a:cs typeface="Times New Roman" panose="02020603050405020304" pitchFamily="18" charset="0"/>
              </a:rPr>
              <a:t>như</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hình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vẽ</a:t>
            </a:r>
            <a:r>
              <a:rPr lang="en-US" sz="3200" dirty="0" smtClean="0">
                <a:latin typeface="Times New Roman" panose="02020603050405020304" pitchFamily="18" charset="0"/>
                <a:cs typeface="Times New Roman" panose="02020603050405020304" pitchFamily="18" charset="0"/>
              </a:rPr>
              <a:t>: </a:t>
            </a:r>
          </a:p>
          <a:p>
            <a:pPr>
              <a:lnSpc>
                <a:spcPct val="150000"/>
              </a:lnSpc>
            </a:pPr>
            <a:r>
              <a:rPr lang="en-US" sz="3200" dirty="0">
                <a:latin typeface="Times New Roman" panose="02020603050405020304" pitchFamily="18" charset="0"/>
                <a:cs typeface="Times New Roman" panose="02020603050405020304" pitchFamily="18" charset="0"/>
              </a:rPr>
              <a:t>a) </a:t>
            </a:r>
            <a:r>
              <a:rPr lang="en-US" sz="3200" dirty="0" err="1">
                <a:latin typeface="Times New Roman" panose="02020603050405020304" pitchFamily="18" charset="0"/>
                <a:cs typeface="Times New Roman" panose="02020603050405020304" pitchFamily="18" charset="0"/>
              </a:rPr>
              <a:t>Xác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tọa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A, B, C.</a:t>
            </a:r>
          </a:p>
          <a:p>
            <a:pPr>
              <a:lnSpc>
                <a:spcPct val="150000"/>
              </a:lnSpc>
            </a:pPr>
            <a:r>
              <a:rPr lang="en-US" sz="3200" dirty="0">
                <a:latin typeface="Times New Roman" panose="02020603050405020304" pitchFamily="18" charset="0"/>
                <a:cs typeface="Times New Roman" panose="02020603050405020304" pitchFamily="18" charset="0"/>
              </a:rPr>
              <a:t>b) Tam </a:t>
            </a:r>
            <a:r>
              <a:rPr lang="en-US" sz="3200" dirty="0" err="1">
                <a:latin typeface="Times New Roman" panose="02020603050405020304" pitchFamily="18" charset="0"/>
                <a:cs typeface="Times New Roman" panose="02020603050405020304" pitchFamily="18" charset="0"/>
              </a:rPr>
              <a:t>giác</a:t>
            </a:r>
            <a:r>
              <a:rPr lang="en-US" sz="3200" dirty="0">
                <a:latin typeface="Times New Roman" panose="02020603050405020304" pitchFamily="18" charset="0"/>
                <a:cs typeface="Times New Roman" panose="02020603050405020304" pitchFamily="18" charset="0"/>
              </a:rPr>
              <a:t> ABC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tam </a:t>
            </a:r>
            <a:r>
              <a:rPr lang="en-US" sz="3200" dirty="0" err="1">
                <a:latin typeface="Times New Roman" panose="02020603050405020304" pitchFamily="18" charset="0"/>
                <a:cs typeface="Times New Roman" panose="02020603050405020304" pitchFamily="18" charset="0"/>
              </a:rPr>
              <a:t>giác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vuông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cân</a:t>
            </a:r>
            <a:r>
              <a:rPr lang="en-US" sz="3200" dirty="0">
                <a:latin typeface="Times New Roman" panose="02020603050405020304" pitchFamily="18" charset="0"/>
                <a:cs typeface="Times New Roman" panose="02020603050405020304" pitchFamily="18" charset="0"/>
              </a:rPr>
              <a:t> hay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a:t>
            </a:r>
          </a:p>
          <a:p>
            <a:pPr>
              <a:lnSpc>
                <a:spcPct val="150000"/>
              </a:lnSpc>
            </a:pPr>
            <a:r>
              <a:rPr lang="en-US" sz="3200" dirty="0">
                <a:latin typeface="Times New Roman" panose="02020603050405020304" pitchFamily="18" charset="0"/>
                <a:cs typeface="Times New Roman" panose="02020603050405020304" pitchFamily="18" charset="0"/>
              </a:rPr>
              <a:t>c) </a:t>
            </a:r>
            <a:r>
              <a:rPr lang="en-US" sz="3200" dirty="0" err="1">
                <a:latin typeface="Times New Roman" panose="02020603050405020304" pitchFamily="18" charset="0"/>
                <a:cs typeface="Times New Roman" panose="02020603050405020304" pitchFamily="18" charset="0"/>
              </a:rPr>
              <a:t>Gọi</a:t>
            </a:r>
            <a:r>
              <a:rPr lang="en-US" sz="3200" dirty="0">
                <a:latin typeface="Times New Roman" panose="02020603050405020304" pitchFamily="18" charset="0"/>
                <a:cs typeface="Times New Roman" panose="02020603050405020304" pitchFamily="18" charset="0"/>
              </a:rPr>
              <a:t> D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giác</a:t>
            </a:r>
            <a:r>
              <a:rPr lang="en-US" sz="3200" dirty="0">
                <a:latin typeface="Times New Roman" panose="02020603050405020304" pitchFamily="18" charset="0"/>
                <a:cs typeface="Times New Roman" panose="02020603050405020304" pitchFamily="18" charset="0"/>
              </a:rPr>
              <a:t> ABCD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vuông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tọa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D.</a:t>
            </a:r>
          </a:p>
          <a:p>
            <a:pPr>
              <a:lnSpc>
                <a:spcPct val="120000"/>
              </a:lnSpc>
            </a:pPr>
            <a:r>
              <a:rPr lang="en-US" dirty="0" smtClean="0"/>
              <a:t> </a:t>
            </a:r>
            <a:endParaRPr lang="en-US" dirty="0"/>
          </a:p>
        </p:txBody>
      </p:sp>
      <p:pic>
        <p:nvPicPr>
          <p:cNvPr id="10" name="Picture 9"/>
          <p:cNvPicPr>
            <a:picLocks noChangeAspect="1"/>
          </p:cNvPicPr>
          <p:nvPr/>
        </p:nvPicPr>
        <p:blipFill>
          <a:blip r:embed="rId2"/>
          <a:stretch>
            <a:fillRect/>
          </a:stretch>
        </p:blipFill>
        <p:spPr>
          <a:xfrm>
            <a:off x="8707988" y="572780"/>
            <a:ext cx="3484012" cy="3457684"/>
          </a:xfrm>
          <a:prstGeom prst="rect">
            <a:avLst/>
          </a:prstGeom>
        </p:spPr>
      </p:pic>
    </p:spTree>
    <p:extLst>
      <p:ext uri="{BB962C8B-B14F-4D97-AF65-F5344CB8AC3E}">
        <p14:creationId xmlns:p14="http://schemas.microsoft.com/office/powerpoint/2010/main" val="281143688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3"/>
</p:tagLst>
</file>

<file path=ppt/tags/tag3.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4"/>
</p:tagLst>
</file>

<file path=ppt/tags/tag4.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6"/>
</p:tagLst>
</file>

<file path=ppt/tags/tag5.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7"/>
</p:tagLst>
</file>

<file path=ppt/tags/tag6.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9"/>
</p:tagLst>
</file>

<file path=ppt/tags/tag7.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Text"/>
  <p:tag name="MH_ORDER"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UI/customUI14.xml>ID15 2022 CD STT 108
</file>

<file path=docProps/app.xml><?xml version="1.0" encoding="utf-8"?>
<Properties xmlns="http://schemas.openxmlformats.org/officeDocument/2006/extended-properties" xmlns:vt="http://schemas.openxmlformats.org/officeDocument/2006/docPropsVTypes">
  <TotalTime>2359</TotalTime>
  <Words>1851</Words>
  <PresentationFormat>Widescreen</PresentationFormat>
  <Paragraphs>163</Paragraphs>
  <Slides>28</Slides>
  <Notes>3</Notes>
  <HiddenSlides>0</HiddenSlides>
  <MMClips>0</MMClips>
  <ScaleCrop>false</ScaleCrop>
  <HeadingPairs>
    <vt:vector size="8" baseType="variant">
      <vt:variant>
        <vt:lpstr>Fonts Used</vt:lpstr>
      </vt:variant>
      <vt:variant>
        <vt:i4>7</vt:i4>
      </vt:variant>
      <vt:variant>
        <vt:lpstr>Theme</vt:lpstr>
      </vt:variant>
      <vt:variant>
        <vt:i4>4</vt:i4>
      </vt:variant>
      <vt:variant>
        <vt:lpstr>Embedded OLE Servers</vt:lpstr>
      </vt:variant>
      <vt:variant>
        <vt:i4>2</vt:i4>
      </vt:variant>
      <vt:variant>
        <vt:lpstr>Slide Titles</vt:lpstr>
      </vt:variant>
      <vt:variant>
        <vt:i4>28</vt:i4>
      </vt:variant>
    </vt:vector>
  </HeadingPairs>
  <TitlesOfParts>
    <vt:vector size="41" baseType="lpstr">
      <vt:lpstr>Microsoft YaHei</vt:lpstr>
      <vt:lpstr>SimSun</vt:lpstr>
      <vt:lpstr>Arial</vt:lpstr>
      <vt:lpstr>Calibri</vt:lpstr>
      <vt:lpstr>Calibri Light</vt:lpstr>
      <vt:lpstr>Times New Roman</vt:lpstr>
      <vt:lpstr>时尚中黑简体</vt:lpstr>
      <vt:lpstr>Office Theme</vt:lpstr>
      <vt:lpstr>Default Design</vt:lpstr>
      <vt:lpstr>1_Default Design</vt:lpstr>
      <vt:lpstr>2_Default Design</vt:lpstr>
      <vt:lpstr>Equation</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2022-07-05T13:43:05Z</dcterms:created>
  <dcterms:modified xsi:type="dcterms:W3CDTF">2023-06-26T13:50:12Z</dcterms:modified>
</cp:coreProperties>
</file>