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  <p:sldId id="33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746" autoAdjust="0"/>
  </p:normalViewPr>
  <p:slideViewPr>
    <p:cSldViewPr snapToGrid="0">
      <p:cViewPr varScale="1">
        <p:scale>
          <a:sx n="51" d="100"/>
          <a:sy n="51" d="100"/>
        </p:scale>
        <p:origin x="14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EAB5162-4F28-2519-338F-88DAA8801F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C27D02-5BA6-870A-C11F-EE2E4173F0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</TotalTime>
  <Words>381</Words>
  <PresentationFormat>Widescreen</PresentationFormat>
  <Paragraphs>41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2023-10-06T02:27:46Z</dcterms:created>
  <dcterms:modified xsi:type="dcterms:W3CDTF">2023-10-15T08:49:48Z</dcterms:modified>
</cp:coreProperties>
</file>