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7" r:id="rId2"/>
    <p:sldId id="256" r:id="rId3"/>
    <p:sldId id="258" r:id="rId4"/>
    <p:sldId id="267" r:id="rId5"/>
    <p:sldId id="268" r:id="rId6"/>
    <p:sldId id="269" r:id="rId7"/>
    <p:sldId id="270" r:id="rId8"/>
    <p:sldId id="266" r:id="rId9"/>
    <p:sldId id="271" r:id="rId10"/>
  </p:sldIdLst>
  <p:sldSz cx="12192000" cy="6858000"/>
  <p:notesSz cx="6858000" cy="9144000"/>
  <p:embeddedFontLst>
    <p:embeddedFont>
      <p:font typeface="Britannic Bold" panose="020B0903060703020204" pitchFamily="34" charset="0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libri Light" panose="020F0302020204030204" pitchFamily="34" charset="0"/>
      <p:regular r:id="rId16"/>
      <p:italic r:id="rId17"/>
    </p:embeddedFont>
    <p:embeddedFont>
      <p:font typeface="Tahoma" panose="020B0604030504040204" pitchFamily="34" charset="0"/>
      <p:regular r:id="rId18"/>
      <p:bold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5A12"/>
    <a:srgbClr val="FF9900"/>
    <a:srgbClr val="FF6600"/>
    <a:srgbClr val="993366"/>
    <a:srgbClr val="FF0000"/>
    <a:srgbClr val="A54C0F"/>
    <a:srgbClr val="2D2A2F"/>
    <a:srgbClr val="2B4FD2"/>
    <a:srgbClr val="581D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902AFE-D7C4-4F30-843A-7B23F3D3B33F}" v="72" dt="2019-10-22T08:08:31.1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providerId="Windows Live" clId="Web-{79902AFE-D7C4-4F30-843A-7B23F3D3B33F}"/>
    <pc:docChg chg="modSld">
      <pc:chgData name="Người dùng Khách" userId="" providerId="Windows Live" clId="Web-{79902AFE-D7C4-4F30-843A-7B23F3D3B33F}" dt="2019-10-22T08:08:31.121" v="68" actId="20577"/>
      <pc:docMkLst>
        <pc:docMk/>
      </pc:docMkLst>
      <pc:sldChg chg="modSp">
        <pc:chgData name="Người dùng Khách" userId="" providerId="Windows Live" clId="Web-{79902AFE-D7C4-4F30-843A-7B23F3D3B33F}" dt="2019-10-22T08:06:15.871" v="9" actId="20577"/>
        <pc:sldMkLst>
          <pc:docMk/>
          <pc:sldMk cId="271816353" sldId="256"/>
        </pc:sldMkLst>
        <pc:spChg chg="mod">
          <ac:chgData name="Người dùng Khách" userId="" providerId="Windows Live" clId="Web-{79902AFE-D7C4-4F30-843A-7B23F3D3B33F}" dt="2019-10-22T08:06:15.871" v="9" actId="20577"/>
          <ac:spMkLst>
            <pc:docMk/>
            <pc:sldMk cId="271816353" sldId="256"/>
            <ac:spMk id="81" creationId="{1E5637D5-CCDB-42FB-88A7-3493A2A609E9}"/>
          </ac:spMkLst>
        </pc:spChg>
        <pc:spChg chg="mod">
          <ac:chgData name="Người dùng Khách" userId="" providerId="Windows Live" clId="Web-{79902AFE-D7C4-4F30-843A-7B23F3D3B33F}" dt="2019-10-22T08:05:58.464" v="5" actId="20577"/>
          <ac:spMkLst>
            <pc:docMk/>
            <pc:sldMk cId="271816353" sldId="256"/>
            <ac:spMk id="101" creationId="{19A2C360-0D94-47A6-A585-AD31B05F0589}"/>
          </ac:spMkLst>
        </pc:spChg>
      </pc:sldChg>
      <pc:sldChg chg="modSp">
        <pc:chgData name="Người dùng Khách" userId="" providerId="Windows Live" clId="Web-{79902AFE-D7C4-4F30-843A-7B23F3D3B33F}" dt="2019-10-22T08:06:52.527" v="22" actId="20577"/>
        <pc:sldMkLst>
          <pc:docMk/>
          <pc:sldMk cId="1056830034" sldId="258"/>
        </pc:sldMkLst>
        <pc:spChg chg="mod">
          <ac:chgData name="Người dùng Khách" userId="" providerId="Windows Live" clId="Web-{79902AFE-D7C4-4F30-843A-7B23F3D3B33F}" dt="2019-10-22T08:06:52.527" v="22" actId="20577"/>
          <ac:spMkLst>
            <pc:docMk/>
            <pc:sldMk cId="1056830034" sldId="258"/>
            <ac:spMk id="8" creationId="{00000000-0000-0000-0000-000000000000}"/>
          </ac:spMkLst>
        </pc:spChg>
      </pc:sldChg>
      <pc:sldChg chg="modSp">
        <pc:chgData name="Người dùng Khách" userId="" providerId="Windows Live" clId="Web-{79902AFE-D7C4-4F30-843A-7B23F3D3B33F}" dt="2019-10-22T08:07:11.855" v="31" actId="20577"/>
        <pc:sldMkLst>
          <pc:docMk/>
          <pc:sldMk cId="2149275862" sldId="267"/>
        </pc:sldMkLst>
        <pc:spChg chg="mod">
          <ac:chgData name="Người dùng Khách" userId="" providerId="Windows Live" clId="Web-{79902AFE-D7C4-4F30-843A-7B23F3D3B33F}" dt="2019-10-22T08:07:11.855" v="31" actId="20577"/>
          <ac:spMkLst>
            <pc:docMk/>
            <pc:sldMk cId="2149275862" sldId="267"/>
            <ac:spMk id="8" creationId="{00000000-0000-0000-0000-000000000000}"/>
          </ac:spMkLst>
        </pc:spChg>
      </pc:sldChg>
      <pc:sldChg chg="modSp">
        <pc:chgData name="Người dùng Khách" userId="" providerId="Windows Live" clId="Web-{79902AFE-D7C4-4F30-843A-7B23F3D3B33F}" dt="2019-10-22T08:07:28.105" v="43" actId="20577"/>
        <pc:sldMkLst>
          <pc:docMk/>
          <pc:sldMk cId="539417564" sldId="268"/>
        </pc:sldMkLst>
        <pc:spChg chg="mod">
          <ac:chgData name="Người dùng Khách" userId="" providerId="Windows Live" clId="Web-{79902AFE-D7C4-4F30-843A-7B23F3D3B33F}" dt="2019-10-22T08:07:28.105" v="43" actId="20577"/>
          <ac:spMkLst>
            <pc:docMk/>
            <pc:sldMk cId="539417564" sldId="268"/>
            <ac:spMk id="8" creationId="{00000000-0000-0000-0000-000000000000}"/>
          </ac:spMkLst>
        </pc:spChg>
      </pc:sldChg>
      <pc:sldChg chg="modSp">
        <pc:chgData name="Người dùng Khách" userId="" providerId="Windows Live" clId="Web-{79902AFE-D7C4-4F30-843A-7B23F3D3B33F}" dt="2019-10-22T08:07:40.965" v="54" actId="20577"/>
        <pc:sldMkLst>
          <pc:docMk/>
          <pc:sldMk cId="2665614450" sldId="269"/>
        </pc:sldMkLst>
        <pc:spChg chg="mod">
          <ac:chgData name="Người dùng Khách" userId="" providerId="Windows Live" clId="Web-{79902AFE-D7C4-4F30-843A-7B23F3D3B33F}" dt="2019-10-22T08:07:40.965" v="54" actId="20577"/>
          <ac:spMkLst>
            <pc:docMk/>
            <pc:sldMk cId="2665614450" sldId="269"/>
            <ac:spMk id="8" creationId="{00000000-0000-0000-0000-000000000000}"/>
          </ac:spMkLst>
        </pc:spChg>
      </pc:sldChg>
      <pc:sldChg chg="modSp">
        <pc:chgData name="Người dùng Khách" userId="" providerId="Windows Live" clId="Web-{79902AFE-D7C4-4F30-843A-7B23F3D3B33F}" dt="2019-10-22T08:08:31.121" v="68" actId="20577"/>
        <pc:sldMkLst>
          <pc:docMk/>
          <pc:sldMk cId="2497843236" sldId="270"/>
        </pc:sldMkLst>
        <pc:spChg chg="mod">
          <ac:chgData name="Người dùng Khách" userId="" providerId="Windows Live" clId="Web-{79902AFE-D7C4-4F30-843A-7B23F3D3B33F}" dt="2019-10-22T08:08:31.121" v="68" actId="20577"/>
          <ac:spMkLst>
            <pc:docMk/>
            <pc:sldMk cId="2497843236" sldId="270"/>
            <ac:spMk id="8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200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279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784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312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83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370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7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50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226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23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526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D0EBB-87F6-418F-B326-C8B29B7DC95F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593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slideLayout" Target="../slideLayouts/slideLayout1.xml"/><Relationship Id="rId7" Type="http://schemas.openxmlformats.org/officeDocument/2006/relationships/slide" Target="slide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5.xml"/><Relationship Id="rId18" Type="http://schemas.openxmlformats.org/officeDocument/2006/relationships/image" Target="../media/image3.gif"/><Relationship Id="rId3" Type="http://schemas.microsoft.com/office/2007/relationships/media" Target="../media/media3.wav"/><Relationship Id="rId7" Type="http://schemas.openxmlformats.org/officeDocument/2006/relationships/image" Target="../media/image8.png"/><Relationship Id="rId12" Type="http://schemas.openxmlformats.org/officeDocument/2006/relationships/image" Target="../media/image10.png"/><Relationship Id="rId17" Type="http://schemas.openxmlformats.org/officeDocument/2006/relationships/slide" Target="slide8.xml"/><Relationship Id="rId2" Type="http://schemas.microsoft.com/office/2007/relationships/media" Target="../media/media2.wav"/><Relationship Id="rId16" Type="http://schemas.openxmlformats.org/officeDocument/2006/relationships/image" Target="../media/image12.gif"/><Relationship Id="rId20" Type="http://schemas.openxmlformats.org/officeDocument/2006/relationships/image" Target="../media/image13.png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slide" Target="slide4.xml"/><Relationship Id="rId5" Type="http://schemas.openxmlformats.org/officeDocument/2006/relationships/slideLayout" Target="../slideLayouts/slideLayout1.xml"/><Relationship Id="rId15" Type="http://schemas.openxmlformats.org/officeDocument/2006/relationships/slide" Target="slide7.xml"/><Relationship Id="rId10" Type="http://schemas.openxmlformats.org/officeDocument/2006/relationships/slide" Target="slide3.xml"/><Relationship Id="rId19" Type="http://schemas.openxmlformats.org/officeDocument/2006/relationships/slide" Target="slide6.xml"/><Relationship Id="rId4" Type="http://schemas.openxmlformats.org/officeDocument/2006/relationships/audio" Target="../media/media3.wav"/><Relationship Id="rId9" Type="http://schemas.openxmlformats.org/officeDocument/2006/relationships/image" Target="../media/image4.pn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6896933-0863-49DD-AE4F-E4D561189425}"/>
              </a:ext>
            </a:extLst>
          </p:cNvPr>
          <p:cNvSpPr/>
          <p:nvPr/>
        </p:nvSpPr>
        <p:spPr>
          <a:xfrm>
            <a:off x="6616454" y="3578695"/>
            <a:ext cx="2748353" cy="82571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5680812" y="290782"/>
            <a:ext cx="4619635" cy="241045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/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47" y="2177596"/>
            <a:ext cx="1622629" cy="1340147"/>
          </a:xfrm>
          <a:prstGeom prst="rect">
            <a:avLst/>
          </a:prstGeom>
        </p:spPr>
      </p:pic>
      <p:pic>
        <p:nvPicPr>
          <p:cNvPr id="43" name="Picture 42">
            <a:hlinkClick r:id="rId7" action="ppaction://hlinksldjump"/>
            <a:extLst>
              <a:ext uri="{FF2B5EF4-FFF2-40B4-BE49-F238E27FC236}">
                <a16:creationId xmlns:a16="http://schemas.microsoft.com/office/drawing/2014/main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297" y="5027048"/>
            <a:ext cx="1088460" cy="88286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B8F0FD2-8304-4804-86AC-C33ED279E2D1}"/>
              </a:ext>
            </a:extLst>
          </p:cNvPr>
          <p:cNvSpPr/>
          <p:nvPr/>
        </p:nvSpPr>
        <p:spPr>
          <a:xfrm>
            <a:off x="6736617" y="3604027"/>
            <a:ext cx="24363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12700" cmpd="sng">
                  <a:noFill/>
                  <a:prstDash val="solid"/>
                </a:ln>
                <a:solidFill>
                  <a:srgbClr val="00B0F0"/>
                </a:solidFill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:a16="http://schemas.microsoft.com/office/drawing/2014/main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60757" y="7273075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34" y="3063145"/>
            <a:ext cx="3005588" cy="322506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662" y="539199"/>
            <a:ext cx="3633531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0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629" y="943770"/>
            <a:ext cx="758581" cy="813974"/>
          </a:xfrm>
          <a:prstGeom prst="rect">
            <a:avLst/>
          </a:prstGeom>
        </p:spPr>
      </p:pic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2473882" y="1371853"/>
            <a:ext cx="3436137" cy="261881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81" y="3489644"/>
            <a:ext cx="1316850" cy="1085182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82343" y="7205498"/>
            <a:ext cx="609600" cy="6096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3723276" y="1407240"/>
            <a:ext cx="2195902" cy="407890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0422" y="5080000"/>
            <a:ext cx="985708" cy="812296"/>
          </a:xfrm>
          <a:prstGeom prst="rect">
            <a:avLst/>
          </a:prstGeom>
        </p:spPr>
      </p:pic>
      <p:sp>
        <p:nvSpPr>
          <p:cNvPr id="8" name="TextBox 7">
            <a:hlinkClick r:id="rId10" action="ppaction://hlinksldjump"/>
            <a:extLst>
              <a:ext uri="{FF2B5EF4-FFF2-40B4-BE49-F238E27FC236}">
                <a16:creationId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1635852" y="2707091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6642840" y="1101579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1" action="ppaction://hlinksldjump"/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2870559" y="4480262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33AD7B8-5803-4740-B2EF-DC27798766D1}"/>
              </a:ext>
            </a:extLst>
          </p:cNvPr>
          <p:cNvCxnSpPr>
            <a:cxnSpLocks/>
          </p:cNvCxnSpPr>
          <p:nvPr/>
        </p:nvCxnSpPr>
        <p:spPr>
          <a:xfrm>
            <a:off x="5910020" y="1407244"/>
            <a:ext cx="813277" cy="373236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extLst>
              <a:ext uri="{FF2B5EF4-FFF2-40B4-BE49-F238E27FC236}">
                <a16:creationId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6420709" y="4913847"/>
            <a:ext cx="649214" cy="535000"/>
          </a:xfrm>
          <a:prstGeom prst="rect">
            <a:avLst/>
          </a:prstGeom>
        </p:spPr>
      </p:pic>
      <p:sp>
        <p:nvSpPr>
          <p:cNvPr id="65" name="TextBox 64">
            <a:hlinkClick r:id="rId13" action="ppaction://hlinksldjump"/>
            <a:extLst>
              <a:ext uri="{FF2B5EF4-FFF2-40B4-BE49-F238E27FC236}">
                <a16:creationId xmlns:a16="http://schemas.microsoft.com/office/drawing/2014/main" id="{2FB7674C-F729-49C6-89B2-2C769B66B565}"/>
              </a:ext>
            </a:extLst>
          </p:cNvPr>
          <p:cNvSpPr txBox="1"/>
          <p:nvPr/>
        </p:nvSpPr>
        <p:spPr>
          <a:xfrm>
            <a:off x="5541248" y="4431721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C63A7B9-6E42-4E40-998E-F0A37D212CB1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5900193" y="1383724"/>
            <a:ext cx="3194902" cy="410242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8381507" y="4898099"/>
            <a:ext cx="1427176" cy="1176098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6663680" y="1101579"/>
            <a:ext cx="1124026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/>
                <a:cs typeface="Champion Script" panose="020B0506030404030204" pitchFamily="34" charset="0"/>
              </a:rPr>
              <a:t>150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5976775" y="1383727"/>
            <a:ext cx="3763946" cy="222012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extLst>
              <a:ext uri="{FF2B5EF4-FFF2-40B4-BE49-F238E27FC236}">
                <a16:creationId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9429465" y="3401415"/>
            <a:ext cx="742218" cy="611642"/>
          </a:xfrm>
          <a:prstGeom prst="rect">
            <a:avLst/>
          </a:prstGeom>
        </p:spPr>
      </p:pic>
      <p:sp>
        <p:nvSpPr>
          <p:cNvPr id="100" name="TextBox 99">
            <a:hlinkClick r:id="rId15" action="ppaction://hlinksldjump"/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9263085" y="2665905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6977868" y="1101579"/>
            <a:ext cx="184731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endParaRPr lang="en-US" sz="4000" b="1" dirty="0">
              <a:solidFill>
                <a:srgbClr val="FFFF00"/>
              </a:solidFill>
              <a:latin typeface="Britannic Bold"/>
              <a:cs typeface="Champion Script" panose="020B05060304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0AFA97-EBB3-4086-9453-7DD425CC7E2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84668" y="406020"/>
            <a:ext cx="1173415" cy="1245524"/>
          </a:xfrm>
          <a:prstGeom prst="rect">
            <a:avLst/>
          </a:prstGeom>
        </p:spPr>
      </p:pic>
      <p:pic>
        <p:nvPicPr>
          <p:cNvPr id="17" name="Picture 16">
            <a:hlinkClick r:id="rId17" action="ppaction://hlinksldjump"/>
            <a:extLst>
              <a:ext uri="{FF2B5EF4-FFF2-40B4-BE49-F238E27FC236}">
                <a16:creationId xmlns:a16="http://schemas.microsoft.com/office/drawing/2014/main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640" y="1101583"/>
            <a:ext cx="808966" cy="656161"/>
          </a:xfrm>
          <a:prstGeom prst="rect">
            <a:avLst/>
          </a:prstGeom>
        </p:spPr>
      </p:pic>
      <p:sp>
        <p:nvSpPr>
          <p:cNvPr id="72" name="TextBox 71">
            <a:hlinkClick r:id="rId19" action="ppaction://hlinksldjump"/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8518906" y="4191646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385" y="294754"/>
            <a:ext cx="917067" cy="74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1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999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999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7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8999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5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8999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8999"/>
                            </p:stCondLst>
                            <p:childTnLst>
                              <p:par>
                                <p:cTn id="221" presetID="10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1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2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50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8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800"/>
                            </p:stCondLst>
                            <p:childTnLst>
                              <p:par>
                                <p:cTn id="26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950"/>
                            </p:stCondLst>
                            <p:childTnLst>
                              <p:par>
                                <p:cTn id="27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800"/>
                            </p:stCondLst>
                            <p:childTnLst>
                              <p:par>
                                <p:cTn id="28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36 + 18</a:t>
            </a:r>
            <a:endParaRPr lang="en-US" sz="4800" dirty="0">
              <a:cs typeface="Calibri"/>
            </a:endParaRPr>
          </a:p>
          <a:p>
            <a:pPr algn="ctr"/>
            <a:endParaRPr lang="en-US" sz="4800">
              <a:cs typeface="Calibri"/>
            </a:endParaRPr>
          </a:p>
        </p:txBody>
      </p: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83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cs typeface="Calibri"/>
              </a:rPr>
              <a:t>24 + 19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27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cs typeface="Calibri"/>
              </a:rPr>
              <a:t>35 + 26</a:t>
            </a:r>
          </a:p>
          <a:p>
            <a:pPr algn="ctr"/>
            <a:endParaRPr lang="vi-VN"/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41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cs typeface="Calibri"/>
              </a:rPr>
              <a:t>40 + 5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61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cs typeface="Calibri"/>
              </a:rPr>
              <a:t>26 + 5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84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C0D864E-6C93-405D-A975-AE6F7FFEBC6F}"/>
              </a:ext>
            </a:extLst>
          </p:cNvPr>
          <p:cNvSpPr/>
          <p:nvPr/>
        </p:nvSpPr>
        <p:spPr>
          <a:xfrm>
            <a:off x="1949006" y="2714171"/>
            <a:ext cx="8718997" cy="1727200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C1E809-432A-489C-A1A1-B7B38AF77A16}"/>
              </a:ext>
            </a:extLst>
          </p:cNvPr>
          <p:cNvSpPr/>
          <p:nvPr/>
        </p:nvSpPr>
        <p:spPr>
          <a:xfrm>
            <a:off x="2760106" y="3223828"/>
            <a:ext cx="665727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PHẦN TIẾP THEO CỦA BÀI HỌC</a:t>
            </a:r>
            <a:endParaRPr lang="en-US" sz="4000" b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969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0" y="177800"/>
            <a:ext cx="9144000" cy="1549400"/>
          </a:xfrm>
        </p:spPr>
        <p:txBody>
          <a:bodyPr anchor="t">
            <a:noAutofit/>
          </a:bodyPr>
          <a:lstStyle/>
          <a:p>
            <a:r>
              <a:rPr lang="en-US" sz="2000" b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Cảm ơn các bạn đã ủng hộ TRỢ GIẢNG</a:t>
            </a:r>
            <a:br>
              <a:rPr lang="en-US" sz="2000" b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br>
              <a:rPr lang="en-US" sz="2000" b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2000" b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Đăng ký kênh tạo động lực cho mình ra nhiều trò chơi mới bạn tôi nhé!</a:t>
            </a:r>
            <a:br>
              <a:rPr lang="en-US" sz="2000" b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br>
              <a:rPr lang="en-US" sz="2000" b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2000" b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 Sến xíu : yêu các bạn thật nhiều hihi : )</a:t>
            </a:r>
            <a:br>
              <a:rPr lang="en-US" sz="2000" b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br>
              <a:rPr lang="en-US" sz="2000" b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endParaRPr lang="en-US" sz="2000" b="1">
              <a:ln w="10160">
                <a:noFill/>
                <a:prstDash val="solid"/>
              </a:ln>
              <a:solidFill>
                <a:srgbClr val="00206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43" y="1836055"/>
            <a:ext cx="8548915" cy="480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1199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488</TotalTime>
  <Words>104</Words>
  <PresentationFormat>Màn hình rộng</PresentationFormat>
  <Paragraphs>25</Paragraphs>
  <Slides>9</Slides>
  <Notes>0</Notes>
  <HiddenSlides>0</HiddenSlides>
  <MMClips>3</MMClips>
  <ScaleCrop>false</ScaleCrop>
  <HeadingPairs>
    <vt:vector size="4" baseType="variant">
      <vt:variant>
        <vt:lpstr>Chủ đề</vt:lpstr>
      </vt:variant>
      <vt:variant>
        <vt:i4>1</vt:i4>
      </vt:variant>
      <vt:variant>
        <vt:lpstr>Tiêu đề Bản chiếu</vt:lpstr>
      </vt:variant>
      <vt:variant>
        <vt:i4>9</vt:i4>
      </vt:variant>
    </vt:vector>
  </HeadingPairs>
  <TitlesOfParts>
    <vt:vector size="10" baseType="lpstr"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Cảm ơn các bạn đã ủng hộ TRỢ GIẢNG  Đăng ký kênh tạo động lực cho mình ra nhiều trò chơi mới bạn tôi nhé!  ( Sến xíu : yêu các bạn thật nhiều hihi : )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2018-01-17T20:15:41Z</dcterms:created>
  <dcterms:modified xsi:type="dcterms:W3CDTF">2019-10-22T08:08:34Z</dcterms:modified>
</cp:coreProperties>
</file>