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8" r:id="rId6"/>
    <p:sldId id="279" r:id="rId7"/>
    <p:sldId id="309" r:id="rId8"/>
    <p:sldId id="308" r:id="rId9"/>
    <p:sldId id="320" r:id="rId10"/>
    <p:sldId id="321" r:id="rId11"/>
    <p:sldId id="32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>
      <p:cViewPr varScale="1">
        <p:scale>
          <a:sx n="54" d="100"/>
          <a:sy n="54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5E09-40AC-4664-897E-E16133661B0B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EE4A-88D7-4958-8B71-E9E5DC30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emf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A14EB6-07CF-4A06-33CC-3AF380BD7F33}"/>
              </a:ext>
            </a:extLst>
          </p:cNvPr>
          <p:cNvSpPr txBox="1"/>
          <p:nvPr/>
        </p:nvSpPr>
        <p:spPr>
          <a:xfrm>
            <a:off x="4181475" y="3264198"/>
            <a:ext cx="1129123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cầu</a:t>
                </a:r>
                <a:endParaRPr lang="en-US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blipFill>
                <a:blip r:embed="rId2"/>
                <a:stretch>
                  <a:fillRect l="-1508" r="-14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7E0F52-1B8B-F22A-998A-6A963DB5B62C}"/>
              </a:ext>
            </a:extLst>
          </p:cNvPr>
          <p:cNvSpPr txBox="1"/>
          <p:nvPr/>
        </p:nvSpPr>
        <p:spPr>
          <a:xfrm>
            <a:off x="3389626" y="553182"/>
            <a:ext cx="136235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FF007-E412-0E7F-93EE-C946F0B96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t="18155" r="3307" b="49526"/>
          <a:stretch/>
        </p:blipFill>
        <p:spPr>
          <a:xfrm>
            <a:off x="10955356" y="1825058"/>
            <a:ext cx="6833071" cy="4466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/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bờ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Lam.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blipFill>
                <a:blip r:embed="rId9"/>
                <a:stretch>
                  <a:fillRect l="-2721" r="-2976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286000" y="2219492"/>
            <a:ext cx="1559848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TRƯỜNG HỢP BẰNG NHAU THỨ HAI CỦA TAM GIÁC: CẠNH – GÓC – CẠNH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566">
            <a:off x="7194132" y="9898788"/>
            <a:ext cx="4912579" cy="34388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2438400" y="1026882"/>
            <a:ext cx="1538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CẠNH – GÓC – CẠNH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3349764" y="2476524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blipFill>
                <a:blip r:embed="rId7"/>
                <a:stretch>
                  <a:fillRect l="-2084" r="-2084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blipFill>
                <a:blip r:embed="rId8"/>
                <a:stretch>
                  <a:fillRect l="-352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9B0914-F40A-F25C-6828-2E08B7CFBE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9" t="22823" r="4095" b="5310"/>
          <a:stretch/>
        </p:blipFill>
        <p:spPr>
          <a:xfrm>
            <a:off x="12109471" y="3502600"/>
            <a:ext cx="4275966" cy="4456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/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xen giữa hai cạnh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blipFill>
                <a:blip r:embed="rId12"/>
                <a:stretch>
                  <a:fillRect l="-2728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1918223" y="8742088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47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blipFill>
                <a:blip r:embed="rId7"/>
                <a:stretch>
                  <a:fillRect l="-2381" r="-231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9">
            <a:extLst>
              <a:ext uri="{FF2B5EF4-FFF2-40B4-BE49-F238E27FC236}">
                <a16:creationId xmlns:a16="http://schemas.microsoft.com/office/drawing/2014/main" id="{B3EABA99-02D0-AD2D-0D38-12BD9EEA470D}"/>
              </a:ext>
            </a:extLst>
          </p:cNvPr>
          <p:cNvSpPr/>
          <p:nvPr/>
        </p:nvSpPr>
        <p:spPr>
          <a:xfrm>
            <a:off x="9311063" y="99540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5DFF-AD09-4324-7246-F904B5AAD6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177" r="2276" b="4550"/>
          <a:stretch/>
        </p:blipFill>
        <p:spPr>
          <a:xfrm>
            <a:off x="12614271" y="2144351"/>
            <a:ext cx="4572000" cy="665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/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7C201890-274E-D2CA-5493-327FA583ACB9}"/>
              </a:ext>
            </a:extLst>
          </p:cNvPr>
          <p:cNvSpPr/>
          <p:nvPr/>
        </p:nvSpPr>
        <p:spPr>
          <a:xfrm>
            <a:off x="7887678" y="8068593"/>
            <a:ext cx="609600" cy="9719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8A3BD-6A30-3573-599E-E74C258CA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37540" r="19020" b="6390"/>
          <a:stretch/>
        </p:blipFill>
        <p:spPr>
          <a:xfrm>
            <a:off x="3886199" y="1347787"/>
            <a:ext cx="11811000" cy="3729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/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 hiệu: </a:t>
                </a:r>
                <a:endParaRPr lang="en-US" sz="4400" i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(c.g.c)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blipFill>
                <a:blip r:embed="rId11"/>
                <a:stretch>
                  <a:fillRect l="-2618" r="-982" b="-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8153400" y="280108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blipFill>
                <a:blip r:embed="rId9"/>
                <a:stretch>
                  <a:fillRect l="-1511" r="-146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7F5D58-B73D-1FA4-BAB1-887D19CD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4" t="2385" r="1314" b="59353"/>
          <a:stretch/>
        </p:blipFill>
        <p:spPr>
          <a:xfrm>
            <a:off x="6274666" y="6392000"/>
            <a:ext cx="6805467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44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400" dirty="0">
                    <a:latin typeface="Arial (Body)"/>
                  </a:rPr>
                  <a:t> (</a:t>
                </a:r>
                <a:r>
                  <a:rPr lang="en-US" sz="4400" dirty="0" err="1">
                    <a:latin typeface="Arial (Body)"/>
                  </a:rPr>
                  <a:t>cmt</a:t>
                </a:r>
                <a:r>
                  <a:rPr lang="en-US" sz="44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vi-VN" sz="4400" dirty="0">
                    <a:latin typeface="Arial (Body)"/>
                  </a:rPr>
                  <a:t>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tương ứng)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kề bù) 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Mà: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(tổng 3 góc 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</a:rPr>
                      <m:t>𝐸𝐷𝐶</m:t>
                    </m:r>
                  </m:oMath>
                </a14:m>
                <a:r>
                  <a:rPr lang="vi-VN" sz="4400" dirty="0">
                    <a:latin typeface="Arial (Body)"/>
                  </a:rPr>
                  <a:t>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(đpcm)</a:t>
                </a:r>
                <a:endParaRPr lang="en-US" sz="44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blipFill>
                <a:blip r:embed="rId9"/>
                <a:stretch>
                  <a:fillRect l="-1592" r="-19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E622EB8-E40A-255A-17D4-B60ADFDC03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90" y="1333500"/>
            <a:ext cx="5575210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1767" y="9622989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tr.86)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53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𝐼𝐷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blipFill>
                <a:blip r:embed="rId10"/>
                <a:stretch>
                  <a:fillRect l="-1725" r="-1725" b="-8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8180939" y="366321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 (Body)"/>
                  </a:rPr>
                  <a:t>Xét</a:t>
                </a:r>
                <a:r>
                  <a:rPr lang="vi-VN" sz="4000" dirty="0">
                    <a:latin typeface="Arial (Body)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𝐴𝐷𝐼</m:t>
                    </m:r>
                  </m:oMath>
                </a14:m>
                <a:r>
                  <a:rPr lang="vi-VN" sz="4000" dirty="0">
                    <a:latin typeface="Arial (Body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vi-VN" sz="4000" dirty="0">
                    <a:latin typeface="Arial (Body)"/>
                  </a:rPr>
                  <a:t>, ta có: </a:t>
                </a:r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000" dirty="0">
                    <a:latin typeface="Arial (Body)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 (Body)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𝐴𝐷𝐼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en-US" sz="4000" dirty="0">
                    <a:latin typeface="Arial (Body)"/>
                  </a:rPr>
                  <a:t> (c</a:t>
                </a:r>
                <a:r>
                  <a:rPr lang="vi-VN" sz="4000" dirty="0">
                    <a:latin typeface="Arial (Body)"/>
                  </a:rPr>
                  <a:t>.g.c</a:t>
                </a:r>
                <a:r>
                  <a:rPr lang="en-US" sz="40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𝐼𝐵</m:t>
                    </m:r>
                  </m:oMath>
                </a14:m>
                <a:r>
                  <a:rPr lang="vi-VN" sz="4000" dirty="0">
                    <a:latin typeface="Arial (Body)"/>
                  </a:rPr>
                  <a:t> (2 cạnh tương ứng)</a:t>
                </a:r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blipFill>
                <a:blip r:embed="rId11"/>
                <a:stretch>
                  <a:fillRect l="-2080" r="-1129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FAF347-4670-A281-6790-52FC9240DE4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t="9363" r="2428" b="17766"/>
          <a:stretch/>
        </p:blipFill>
        <p:spPr>
          <a:xfrm>
            <a:off x="11389757" y="6115501"/>
            <a:ext cx="6271216" cy="33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2514600" y="1993895"/>
            <a:ext cx="15544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tr.86)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B258C-E744-9DEB-FD90-F8A623304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4815" r="48096" b="50250"/>
          <a:stretch/>
        </p:blipFill>
        <p:spPr>
          <a:xfrm>
            <a:off x="5827527" y="5823987"/>
            <a:ext cx="8918946" cy="406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661</Words>
  <PresentationFormat>Custom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(Body)</vt:lpstr>
      <vt:lpstr>Gill Sans MT</vt:lpstr>
      <vt:lpstr>Symbol</vt:lpstr>
      <vt:lpstr>Arial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2022-11-08T09:53:35Z</dcterms:modified>
  <dc:identifier>DAFOOeglv-o</dc:identifier>
</cp:coreProperties>
</file>