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0"/>
  </p:notesMasterIdLst>
  <p:sldIdLst>
    <p:sldId id="748" r:id="rId3"/>
    <p:sldId id="432" r:id="rId4"/>
    <p:sldId id="448" r:id="rId5"/>
    <p:sldId id="510" r:id="rId6"/>
    <p:sldId id="526" r:id="rId7"/>
    <p:sldId id="543" r:id="rId8"/>
    <p:sldId id="675" r:id="rId9"/>
    <p:sldId id="449" r:id="rId10"/>
    <p:sldId id="676" r:id="rId11"/>
    <p:sldId id="560" r:id="rId12"/>
    <p:sldId id="451" r:id="rId13"/>
    <p:sldId id="433" r:id="rId14"/>
    <p:sldId id="440" r:id="rId15"/>
    <p:sldId id="441" r:id="rId16"/>
    <p:sldId id="678" r:id="rId17"/>
    <p:sldId id="439" r:id="rId18"/>
    <p:sldId id="679" r:id="rId19"/>
    <p:sldId id="680" r:id="rId20"/>
    <p:sldId id="681" r:id="rId21"/>
    <p:sldId id="682" r:id="rId22"/>
    <p:sldId id="594" r:id="rId23"/>
    <p:sldId id="443" r:id="rId24"/>
    <p:sldId id="435" r:id="rId25"/>
    <p:sldId id="326" r:id="rId26"/>
    <p:sldId id="327" r:id="rId27"/>
    <p:sldId id="328" r:id="rId28"/>
    <p:sldId id="453" r:id="rId29"/>
    <p:sldId id="455" r:id="rId30"/>
    <p:sldId id="456" r:id="rId31"/>
    <p:sldId id="457" r:id="rId32"/>
    <p:sldId id="468" r:id="rId33"/>
    <p:sldId id="470" r:id="rId34"/>
    <p:sldId id="465" r:id="rId35"/>
    <p:sldId id="466" r:id="rId36"/>
    <p:sldId id="595" r:id="rId37"/>
    <p:sldId id="467" r:id="rId38"/>
    <p:sldId id="462" r:id="rId39"/>
    <p:sldId id="459" r:id="rId40"/>
    <p:sldId id="471" r:id="rId41"/>
    <p:sldId id="480" r:id="rId42"/>
    <p:sldId id="683" r:id="rId43"/>
    <p:sldId id="460" r:id="rId44"/>
    <p:sldId id="596" r:id="rId45"/>
    <p:sldId id="476" r:id="rId46"/>
    <p:sldId id="747" r:id="rId47"/>
    <p:sldId id="481" r:id="rId48"/>
    <p:sldId id="597" r:id="rId49"/>
    <p:sldId id="598" r:id="rId50"/>
    <p:sldId id="599" r:id="rId51"/>
    <p:sldId id="477" r:id="rId52"/>
    <p:sldId id="474" r:id="rId53"/>
    <p:sldId id="600" r:id="rId54"/>
    <p:sldId id="473" r:id="rId55"/>
    <p:sldId id="684" r:id="rId56"/>
    <p:sldId id="685" r:id="rId57"/>
    <p:sldId id="686" r:id="rId58"/>
    <p:sldId id="691" r:id="rId59"/>
    <p:sldId id="690" r:id="rId60"/>
    <p:sldId id="692" r:id="rId61"/>
    <p:sldId id="693" r:id="rId62"/>
    <p:sldId id="694" r:id="rId63"/>
    <p:sldId id="695" r:id="rId64"/>
    <p:sldId id="696" r:id="rId65"/>
    <p:sldId id="488" r:id="rId66"/>
    <p:sldId id="698" r:id="rId67"/>
    <p:sldId id="489" r:id="rId68"/>
    <p:sldId id="490" r:id="rId69"/>
    <p:sldId id="491" r:id="rId70"/>
    <p:sldId id="492" r:id="rId71"/>
    <p:sldId id="701" r:id="rId72"/>
    <p:sldId id="700" r:id="rId73"/>
    <p:sldId id="699" r:id="rId74"/>
    <p:sldId id="702" r:id="rId75"/>
    <p:sldId id="697" r:id="rId76"/>
    <p:sldId id="493" r:id="rId77"/>
    <p:sldId id="494" r:id="rId78"/>
    <p:sldId id="703" r:id="rId79"/>
    <p:sldId id="704" r:id="rId80"/>
    <p:sldId id="705" r:id="rId81"/>
    <p:sldId id="706" r:id="rId82"/>
    <p:sldId id="707" r:id="rId83"/>
    <p:sldId id="709" r:id="rId84"/>
    <p:sldId id="710" r:id="rId85"/>
    <p:sldId id="711" r:id="rId86"/>
    <p:sldId id="712" r:id="rId87"/>
    <p:sldId id="713" r:id="rId88"/>
    <p:sldId id="714" r:id="rId89"/>
    <p:sldId id="715" r:id="rId90"/>
    <p:sldId id="716" r:id="rId91"/>
    <p:sldId id="717" r:id="rId92"/>
    <p:sldId id="718" r:id="rId93"/>
    <p:sldId id="719" r:id="rId94"/>
    <p:sldId id="720" r:id="rId95"/>
    <p:sldId id="721" r:id="rId96"/>
    <p:sldId id="723" r:id="rId97"/>
    <p:sldId id="722" r:id="rId98"/>
    <p:sldId id="724" r:id="rId99"/>
    <p:sldId id="523" r:id="rId100"/>
    <p:sldId id="524" r:id="rId101"/>
    <p:sldId id="726" r:id="rId102"/>
    <p:sldId id="725" r:id="rId103"/>
    <p:sldId id="525" r:id="rId104"/>
    <p:sldId id="727" r:id="rId105"/>
    <p:sldId id="728" r:id="rId106"/>
    <p:sldId id="729" r:id="rId107"/>
    <p:sldId id="730" r:id="rId108"/>
    <p:sldId id="732" r:id="rId109"/>
    <p:sldId id="731" r:id="rId110"/>
    <p:sldId id="733" r:id="rId111"/>
    <p:sldId id="742" r:id="rId112"/>
    <p:sldId id="743" r:id="rId113"/>
    <p:sldId id="746" r:id="rId114"/>
    <p:sldId id="601" r:id="rId115"/>
    <p:sldId id="602" r:id="rId116"/>
    <p:sldId id="603" r:id="rId117"/>
    <p:sldId id="604" r:id="rId118"/>
    <p:sldId id="605" r:id="rId119"/>
    <p:sldId id="606" r:id="rId120"/>
    <p:sldId id="607" r:id="rId121"/>
    <p:sldId id="608" r:id="rId122"/>
    <p:sldId id="609" r:id="rId123"/>
    <p:sldId id="610" r:id="rId124"/>
    <p:sldId id="611" r:id="rId125"/>
    <p:sldId id="612" r:id="rId126"/>
    <p:sldId id="613" r:id="rId127"/>
    <p:sldId id="614" r:id="rId128"/>
    <p:sldId id="615" r:id="rId1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9" d="100"/>
          <a:sy n="69" d="100"/>
        </p:scale>
        <p:origin x="76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theme" Target="theme/theme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slide" Target="slides/slide124.xml"/><Relationship Id="rId13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presProps" Target="pres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2D58CB-F68C-47C6-91A0-1EE89F7A3E5B}" type="datetimeFigureOut">
              <a:rPr lang="en-US" smtClean="0"/>
              <a:t>11/18/2021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FB82C3-2A85-4F61-B282-74B2030913CD}" type="slidenum">
              <a:rPr lang="en-US" smtClean="0"/>
              <a:t>‹#›</a:t>
            </a:fld>
            <a:endParaRPr lang="en-US"/>
          </a:p>
        </p:txBody>
      </p:sp>
    </p:spTree>
    <p:extLst>
      <p:ext uri="{BB962C8B-B14F-4D97-AF65-F5344CB8AC3E}">
        <p14:creationId xmlns:p14="http://schemas.microsoft.com/office/powerpoint/2010/main" val="1371643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CE2E09-86DE-47D5-A3D9-D1AF1CF3198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Tree>
    <p:extLst>
      <p:ext uri="{BB962C8B-B14F-4D97-AF65-F5344CB8AC3E}">
        <p14:creationId xmlns:p14="http://schemas.microsoft.com/office/powerpoint/2010/main" val="1766573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898269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762367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162381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162381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CE2E09-86DE-47D5-A3D9-D1AF1CF3198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Tree>
    <p:extLst>
      <p:ext uri="{BB962C8B-B14F-4D97-AF65-F5344CB8AC3E}">
        <p14:creationId xmlns:p14="http://schemas.microsoft.com/office/powerpoint/2010/main" val="180265262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508357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64410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498660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7462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047927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516649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244654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995759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263355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7326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0919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078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8074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319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3914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275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6610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5221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3750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81395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7497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1845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51664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2446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(Nhiệm vụ các nhóm đã được giao trước một tuần sau tiết học buổi sáng)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dirty="0"/>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99575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11059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25430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3726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97635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43092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9763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16637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486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8102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18424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81037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93841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CE2E09-86DE-47D5-A3D9-D1AF1CF3198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Tree>
    <p:extLst>
      <p:ext uri="{BB962C8B-B14F-4D97-AF65-F5344CB8AC3E}">
        <p14:creationId xmlns:p14="http://schemas.microsoft.com/office/powerpoint/2010/main" val="18026526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3612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90895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64087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66502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50511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48858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86439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94005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54854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50319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4505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CE2E09-86DE-47D5-A3D9-D1AF1CF3198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Tree>
    <p:extLst>
      <p:ext uri="{BB962C8B-B14F-4D97-AF65-F5344CB8AC3E}">
        <p14:creationId xmlns:p14="http://schemas.microsoft.com/office/powerpoint/2010/main" val="22622802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05459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27610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78168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91391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22153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07217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err="1">
                <a:solidFill>
                  <a:srgbClr val="222222"/>
                </a:solidFill>
                <a:effectLst/>
                <a:latin typeface="Times New Roman" panose="02020603050405020304" pitchFamily="18" charset="0"/>
                <a:ea typeface="Times New Roman" panose="02020603050405020304" pitchFamily="18" charset="0"/>
              </a:rPr>
              <a:t>Chú</a:t>
            </a:r>
            <a:r>
              <a:rPr lang="en-US" sz="1200" i="1" dirty="0">
                <a:solidFill>
                  <a:srgbClr val="222222"/>
                </a:solidFill>
                <a:effectLst/>
                <a:latin typeface="Times New Roman" panose="02020603050405020304" pitchFamily="18" charset="0"/>
                <a:ea typeface="Times New Roman" panose="02020603050405020304" pitchFamily="18" charset="0"/>
              </a:rPr>
              <a:t> </a:t>
            </a:r>
            <a:r>
              <a:rPr lang="en-US" sz="1200" i="1" dirty="0" err="1">
                <a:solidFill>
                  <a:srgbClr val="222222"/>
                </a:solidFill>
                <a:effectLst/>
                <a:latin typeface="Times New Roman" panose="02020603050405020304" pitchFamily="18" charset="0"/>
                <a:ea typeface="Times New Roman" panose="02020603050405020304" pitchFamily="18" charset="0"/>
              </a:rPr>
              <a:t>thích</a:t>
            </a:r>
            <a:r>
              <a:rPr lang="en-US" sz="1200" i="1" dirty="0">
                <a:solidFill>
                  <a:srgbClr val="222222"/>
                </a:solidFill>
                <a:effectLst/>
                <a:latin typeface="Times New Roman" panose="02020603050405020304" pitchFamily="18" charset="0"/>
                <a:ea typeface="Times New Roman" panose="02020603050405020304" pitchFamily="18" charset="0"/>
              </a:rPr>
              <a:t>: [1]</a:t>
            </a:r>
            <a:r>
              <a:rPr lang="en-US" sz="1200" i="1" dirty="0" err="1">
                <a:solidFill>
                  <a:srgbClr val="222222"/>
                </a:solidFill>
                <a:effectLst/>
                <a:latin typeface="Times New Roman" panose="02020603050405020304" pitchFamily="18" charset="0"/>
                <a:ea typeface="Times New Roman" panose="02020603050405020304" pitchFamily="18" charset="0"/>
              </a:rPr>
              <a:t>Tầm</a:t>
            </a:r>
            <a:r>
              <a:rPr lang="en-US" sz="1200" i="1" dirty="0">
                <a:solidFill>
                  <a:srgbClr val="222222"/>
                </a:solidFill>
                <a:effectLst/>
                <a:latin typeface="Times New Roman" panose="02020603050405020304" pitchFamily="18" charset="0"/>
                <a:ea typeface="Times New Roman" panose="02020603050405020304" pitchFamily="18" charset="0"/>
              </a:rPr>
              <a:t> ma: </a:t>
            </a:r>
            <a:r>
              <a:rPr lang="en-US" sz="1200" i="1" dirty="0" err="1">
                <a:solidFill>
                  <a:srgbClr val="222222"/>
                </a:solidFill>
                <a:effectLst/>
                <a:latin typeface="Times New Roman" panose="02020603050405020304" pitchFamily="18" charset="0"/>
                <a:ea typeface="Times New Roman" panose="02020603050405020304" pitchFamily="18" charset="0"/>
              </a:rPr>
              <a:t>một</a:t>
            </a:r>
            <a:r>
              <a:rPr lang="en-US" sz="1200" i="1" dirty="0">
                <a:solidFill>
                  <a:srgbClr val="222222"/>
                </a:solidFill>
                <a:effectLst/>
                <a:latin typeface="Times New Roman" panose="02020603050405020304" pitchFamily="18" charset="0"/>
                <a:ea typeface="Times New Roman" panose="02020603050405020304" pitchFamily="18" charset="0"/>
              </a:rPr>
              <a:t> </a:t>
            </a:r>
            <a:r>
              <a:rPr lang="en-US" sz="1200" i="1" dirty="0" err="1">
                <a:solidFill>
                  <a:srgbClr val="222222"/>
                </a:solidFill>
                <a:effectLst/>
                <a:latin typeface="Times New Roman" panose="02020603050405020304" pitchFamily="18" charset="0"/>
                <a:ea typeface="Times New Roman" panose="02020603050405020304" pitchFamily="18" charset="0"/>
              </a:rPr>
              <a:t>loại</a:t>
            </a:r>
            <a:r>
              <a:rPr lang="en-US" sz="1200" i="1" dirty="0">
                <a:solidFill>
                  <a:srgbClr val="222222"/>
                </a:solidFill>
                <a:effectLst/>
                <a:latin typeface="Times New Roman" panose="02020603050405020304" pitchFamily="18" charset="0"/>
                <a:ea typeface="Times New Roman" panose="02020603050405020304" pitchFamily="18" charset="0"/>
              </a:rPr>
              <a:t> </a:t>
            </a:r>
            <a:r>
              <a:rPr lang="en-US" sz="1200" i="1" dirty="0" err="1">
                <a:solidFill>
                  <a:srgbClr val="222222"/>
                </a:solidFill>
                <a:effectLst/>
                <a:latin typeface="Times New Roman" panose="02020603050405020304" pitchFamily="18" charset="0"/>
                <a:ea typeface="Times New Roman" panose="02020603050405020304" pitchFamily="18" charset="0"/>
              </a:rPr>
              <a:t>cây</a:t>
            </a:r>
            <a:r>
              <a:rPr lang="en-US" sz="1200" i="1" dirty="0">
                <a:solidFill>
                  <a:srgbClr val="222222"/>
                </a:solidFill>
                <a:effectLst/>
                <a:latin typeface="Times New Roman" panose="02020603050405020304" pitchFamily="18" charset="0"/>
                <a:ea typeface="Times New Roman" panose="02020603050405020304" pitchFamily="18" charset="0"/>
              </a:rPr>
              <a:t> </a:t>
            </a:r>
            <a:r>
              <a:rPr lang="en-US" sz="1200" i="1" dirty="0" err="1">
                <a:solidFill>
                  <a:srgbClr val="222222"/>
                </a:solidFill>
                <a:effectLst/>
                <a:latin typeface="Times New Roman" panose="02020603050405020304" pitchFamily="18" charset="0"/>
                <a:ea typeface="Times New Roman" panose="02020603050405020304" pitchFamily="18" charset="0"/>
              </a:rPr>
              <a:t>có</a:t>
            </a:r>
            <a:r>
              <a:rPr lang="en-US" sz="1200" i="1" dirty="0">
                <a:solidFill>
                  <a:srgbClr val="222222"/>
                </a:solidFill>
                <a:effectLst/>
                <a:latin typeface="Times New Roman" panose="02020603050405020304" pitchFamily="18" charset="0"/>
                <a:ea typeface="Times New Roman" panose="02020603050405020304" pitchFamily="18" charset="0"/>
              </a:rPr>
              <a:t> </a:t>
            </a:r>
            <a:r>
              <a:rPr lang="en-US" sz="1200" i="1" dirty="0" err="1">
                <a:solidFill>
                  <a:srgbClr val="222222"/>
                </a:solidFill>
                <a:effectLst/>
                <a:latin typeface="Times New Roman" panose="02020603050405020304" pitchFamily="18" charset="0"/>
                <a:ea typeface="Times New Roman" panose="02020603050405020304" pitchFamily="18" charset="0"/>
              </a:rPr>
              <a:t>sợi</a:t>
            </a:r>
            <a:r>
              <a:rPr lang="en-US" sz="1200" i="1" dirty="0">
                <a:solidFill>
                  <a:srgbClr val="222222"/>
                </a:solidFill>
                <a:effectLst/>
                <a:latin typeface="Times New Roman" panose="02020603050405020304" pitchFamily="18" charset="0"/>
                <a:ea typeface="Times New Roman" panose="02020603050405020304" pitchFamily="18" charset="0"/>
              </a:rPr>
              <a:t>, </a:t>
            </a:r>
            <a:r>
              <a:rPr lang="en-US" sz="1200" i="1" dirty="0" err="1">
                <a:solidFill>
                  <a:srgbClr val="222222"/>
                </a:solidFill>
                <a:effectLst/>
                <a:latin typeface="Times New Roman" panose="02020603050405020304" pitchFamily="18" charset="0"/>
                <a:ea typeface="Times New Roman" panose="02020603050405020304" pitchFamily="18" charset="0"/>
              </a:rPr>
              <a:t>giống</a:t>
            </a:r>
            <a:r>
              <a:rPr lang="en-US" sz="1200" i="1" dirty="0">
                <a:solidFill>
                  <a:srgbClr val="222222"/>
                </a:solidFill>
                <a:effectLst/>
                <a:latin typeface="Times New Roman" panose="02020603050405020304" pitchFamily="18" charset="0"/>
                <a:ea typeface="Times New Roman" panose="02020603050405020304" pitchFamily="18" charset="0"/>
              </a:rPr>
              <a:t> </a:t>
            </a:r>
            <a:r>
              <a:rPr lang="en-US" sz="1200" i="1" dirty="0" err="1">
                <a:solidFill>
                  <a:srgbClr val="222222"/>
                </a:solidFill>
                <a:effectLst/>
                <a:latin typeface="Times New Roman" panose="02020603050405020304" pitchFamily="18" charset="0"/>
                <a:ea typeface="Times New Roman" panose="02020603050405020304" pitchFamily="18" charset="0"/>
              </a:rPr>
              <a:t>cây</a:t>
            </a:r>
            <a:r>
              <a:rPr lang="en-US" sz="1200" i="1" dirty="0">
                <a:solidFill>
                  <a:srgbClr val="222222"/>
                </a:solidFill>
                <a:effectLst/>
                <a:latin typeface="Times New Roman" panose="02020603050405020304" pitchFamily="18" charset="0"/>
                <a:ea typeface="Times New Roman" panose="02020603050405020304" pitchFamily="18" charset="0"/>
              </a:rPr>
              <a:t> gai ở </a:t>
            </a:r>
            <a:r>
              <a:rPr lang="en-US" sz="1200" i="1" dirty="0" err="1">
                <a:solidFill>
                  <a:srgbClr val="222222"/>
                </a:solidFill>
                <a:effectLst/>
                <a:latin typeface="Times New Roman" panose="02020603050405020304" pitchFamily="18" charset="0"/>
                <a:ea typeface="Times New Roman" panose="02020603050405020304" pitchFamily="18" charset="0"/>
              </a:rPr>
              <a:t>nước</a:t>
            </a:r>
            <a:r>
              <a:rPr lang="en-US" sz="1200" i="1" dirty="0">
                <a:solidFill>
                  <a:srgbClr val="222222"/>
                </a:solidFill>
                <a:effectLst/>
                <a:latin typeface="Times New Roman" panose="02020603050405020304" pitchFamily="18" charset="0"/>
                <a:ea typeface="Times New Roman" panose="02020603050405020304" pitchFamily="18" charset="0"/>
              </a:rPr>
              <a:t> ta.</a:t>
            </a:r>
            <a:endParaRPr lang="en-US" sz="12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314895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89091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556277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4266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571279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54826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267820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CE2E09-86DE-47D5-A3D9-D1AF1CF3198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Tree>
    <p:extLst>
      <p:ext uri="{BB962C8B-B14F-4D97-AF65-F5344CB8AC3E}">
        <p14:creationId xmlns:p14="http://schemas.microsoft.com/office/powerpoint/2010/main" val="374253295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433255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517021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10806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863040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203044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476271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6265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532898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636853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282709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444229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779594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928781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193850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33512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208311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961482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335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67439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33512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208311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219185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76236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460495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665507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162381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572761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208311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2191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F53657-3300-4B45-A1A4-93B970EFFC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D16AD27-9BB3-4D4A-B26E-0D0033ACD2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B3475ED-6A53-44D4-AB80-66BCE7FD0A8A}"/>
              </a:ext>
            </a:extLst>
          </p:cNvPr>
          <p:cNvSpPr>
            <a:spLocks noGrp="1"/>
          </p:cNvSpPr>
          <p:nvPr>
            <p:ph type="dt" sz="half" idx="10"/>
          </p:nvPr>
        </p:nvSpPr>
        <p:spPr/>
        <p:txBody>
          <a:bodyPr/>
          <a:lstStyle/>
          <a:p>
            <a:fld id="{852DAB2A-4220-4418-90DB-31EEAA68824C}" type="datetimeFigureOut">
              <a:rPr lang="en-US" smtClean="0"/>
              <a:t>11/18/2021</a:t>
            </a:fld>
            <a:endParaRPr lang="en-US"/>
          </a:p>
        </p:txBody>
      </p:sp>
      <p:sp>
        <p:nvSpPr>
          <p:cNvPr id="5" name="Footer Placeholder 4">
            <a:extLst>
              <a:ext uri="{FF2B5EF4-FFF2-40B4-BE49-F238E27FC236}">
                <a16:creationId xmlns:a16="http://schemas.microsoft.com/office/drawing/2014/main" xmlns="" id="{F368C6BB-84C1-417C-80D8-193AE5C107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80E2A0A-D837-4DA2-9D19-46805891C970}"/>
              </a:ext>
            </a:extLst>
          </p:cNvPr>
          <p:cNvSpPr>
            <a:spLocks noGrp="1"/>
          </p:cNvSpPr>
          <p:nvPr>
            <p:ph type="sldNum" sz="quarter" idx="12"/>
          </p:nvPr>
        </p:nvSpPr>
        <p:spPr/>
        <p:txBody>
          <a:bodyPr/>
          <a:lstStyle/>
          <a:p>
            <a:fld id="{9D485AFA-8BAB-446E-BC26-43EDD1A47337}" type="slidenum">
              <a:rPr lang="en-US" smtClean="0"/>
              <a:t>‹#›</a:t>
            </a:fld>
            <a:endParaRPr lang="en-US"/>
          </a:p>
        </p:txBody>
      </p:sp>
    </p:spTree>
    <p:extLst>
      <p:ext uri="{BB962C8B-B14F-4D97-AF65-F5344CB8AC3E}">
        <p14:creationId xmlns:p14="http://schemas.microsoft.com/office/powerpoint/2010/main" val="334918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57BB1D-8479-4A5B-B9C6-065C59CCA8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26EE719-9C0C-4AD5-B637-AAC52CEFCB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AD89F44-4051-4C16-B21D-4CF3208B8E57}"/>
              </a:ext>
            </a:extLst>
          </p:cNvPr>
          <p:cNvSpPr>
            <a:spLocks noGrp="1"/>
          </p:cNvSpPr>
          <p:nvPr>
            <p:ph type="dt" sz="half" idx="10"/>
          </p:nvPr>
        </p:nvSpPr>
        <p:spPr/>
        <p:txBody>
          <a:bodyPr/>
          <a:lstStyle/>
          <a:p>
            <a:fld id="{852DAB2A-4220-4418-90DB-31EEAA68824C}" type="datetimeFigureOut">
              <a:rPr lang="en-US" smtClean="0"/>
              <a:t>11/18/2021</a:t>
            </a:fld>
            <a:endParaRPr lang="en-US"/>
          </a:p>
        </p:txBody>
      </p:sp>
      <p:sp>
        <p:nvSpPr>
          <p:cNvPr id="5" name="Footer Placeholder 4">
            <a:extLst>
              <a:ext uri="{FF2B5EF4-FFF2-40B4-BE49-F238E27FC236}">
                <a16:creationId xmlns:a16="http://schemas.microsoft.com/office/drawing/2014/main" xmlns="" id="{2A4FB007-9179-45B7-A42D-DEF88F1C3F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2A019ED-ABBF-4199-9D22-6A9520D21304}"/>
              </a:ext>
            </a:extLst>
          </p:cNvPr>
          <p:cNvSpPr>
            <a:spLocks noGrp="1"/>
          </p:cNvSpPr>
          <p:nvPr>
            <p:ph type="sldNum" sz="quarter" idx="12"/>
          </p:nvPr>
        </p:nvSpPr>
        <p:spPr/>
        <p:txBody>
          <a:bodyPr/>
          <a:lstStyle/>
          <a:p>
            <a:fld id="{9D485AFA-8BAB-446E-BC26-43EDD1A47337}" type="slidenum">
              <a:rPr lang="en-US" smtClean="0"/>
              <a:t>‹#›</a:t>
            </a:fld>
            <a:endParaRPr lang="en-US"/>
          </a:p>
        </p:txBody>
      </p:sp>
    </p:spTree>
    <p:extLst>
      <p:ext uri="{BB962C8B-B14F-4D97-AF65-F5344CB8AC3E}">
        <p14:creationId xmlns:p14="http://schemas.microsoft.com/office/powerpoint/2010/main" val="1173612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E87515F-FBC2-4DE6-81C4-3B3FB46F51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5F6D4C3-0C64-4D45-9035-5E1CE4E73B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9D546F9-FE37-46BB-83C4-69ECD2E529C6}"/>
              </a:ext>
            </a:extLst>
          </p:cNvPr>
          <p:cNvSpPr>
            <a:spLocks noGrp="1"/>
          </p:cNvSpPr>
          <p:nvPr>
            <p:ph type="dt" sz="half" idx="10"/>
          </p:nvPr>
        </p:nvSpPr>
        <p:spPr/>
        <p:txBody>
          <a:bodyPr/>
          <a:lstStyle/>
          <a:p>
            <a:fld id="{852DAB2A-4220-4418-90DB-31EEAA68824C}" type="datetimeFigureOut">
              <a:rPr lang="en-US" smtClean="0"/>
              <a:t>11/18/2021</a:t>
            </a:fld>
            <a:endParaRPr lang="en-US"/>
          </a:p>
        </p:txBody>
      </p:sp>
      <p:sp>
        <p:nvSpPr>
          <p:cNvPr id="5" name="Footer Placeholder 4">
            <a:extLst>
              <a:ext uri="{FF2B5EF4-FFF2-40B4-BE49-F238E27FC236}">
                <a16:creationId xmlns:a16="http://schemas.microsoft.com/office/drawing/2014/main" xmlns="" id="{56B8ECFC-C9E6-47CB-99F8-CDD1858B33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8F0D022-3BFE-4836-BE77-1D1B87200850}"/>
              </a:ext>
            </a:extLst>
          </p:cNvPr>
          <p:cNvSpPr>
            <a:spLocks noGrp="1"/>
          </p:cNvSpPr>
          <p:nvPr>
            <p:ph type="sldNum" sz="quarter" idx="12"/>
          </p:nvPr>
        </p:nvSpPr>
        <p:spPr/>
        <p:txBody>
          <a:bodyPr/>
          <a:lstStyle/>
          <a:p>
            <a:fld id="{9D485AFA-8BAB-446E-BC26-43EDD1A47337}" type="slidenum">
              <a:rPr lang="en-US" smtClean="0"/>
              <a:t>‹#›</a:t>
            </a:fld>
            <a:endParaRPr lang="en-US"/>
          </a:p>
        </p:txBody>
      </p:sp>
    </p:spTree>
    <p:extLst>
      <p:ext uri="{BB962C8B-B14F-4D97-AF65-F5344CB8AC3E}">
        <p14:creationId xmlns:p14="http://schemas.microsoft.com/office/powerpoint/2010/main" val="1639276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7"/>
        <p:cNvGrpSpPr/>
        <p:nvPr/>
      </p:nvGrpSpPr>
      <p:grpSpPr>
        <a:xfrm>
          <a:off x="0" y="0"/>
          <a:ext cx="0" cy="0"/>
          <a:chOff x="0" y="0"/>
          <a:chExt cx="0" cy="0"/>
        </a:xfrm>
      </p:grpSpPr>
      <p:sp>
        <p:nvSpPr>
          <p:cNvPr id="38" name="Google Shape;38;p56"/>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6"/>
          <p:cNvSpPr txBox="1">
            <a:spLocks noGrp="1"/>
          </p:cNvSpPr>
          <p:nvPr>
            <p:ph type="body" idx="1"/>
          </p:nvPr>
        </p:nvSpPr>
        <p:spPr>
          <a:xfrm>
            <a:off x="609600" y="1935480"/>
            <a:ext cx="10972800" cy="438912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0" name="Google Shape;40;p56"/>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6"/>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6"/>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62935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57"/>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7"/>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7"/>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0612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47"/>
        <p:cNvGrpSpPr/>
        <p:nvPr/>
      </p:nvGrpSpPr>
      <p:grpSpPr>
        <a:xfrm>
          <a:off x="0" y="0"/>
          <a:ext cx="0" cy="0"/>
          <a:chOff x="0" y="0"/>
          <a:chExt cx="0" cy="0"/>
        </a:xfrm>
      </p:grpSpPr>
      <p:sp>
        <p:nvSpPr>
          <p:cNvPr id="48" name="Google Shape;48;p54"/>
          <p:cNvSpPr txBox="1">
            <a:spLocks noGrp="1"/>
          </p:cNvSpPr>
          <p:nvPr>
            <p:ph type="ctrTitle"/>
          </p:nvPr>
        </p:nvSpPr>
        <p:spPr>
          <a:xfrm>
            <a:off x="711200" y="1371600"/>
            <a:ext cx="10468864" cy="1828800"/>
          </a:xfrm>
          <a:prstGeom prst="rect">
            <a:avLst/>
          </a:prstGeom>
          <a:noFill/>
          <a:ln>
            <a:noFill/>
          </a:ln>
        </p:spPr>
        <p:txBody>
          <a:bodyPr spcFirstLastPara="1" wrap="square" lIns="0" tIns="0" rIns="18275" bIns="0" anchor="b" anchorCtr="0">
            <a:normAutofit/>
          </a:bodyPr>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4"/>
          <p:cNvSpPr txBox="1">
            <a:spLocks noGrp="1"/>
          </p:cNvSpPr>
          <p:nvPr>
            <p:ph type="subTitle" idx="1"/>
          </p:nvPr>
        </p:nvSpPr>
        <p:spPr>
          <a:xfrm>
            <a:off x="711200" y="3228536"/>
            <a:ext cx="10472928" cy="1752600"/>
          </a:xfrm>
          <a:prstGeom prst="rect">
            <a:avLst/>
          </a:prstGeom>
          <a:noFill/>
          <a:ln>
            <a:noFill/>
          </a:ln>
        </p:spPr>
        <p:txBody>
          <a:bodyPr spcFirstLastPara="1" wrap="square" lIns="0" tIns="45700" rIns="18275" bIns="45700" anchor="t" anchorCtr="0">
            <a:normAutofit/>
          </a:bodyPr>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50" name="Google Shape;50;p54"/>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4"/>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4"/>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75076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gradFill>
          <a:gsLst>
            <a:gs pos="0">
              <a:srgbClr val="439FD7"/>
            </a:gs>
            <a:gs pos="25000">
              <a:srgbClr val="4397CA"/>
            </a:gs>
            <a:gs pos="100000">
              <a:srgbClr val="00466A"/>
            </a:gs>
          </a:gsLst>
          <a:path path="circle">
            <a:fillToRect l="50000" t="50000" r="50000" b="50000"/>
          </a:path>
          <a:tileRect/>
        </a:gradFill>
        <a:effectLst/>
      </p:bgPr>
    </p:bg>
    <p:spTree>
      <p:nvGrpSpPr>
        <p:cNvPr id="1" name="Shape 53"/>
        <p:cNvGrpSpPr/>
        <p:nvPr/>
      </p:nvGrpSpPr>
      <p:grpSpPr>
        <a:xfrm>
          <a:off x="0" y="0"/>
          <a:ext cx="0" cy="0"/>
          <a:chOff x="0" y="0"/>
          <a:chExt cx="0" cy="0"/>
        </a:xfrm>
      </p:grpSpPr>
      <p:sp>
        <p:nvSpPr>
          <p:cNvPr id="54" name="Google Shape;54;p58"/>
          <p:cNvSpPr txBox="1">
            <a:spLocks noGrp="1"/>
          </p:cNvSpPr>
          <p:nvPr>
            <p:ph type="title"/>
          </p:nvPr>
        </p:nvSpPr>
        <p:spPr>
          <a:xfrm>
            <a:off x="707136" y="1316736"/>
            <a:ext cx="10363200" cy="1362456"/>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4AE3AC"/>
              </a:buClr>
              <a:buSzPts val="5600"/>
              <a:buFont typeface="Calibri"/>
              <a:buNone/>
              <a:defRPr sz="5600" b="1"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58"/>
          <p:cNvSpPr txBox="1">
            <a:spLocks noGrp="1"/>
          </p:cNvSpPr>
          <p:nvPr>
            <p:ph type="body" idx="1"/>
          </p:nvPr>
        </p:nvSpPr>
        <p:spPr>
          <a:xfrm>
            <a:off x="707136" y="2704664"/>
            <a:ext cx="10363200" cy="1509712"/>
          </a:xfrm>
          <a:prstGeom prst="rect">
            <a:avLst/>
          </a:prstGeom>
          <a:noFill/>
          <a:ln>
            <a:noFill/>
          </a:ln>
        </p:spPr>
        <p:txBody>
          <a:bodyPr spcFirstLastPara="1" wrap="square" lIns="45700" tIns="45700" rIns="45700" bIns="45700" anchor="t" anchorCtr="0">
            <a:normAutofit/>
          </a:bodyPr>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6" name="Google Shape;56;p58"/>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8"/>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8"/>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66927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9"/>
        <p:cNvGrpSpPr/>
        <p:nvPr/>
      </p:nvGrpSpPr>
      <p:grpSpPr>
        <a:xfrm>
          <a:off x="0" y="0"/>
          <a:ext cx="0" cy="0"/>
          <a:chOff x="0" y="0"/>
          <a:chExt cx="0" cy="0"/>
        </a:xfrm>
      </p:grpSpPr>
      <p:sp>
        <p:nvSpPr>
          <p:cNvPr id="60" name="Google Shape;60;p59"/>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9"/>
          <p:cNvSpPr txBox="1">
            <a:spLocks noGrp="1"/>
          </p:cNvSpPr>
          <p:nvPr>
            <p:ph type="body" idx="1"/>
          </p:nvPr>
        </p:nvSpPr>
        <p:spPr>
          <a:xfrm>
            <a:off x="609600" y="1920085"/>
            <a:ext cx="53848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2" name="Google Shape;62;p59"/>
          <p:cNvSpPr txBox="1">
            <a:spLocks noGrp="1"/>
          </p:cNvSpPr>
          <p:nvPr>
            <p:ph type="body" idx="2"/>
          </p:nvPr>
        </p:nvSpPr>
        <p:spPr>
          <a:xfrm>
            <a:off x="6197600" y="1920085"/>
            <a:ext cx="53848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3" name="Google Shape;63;p59"/>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9"/>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59"/>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40296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6"/>
        <p:cNvGrpSpPr/>
        <p:nvPr/>
      </p:nvGrpSpPr>
      <p:grpSpPr>
        <a:xfrm>
          <a:off x="0" y="0"/>
          <a:ext cx="0" cy="0"/>
          <a:chOff x="0" y="0"/>
          <a:chExt cx="0" cy="0"/>
        </a:xfrm>
      </p:grpSpPr>
      <p:sp>
        <p:nvSpPr>
          <p:cNvPr id="67" name="Google Shape;67;p60"/>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60"/>
          <p:cNvSpPr txBox="1">
            <a:spLocks noGrp="1"/>
          </p:cNvSpPr>
          <p:nvPr>
            <p:ph type="body" idx="1"/>
          </p:nvPr>
        </p:nvSpPr>
        <p:spPr>
          <a:xfrm>
            <a:off x="609600" y="1855248"/>
            <a:ext cx="5386917" cy="65935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9" name="Google Shape;69;p60"/>
          <p:cNvSpPr txBox="1">
            <a:spLocks noGrp="1"/>
          </p:cNvSpPr>
          <p:nvPr>
            <p:ph type="body" idx="2"/>
          </p:nvPr>
        </p:nvSpPr>
        <p:spPr>
          <a:xfrm>
            <a:off x="6193368" y="1859758"/>
            <a:ext cx="5389033" cy="654843"/>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0" name="Google Shape;70;p60"/>
          <p:cNvSpPr txBox="1">
            <a:spLocks noGrp="1"/>
          </p:cNvSpPr>
          <p:nvPr>
            <p:ph type="body" idx="3"/>
          </p:nvPr>
        </p:nvSpPr>
        <p:spPr>
          <a:xfrm>
            <a:off x="609600" y="2514600"/>
            <a:ext cx="5386917"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1" name="Google Shape;71;p60"/>
          <p:cNvSpPr txBox="1">
            <a:spLocks noGrp="1"/>
          </p:cNvSpPr>
          <p:nvPr>
            <p:ph type="body" idx="4"/>
          </p:nvPr>
        </p:nvSpPr>
        <p:spPr>
          <a:xfrm>
            <a:off x="6193368" y="2514600"/>
            <a:ext cx="5389033"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2" name="Google Shape;72;p60"/>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0"/>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0"/>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49846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5"/>
        <p:cNvGrpSpPr/>
        <p:nvPr/>
      </p:nvGrpSpPr>
      <p:grpSpPr>
        <a:xfrm>
          <a:off x="0" y="0"/>
          <a:ext cx="0" cy="0"/>
          <a:chOff x="0" y="0"/>
          <a:chExt cx="0" cy="0"/>
        </a:xfrm>
      </p:grpSpPr>
      <p:sp>
        <p:nvSpPr>
          <p:cNvPr id="76" name="Google Shape;76;p61"/>
          <p:cNvSpPr txBox="1">
            <a:spLocks noGrp="1"/>
          </p:cNvSpPr>
          <p:nvPr>
            <p:ph type="title"/>
          </p:nvPr>
        </p:nvSpPr>
        <p:spPr>
          <a:xfrm>
            <a:off x="609600" y="704088"/>
            <a:ext cx="110744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61"/>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1"/>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1"/>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09965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0"/>
        <p:cNvGrpSpPr/>
        <p:nvPr/>
      </p:nvGrpSpPr>
      <p:grpSpPr>
        <a:xfrm>
          <a:off x="0" y="0"/>
          <a:ext cx="0" cy="0"/>
          <a:chOff x="0" y="0"/>
          <a:chExt cx="0" cy="0"/>
        </a:xfrm>
      </p:grpSpPr>
      <p:sp>
        <p:nvSpPr>
          <p:cNvPr id="81" name="Google Shape;81;p62"/>
          <p:cNvSpPr txBox="1">
            <a:spLocks noGrp="1"/>
          </p:cNvSpPr>
          <p:nvPr>
            <p:ph type="title"/>
          </p:nvPr>
        </p:nvSpPr>
        <p:spPr>
          <a:xfrm>
            <a:off x="914400" y="514352"/>
            <a:ext cx="3657600" cy="11620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62"/>
          <p:cNvSpPr txBox="1">
            <a:spLocks noGrp="1"/>
          </p:cNvSpPr>
          <p:nvPr>
            <p:ph type="body" idx="1"/>
          </p:nvPr>
        </p:nvSpPr>
        <p:spPr>
          <a:xfrm>
            <a:off x="914400" y="1676400"/>
            <a:ext cx="3657600" cy="4572000"/>
          </a:xfrm>
          <a:prstGeom prst="rect">
            <a:avLst/>
          </a:prstGeom>
          <a:noFill/>
          <a:ln>
            <a:noFill/>
          </a:ln>
        </p:spPr>
        <p:txBody>
          <a:bodyPr spcFirstLastPara="1" wrap="square" lIns="18275" tIns="45700" rIns="18275" bIns="45700" anchor="t" anchorCtr="0">
            <a:normAutofit/>
          </a:bodyPr>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62"/>
          <p:cNvSpPr txBox="1">
            <a:spLocks noGrp="1"/>
          </p:cNvSpPr>
          <p:nvPr>
            <p:ph type="body" idx="2"/>
          </p:nvPr>
        </p:nvSpPr>
        <p:spPr>
          <a:xfrm>
            <a:off x="4766733" y="1676400"/>
            <a:ext cx="6815667" cy="4572000"/>
          </a:xfrm>
          <a:prstGeom prst="rect">
            <a:avLst/>
          </a:prstGeom>
          <a:noFill/>
          <a:ln>
            <a:noFill/>
          </a:ln>
        </p:spPr>
        <p:txBody>
          <a:bodyPr spcFirstLastPara="1" wrap="square" lIns="91425" tIns="0" rIns="91425" bIns="45700" anchor="t" anchorCtr="0">
            <a:normAutofit/>
          </a:bodyPr>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4" name="Google Shape;84;p62"/>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62"/>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62"/>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73594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F7F548-4C47-4F4A-982B-DCD66D9E2C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4F7A76F-C9EE-4EE3-8E19-8E957E593E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02ACC40-4FE7-49BD-BC54-062F5780A5D1}"/>
              </a:ext>
            </a:extLst>
          </p:cNvPr>
          <p:cNvSpPr>
            <a:spLocks noGrp="1"/>
          </p:cNvSpPr>
          <p:nvPr>
            <p:ph type="dt" sz="half" idx="10"/>
          </p:nvPr>
        </p:nvSpPr>
        <p:spPr/>
        <p:txBody>
          <a:bodyPr/>
          <a:lstStyle/>
          <a:p>
            <a:fld id="{852DAB2A-4220-4418-90DB-31EEAA68824C}" type="datetimeFigureOut">
              <a:rPr lang="en-US" smtClean="0"/>
              <a:t>11/18/2021</a:t>
            </a:fld>
            <a:endParaRPr lang="en-US"/>
          </a:p>
        </p:txBody>
      </p:sp>
      <p:sp>
        <p:nvSpPr>
          <p:cNvPr id="5" name="Footer Placeholder 4">
            <a:extLst>
              <a:ext uri="{FF2B5EF4-FFF2-40B4-BE49-F238E27FC236}">
                <a16:creationId xmlns:a16="http://schemas.microsoft.com/office/drawing/2014/main" xmlns="" id="{BEDA426F-8AB5-4A56-81DF-95C5BEA108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AF15C75-D958-4D47-8476-D923F8A5FF58}"/>
              </a:ext>
            </a:extLst>
          </p:cNvPr>
          <p:cNvSpPr>
            <a:spLocks noGrp="1"/>
          </p:cNvSpPr>
          <p:nvPr>
            <p:ph type="sldNum" sz="quarter" idx="12"/>
          </p:nvPr>
        </p:nvSpPr>
        <p:spPr/>
        <p:txBody>
          <a:bodyPr/>
          <a:lstStyle/>
          <a:p>
            <a:fld id="{9D485AFA-8BAB-446E-BC26-43EDD1A47337}" type="slidenum">
              <a:rPr lang="en-US" smtClean="0"/>
              <a:t>‹#›</a:t>
            </a:fld>
            <a:endParaRPr lang="en-US"/>
          </a:p>
        </p:txBody>
      </p:sp>
    </p:spTree>
    <p:extLst>
      <p:ext uri="{BB962C8B-B14F-4D97-AF65-F5344CB8AC3E}">
        <p14:creationId xmlns:p14="http://schemas.microsoft.com/office/powerpoint/2010/main" val="21207725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87"/>
        <p:cNvGrpSpPr/>
        <p:nvPr/>
      </p:nvGrpSpPr>
      <p:grpSpPr>
        <a:xfrm>
          <a:off x="0" y="0"/>
          <a:ext cx="0" cy="0"/>
          <a:chOff x="0" y="0"/>
          <a:chExt cx="0" cy="0"/>
        </a:xfrm>
      </p:grpSpPr>
      <p:sp>
        <p:nvSpPr>
          <p:cNvPr id="88" name="Google Shape;88;p63"/>
          <p:cNvSpPr/>
          <p:nvPr/>
        </p:nvSpPr>
        <p:spPr>
          <a:xfrm rot="-10380000" flipH="1">
            <a:off x="4221004" y="1108077"/>
            <a:ext cx="70104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89" name="Google Shape;89;p63"/>
          <p:cNvSpPr/>
          <p:nvPr/>
        </p:nvSpPr>
        <p:spPr>
          <a:xfrm rot="-10380000" flipH="1">
            <a:off x="10672179" y="5359769"/>
            <a:ext cx="207264"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90" name="Google Shape;90;p63"/>
          <p:cNvSpPr txBox="1">
            <a:spLocks noGrp="1"/>
          </p:cNvSpPr>
          <p:nvPr>
            <p:ph type="title"/>
          </p:nvPr>
        </p:nvSpPr>
        <p:spPr>
          <a:xfrm>
            <a:off x="812800" y="1176997"/>
            <a:ext cx="2950464" cy="1582621"/>
          </a:xfrm>
          <a:prstGeom prst="rect">
            <a:avLst/>
          </a:prstGeom>
          <a:noFill/>
          <a:ln>
            <a:noFill/>
          </a:ln>
        </p:spPr>
        <p:txBody>
          <a:bodyPr spcFirstLastPara="1" wrap="square" lIns="45700" tIns="45700" rIns="45700" bIns="45700" anchor="b" anchorCtr="0">
            <a:normAutofit/>
          </a:bodyPr>
          <a:lstStyle>
            <a:lvl1pPr lvl="0" algn="l">
              <a:spcBef>
                <a:spcPts val="0"/>
              </a:spcBef>
              <a:spcAft>
                <a:spcPts val="0"/>
              </a:spcAft>
              <a:buClr>
                <a:schemeClr val="dk2"/>
              </a:buClr>
              <a:buSzPts val="2000"/>
              <a:buFont typeface="Calibri"/>
              <a:buNone/>
              <a:defRPr sz="2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63"/>
          <p:cNvSpPr txBox="1">
            <a:spLocks noGrp="1"/>
          </p:cNvSpPr>
          <p:nvPr>
            <p:ph type="body" idx="1"/>
          </p:nvPr>
        </p:nvSpPr>
        <p:spPr>
          <a:xfrm>
            <a:off x="812800" y="2828785"/>
            <a:ext cx="2946400" cy="2179320"/>
          </a:xfrm>
          <a:prstGeom prst="rect">
            <a:avLst/>
          </a:prstGeom>
          <a:noFill/>
          <a:ln>
            <a:noFill/>
          </a:ln>
        </p:spPr>
        <p:txBody>
          <a:bodyPr spcFirstLastPara="1" wrap="square" lIns="64000" tIns="45700" rIns="45700" bIns="45700" anchor="t" anchorCtr="0">
            <a:normAutofit/>
          </a:bodyPr>
          <a:lstStyle>
            <a:lvl1pPr marL="457200" lvl="0" indent="-228600" algn="l">
              <a:spcBef>
                <a:spcPts val="250"/>
              </a:spcBef>
              <a:spcAft>
                <a:spcPts val="0"/>
              </a:spcAft>
              <a:buSzPts val="1235"/>
              <a:buFont typeface="Constantia"/>
              <a:buNone/>
              <a:defRPr sz="1300"/>
            </a:lvl1pPr>
            <a:lvl2pPr marL="914400" lvl="1" indent="-293369" algn="l">
              <a:spcBef>
                <a:spcPts val="240"/>
              </a:spcBef>
              <a:spcAft>
                <a:spcPts val="0"/>
              </a:spcAft>
              <a:buSzPts val="1020"/>
              <a:buChar char="⚫"/>
              <a:defRPr sz="1200"/>
            </a:lvl2pPr>
            <a:lvl3pPr marL="1371600" lvl="2" indent="-273050" algn="l">
              <a:spcBef>
                <a:spcPts val="200"/>
              </a:spcBef>
              <a:spcAft>
                <a:spcPts val="0"/>
              </a:spcAft>
              <a:buSzPts val="700"/>
              <a:buChar char="⚫"/>
              <a:defRPr sz="1000"/>
            </a:lvl3pPr>
            <a:lvl4pPr marL="1828800" lvl="3" indent="-265747" algn="l">
              <a:spcBef>
                <a:spcPts val="180"/>
              </a:spcBef>
              <a:spcAft>
                <a:spcPts val="0"/>
              </a:spcAft>
              <a:buSzPts val="585"/>
              <a:buChar char="⚫"/>
              <a:defRPr sz="900"/>
            </a:lvl4pPr>
            <a:lvl5pPr marL="2286000" lvl="4" indent="-265747" algn="l">
              <a:spcBef>
                <a:spcPts val="180"/>
              </a:spcBef>
              <a:spcAft>
                <a:spcPts val="0"/>
              </a:spcAft>
              <a:buSzPts val="585"/>
              <a:buChar char="⚫"/>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2" name="Google Shape;92;p63"/>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63"/>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63"/>
          <p:cNvSpPr txBox="1">
            <a:spLocks noGrp="1"/>
          </p:cNvSpPr>
          <p:nvPr>
            <p:ph type="sldNum" idx="12"/>
          </p:nvPr>
        </p:nvSpPr>
        <p:spPr>
          <a:xfrm>
            <a:off x="10769600" y="6356351"/>
            <a:ext cx="8128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95" name="Google Shape;95;p63"/>
          <p:cNvSpPr>
            <a:spLocks noGrp="1"/>
          </p:cNvSpPr>
          <p:nvPr>
            <p:ph type="pic" idx="2"/>
          </p:nvPr>
        </p:nvSpPr>
        <p:spPr>
          <a:xfrm rot="420000">
            <a:off x="4647724" y="1199517"/>
            <a:ext cx="615696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640"/>
              </a:spcBef>
              <a:spcAft>
                <a:spcPts val="0"/>
              </a:spcAft>
              <a:buClr>
                <a:schemeClr val="accent3"/>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96" name="Google Shape;96;p63"/>
          <p:cNvSpPr/>
          <p:nvPr/>
        </p:nvSpPr>
        <p:spPr>
          <a:xfrm rot="10800000" flipH="1">
            <a:off x="-12700" y="5816600"/>
            <a:ext cx="1221740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97" name="Google Shape;97;p63"/>
          <p:cNvSpPr/>
          <p:nvPr/>
        </p:nvSpPr>
        <p:spPr>
          <a:xfrm rot="10800000" flipH="1">
            <a:off x="5842000" y="6219826"/>
            <a:ext cx="63500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Tree>
    <p:extLst>
      <p:ext uri="{BB962C8B-B14F-4D97-AF65-F5344CB8AC3E}">
        <p14:creationId xmlns:p14="http://schemas.microsoft.com/office/powerpoint/2010/main" val="4002292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8"/>
        <p:cNvGrpSpPr/>
        <p:nvPr/>
      </p:nvGrpSpPr>
      <p:grpSpPr>
        <a:xfrm>
          <a:off x="0" y="0"/>
          <a:ext cx="0" cy="0"/>
          <a:chOff x="0" y="0"/>
          <a:chExt cx="0" cy="0"/>
        </a:xfrm>
      </p:grpSpPr>
      <p:sp>
        <p:nvSpPr>
          <p:cNvPr id="99" name="Google Shape;99;p64"/>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64"/>
          <p:cNvSpPr txBox="1">
            <a:spLocks noGrp="1"/>
          </p:cNvSpPr>
          <p:nvPr>
            <p:ph type="body" idx="1"/>
          </p:nvPr>
        </p:nvSpPr>
        <p:spPr>
          <a:xfrm rot="5400000">
            <a:off x="3901440" y="-1356360"/>
            <a:ext cx="4389120" cy="109728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1" name="Google Shape;101;p64"/>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64"/>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64"/>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549385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4"/>
        <p:cNvGrpSpPr/>
        <p:nvPr/>
      </p:nvGrpSpPr>
      <p:grpSpPr>
        <a:xfrm>
          <a:off x="0" y="0"/>
          <a:ext cx="0" cy="0"/>
          <a:chOff x="0" y="0"/>
          <a:chExt cx="0" cy="0"/>
        </a:xfrm>
      </p:grpSpPr>
      <p:sp>
        <p:nvSpPr>
          <p:cNvPr id="105" name="Google Shape;105;p65"/>
          <p:cNvSpPr txBox="1">
            <a:spLocks noGrp="1"/>
          </p:cNvSpPr>
          <p:nvPr>
            <p:ph type="title"/>
          </p:nvPr>
        </p:nvSpPr>
        <p:spPr>
          <a:xfrm rot="5400000">
            <a:off x="7604919" y="2148683"/>
            <a:ext cx="5211763" cy="27432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65"/>
          <p:cNvSpPr txBox="1">
            <a:spLocks noGrp="1"/>
          </p:cNvSpPr>
          <p:nvPr>
            <p:ph type="body" idx="1"/>
          </p:nvPr>
        </p:nvSpPr>
        <p:spPr>
          <a:xfrm rot="5400000">
            <a:off x="2016920" y="-492917"/>
            <a:ext cx="5211763" cy="80264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7" name="Google Shape;107;p65"/>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65"/>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65"/>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85333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ide patch Icon Content 3 rows">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xmlns="" id="{724AA86D-A811-42CE-8C83-8053DFC66751}"/>
              </a:ext>
              <a:ext uri="{C183D7F6-B498-43B3-948B-1728B52AA6E4}">
                <adec:decorative xmlns="" xmlns:adec="http://schemas.microsoft.com/office/drawing/2017/decorative" val="1"/>
              </a:ext>
            </a:extLst>
          </p:cNvPr>
          <p:cNvSpPr/>
          <p:nvPr userDrawn="1"/>
        </p:nvSpPr>
        <p:spPr>
          <a:xfrm>
            <a:off x="-1" y="0"/>
            <a:ext cx="8329286" cy="6858000"/>
          </a:xfrm>
          <a:custGeom>
            <a:avLst/>
            <a:gdLst>
              <a:gd name="connsiteX0" fmla="*/ 0 w 8329286"/>
              <a:gd name="connsiteY0" fmla="*/ 0 h 6858000"/>
              <a:gd name="connsiteX1" fmla="*/ 8329286 w 8329286"/>
              <a:gd name="connsiteY1" fmla="*/ 0 h 6858000"/>
              <a:gd name="connsiteX2" fmla="*/ 8329286 w 8329286"/>
              <a:gd name="connsiteY2" fmla="*/ 68183 h 6858000"/>
              <a:gd name="connsiteX3" fmla="*/ 3175958 w 8329286"/>
              <a:gd name="connsiteY3" fmla="*/ 6858000 h 6858000"/>
              <a:gd name="connsiteX4" fmla="*/ 0 w 8329286"/>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9286" h="6858000">
                <a:moveTo>
                  <a:pt x="0" y="0"/>
                </a:moveTo>
                <a:lnTo>
                  <a:pt x="8329286" y="0"/>
                </a:lnTo>
                <a:lnTo>
                  <a:pt x="8329286" y="68183"/>
                </a:lnTo>
                <a:lnTo>
                  <a:pt x="3175958" y="6858000"/>
                </a:lnTo>
                <a:lnTo>
                  <a:pt x="0" y="6858000"/>
                </a:lnTo>
                <a:close/>
              </a:path>
            </a:pathLst>
          </a:cu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11" name="Rectangle 10">
            <a:extLst>
              <a:ext uri="{FF2B5EF4-FFF2-40B4-BE49-F238E27FC236}">
                <a16:creationId xmlns:a16="http://schemas.microsoft.com/office/drawing/2014/main" xmlns="" id="{0B42CCEE-B750-4EF9-BAE5-217844AE7456}"/>
              </a:ext>
              <a:ext uri="{C183D7F6-B498-43B3-948B-1728B52AA6E4}">
                <adec:decorative xmlns="" xmlns:adec="http://schemas.microsoft.com/office/drawing/2017/decorative" val="1"/>
              </a:ext>
            </a:extLst>
          </p:cNvPr>
          <p:cNvSpPr/>
          <p:nvPr userDrawn="1"/>
        </p:nvSpPr>
        <p:spPr>
          <a:xfrm>
            <a:off x="0" y="0"/>
            <a:ext cx="12192000" cy="1129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2" name="Title 1">
            <a:extLst>
              <a:ext uri="{FF2B5EF4-FFF2-40B4-BE49-F238E27FC236}">
                <a16:creationId xmlns:a16="http://schemas.microsoft.com/office/drawing/2014/main" xmlns="" id="{9015F2E0-A9EE-4095-8DFC-C3BBA80FAEEE}"/>
              </a:ext>
            </a:extLst>
          </p:cNvPr>
          <p:cNvSpPr>
            <a:spLocks noGrp="1"/>
          </p:cNvSpPr>
          <p:nvPr>
            <p:ph type="title"/>
          </p:nvPr>
        </p:nvSpPr>
        <p:spPr>
          <a:xfrm>
            <a:off x="548640" y="990600"/>
            <a:ext cx="10805160" cy="707886"/>
          </a:xfrm>
        </p:spPr>
        <p:txBody>
          <a:bodyPr lIns="91440" anchor="t">
            <a:normAutofit/>
          </a:bodyPr>
          <a:lstStyle>
            <a:lvl1pPr>
              <a:lnSpc>
                <a:spcPct val="100000"/>
              </a:lnSpc>
              <a:defRPr sz="4000" b="0">
                <a:latin typeface="+mj-lt"/>
              </a:defRPr>
            </a:lvl1pPr>
          </a:lstStyle>
          <a:p>
            <a:r>
              <a:rPr lang="en-US" noProof="0"/>
              <a:t>Click to edit Master title style</a:t>
            </a:r>
          </a:p>
        </p:txBody>
      </p:sp>
      <p:sp>
        <p:nvSpPr>
          <p:cNvPr id="7" name="Content Placeholder 6">
            <a:extLst>
              <a:ext uri="{FF2B5EF4-FFF2-40B4-BE49-F238E27FC236}">
                <a16:creationId xmlns:a16="http://schemas.microsoft.com/office/drawing/2014/main" xmlns="" id="{35FB90DC-1879-4B22-883B-7444D1A858EC}"/>
              </a:ext>
            </a:extLst>
          </p:cNvPr>
          <p:cNvSpPr>
            <a:spLocks noGrp="1"/>
          </p:cNvSpPr>
          <p:nvPr>
            <p:ph sz="quarter" idx="13" hasCustomPrompt="1"/>
          </p:nvPr>
        </p:nvSpPr>
        <p:spPr>
          <a:xfrm>
            <a:off x="7151214" y="2035302"/>
            <a:ext cx="4312844" cy="914490"/>
          </a:xfrm>
        </p:spPr>
        <p:txBody>
          <a:bodyPr lIns="91440" rIns="91440" anchor="ctr">
            <a:noAutofit/>
          </a:bodyPr>
          <a:lstStyle>
            <a:lvl1pPr marL="0" indent="0">
              <a:buNone/>
              <a:defRPr sz="1400"/>
            </a:lvl1pPr>
          </a:lstStyle>
          <a:p>
            <a:pPr lvl="0"/>
            <a:r>
              <a:rPr lang="en-US" noProof="0"/>
              <a:t>Description text </a:t>
            </a:r>
          </a:p>
        </p:txBody>
      </p:sp>
      <p:sp>
        <p:nvSpPr>
          <p:cNvPr id="8" name="Text Placeholder 7">
            <a:extLst>
              <a:ext uri="{FF2B5EF4-FFF2-40B4-BE49-F238E27FC236}">
                <a16:creationId xmlns:a16="http://schemas.microsoft.com/office/drawing/2014/main" xmlns="" id="{4D8DAD49-E192-4934-8CF1-25E9CA66F761}"/>
              </a:ext>
            </a:extLst>
          </p:cNvPr>
          <p:cNvSpPr>
            <a:spLocks noGrp="1"/>
          </p:cNvSpPr>
          <p:nvPr>
            <p:ph type="body" sz="quarter" idx="16" hasCustomPrompt="1"/>
          </p:nvPr>
        </p:nvSpPr>
        <p:spPr>
          <a:xfrm>
            <a:off x="624840" y="2280181"/>
            <a:ext cx="4937760" cy="424732"/>
          </a:xfrm>
          <a:noFill/>
        </p:spPr>
        <p:txBody>
          <a:bodyPr wrap="square" lIns="91440" rIns="91440" anchor="ctr">
            <a:noAutofit/>
          </a:bodyPr>
          <a:lstStyle>
            <a:lvl1pPr marL="0" indent="0" algn="r">
              <a:buNone/>
              <a:defRPr sz="2000" b="1">
                <a:solidFill>
                  <a:schemeClr val="tx2"/>
                </a:solidFill>
              </a:defRPr>
            </a:lvl1pPr>
          </a:lstStyle>
          <a:p>
            <a:pPr lvl="0"/>
            <a:r>
              <a:rPr lang="en-US" noProof="0"/>
              <a:t>ADD TEXT </a:t>
            </a:r>
          </a:p>
        </p:txBody>
      </p:sp>
      <p:sp>
        <p:nvSpPr>
          <p:cNvPr id="14" name="Picture Placeholder 7">
            <a:extLst>
              <a:ext uri="{FF2B5EF4-FFF2-40B4-BE49-F238E27FC236}">
                <a16:creationId xmlns:a16="http://schemas.microsoft.com/office/drawing/2014/main" xmlns="" id="{37CF37DF-A8A3-42D8-BAFE-0F56DCEC7657}"/>
              </a:ext>
              <a:ext uri="{C183D7F6-B498-43B3-948B-1728B52AA6E4}">
                <adec:decorative xmlns="" xmlns:adec="http://schemas.microsoft.com/office/drawing/2017/decorative" val="1"/>
              </a:ext>
            </a:extLst>
          </p:cNvPr>
          <p:cNvSpPr>
            <a:spLocks noGrp="1"/>
          </p:cNvSpPr>
          <p:nvPr>
            <p:ph type="pic" sz="quarter" idx="21" hasCustomPrompt="1"/>
          </p:nvPr>
        </p:nvSpPr>
        <p:spPr>
          <a:xfrm>
            <a:off x="5756426" y="1935993"/>
            <a:ext cx="1094116" cy="111310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noProof="0"/>
              <a:t>Icon</a:t>
            </a:r>
          </a:p>
        </p:txBody>
      </p:sp>
      <p:sp>
        <p:nvSpPr>
          <p:cNvPr id="20" name="Content Placeholder 6">
            <a:extLst>
              <a:ext uri="{FF2B5EF4-FFF2-40B4-BE49-F238E27FC236}">
                <a16:creationId xmlns:a16="http://schemas.microsoft.com/office/drawing/2014/main" xmlns="" id="{36B305EA-E44E-48DA-922F-20D8D3496709}"/>
              </a:ext>
            </a:extLst>
          </p:cNvPr>
          <p:cNvSpPr>
            <a:spLocks noGrp="1"/>
          </p:cNvSpPr>
          <p:nvPr>
            <p:ph sz="quarter" idx="22" hasCustomPrompt="1"/>
          </p:nvPr>
        </p:nvSpPr>
        <p:spPr>
          <a:xfrm>
            <a:off x="6071132" y="3576256"/>
            <a:ext cx="5392925" cy="914490"/>
          </a:xfrm>
        </p:spPr>
        <p:txBody>
          <a:bodyPr lIns="91440" rIns="91440" anchor="ctr">
            <a:noAutofit/>
          </a:bodyPr>
          <a:lstStyle>
            <a:lvl1pPr marL="0" indent="0">
              <a:buNone/>
              <a:defRPr sz="1400"/>
            </a:lvl1pPr>
          </a:lstStyle>
          <a:p>
            <a:pPr lvl="0"/>
            <a:r>
              <a:rPr lang="en-US" noProof="0"/>
              <a:t>Description text </a:t>
            </a:r>
          </a:p>
        </p:txBody>
      </p:sp>
      <p:sp>
        <p:nvSpPr>
          <p:cNvPr id="21" name="Text Placeholder 7">
            <a:extLst>
              <a:ext uri="{FF2B5EF4-FFF2-40B4-BE49-F238E27FC236}">
                <a16:creationId xmlns:a16="http://schemas.microsoft.com/office/drawing/2014/main" xmlns="" id="{038D7323-C655-4E9F-A5C0-AE44AF907081}"/>
              </a:ext>
            </a:extLst>
          </p:cNvPr>
          <p:cNvSpPr>
            <a:spLocks noGrp="1"/>
          </p:cNvSpPr>
          <p:nvPr>
            <p:ph type="body" sz="quarter" idx="23" hasCustomPrompt="1"/>
          </p:nvPr>
        </p:nvSpPr>
        <p:spPr>
          <a:xfrm>
            <a:off x="548640" y="3846999"/>
            <a:ext cx="4023360" cy="424732"/>
          </a:xfrm>
          <a:noFill/>
        </p:spPr>
        <p:txBody>
          <a:bodyPr wrap="square" lIns="91440" rIns="91440" anchor="ctr">
            <a:noAutofit/>
          </a:bodyPr>
          <a:lstStyle>
            <a:lvl1pPr marL="0" indent="0" algn="r">
              <a:buNone/>
              <a:defRPr sz="2000" b="1">
                <a:solidFill>
                  <a:schemeClr val="accent5"/>
                </a:solidFill>
              </a:defRPr>
            </a:lvl1pPr>
          </a:lstStyle>
          <a:p>
            <a:pPr lvl="0"/>
            <a:r>
              <a:rPr lang="en-US" noProof="0"/>
              <a:t>ADD TEXT </a:t>
            </a:r>
          </a:p>
        </p:txBody>
      </p:sp>
      <p:sp>
        <p:nvSpPr>
          <p:cNvPr id="22" name="Picture Placeholder 7">
            <a:extLst>
              <a:ext uri="{FF2B5EF4-FFF2-40B4-BE49-F238E27FC236}">
                <a16:creationId xmlns:a16="http://schemas.microsoft.com/office/drawing/2014/main" xmlns="" id="{F79C998E-1F82-4AC1-AD39-82F45A05CED8}"/>
              </a:ext>
              <a:ext uri="{C183D7F6-B498-43B3-948B-1728B52AA6E4}">
                <adec:decorative xmlns="" xmlns:adec="http://schemas.microsoft.com/office/drawing/2017/decorative" val="1"/>
              </a:ext>
            </a:extLst>
          </p:cNvPr>
          <p:cNvSpPr>
            <a:spLocks noGrp="1"/>
          </p:cNvSpPr>
          <p:nvPr>
            <p:ph type="pic" sz="quarter" idx="24" hasCustomPrompt="1"/>
          </p:nvPr>
        </p:nvSpPr>
        <p:spPr>
          <a:xfrm>
            <a:off x="4774508" y="3502811"/>
            <a:ext cx="1094116" cy="111310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noProof="0"/>
              <a:t>Icon</a:t>
            </a:r>
          </a:p>
        </p:txBody>
      </p:sp>
      <p:sp>
        <p:nvSpPr>
          <p:cNvPr id="16" name="Slide Number Placeholder 5">
            <a:extLst>
              <a:ext uri="{FF2B5EF4-FFF2-40B4-BE49-F238E27FC236}">
                <a16:creationId xmlns:a16="http://schemas.microsoft.com/office/drawing/2014/main" xmlns="" id="{E0693782-2388-4647-A185-375373970194}"/>
              </a:ext>
            </a:extLst>
          </p:cNvPr>
          <p:cNvSpPr>
            <a:spLocks noGrp="1"/>
          </p:cNvSpPr>
          <p:nvPr>
            <p:ph type="sldNum" sz="quarter" idx="4"/>
          </p:nvPr>
        </p:nvSpPr>
        <p:spPr>
          <a:xfrm>
            <a:off x="628788" y="6339840"/>
            <a:ext cx="302281" cy="365760"/>
          </a:xfrm>
          <a:prstGeom prst="rect">
            <a:avLst/>
          </a:prstGeom>
          <a:solidFill>
            <a:schemeClr val="bg1">
              <a:alpha val="82000"/>
            </a:schemeClr>
          </a:solidFill>
          <a:ln>
            <a:solidFill>
              <a:schemeClr val="accent2"/>
            </a:solidFill>
          </a:ln>
        </p:spPr>
        <p:txBody>
          <a:bodyPr vert="horz" lIns="0" tIns="45720" rIns="0" bIns="45720" rtlCol="0" anchor="ctr"/>
          <a:lstStyle>
            <a:lvl1pPr algn="ctr">
              <a:defRPr sz="1000">
                <a:solidFill>
                  <a:schemeClr val="tx1">
                    <a:lumMod val="95000"/>
                    <a:lumOff val="5000"/>
                  </a:schemeClr>
                </a:solidFill>
                <a:latin typeface="+mj-l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000" b="0" i="0" u="none" strike="noStrike" kern="1200" cap="none" spc="0" normalizeH="0" baseline="0" noProof="0" smtClean="0">
                <a:ln>
                  <a:noFill/>
                </a:ln>
                <a:solidFill>
                  <a:prstClr val="black">
                    <a:lumMod val="95000"/>
                    <a:lumOff val="5000"/>
                  </a:prstClr>
                </a:solidFill>
                <a:effectLst/>
                <a:uLnTx/>
                <a:uFillTx/>
                <a:latin typeface="Tw Cen MT Condensed"/>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prstClr val="black">
                  <a:lumMod val="95000"/>
                  <a:lumOff val="5000"/>
                </a:prstClr>
              </a:solidFill>
              <a:effectLst/>
              <a:uLnTx/>
              <a:uFillTx/>
              <a:latin typeface="Tw Cen MT Condensed"/>
              <a:ea typeface="+mn-ea"/>
              <a:cs typeface="+mn-cs"/>
            </a:endParaRPr>
          </a:p>
        </p:txBody>
      </p:sp>
      <p:sp>
        <p:nvSpPr>
          <p:cNvPr id="13" name="Content Placeholder 6">
            <a:extLst>
              <a:ext uri="{FF2B5EF4-FFF2-40B4-BE49-F238E27FC236}">
                <a16:creationId xmlns:a16="http://schemas.microsoft.com/office/drawing/2014/main" xmlns="" id="{3FD6DDB9-4D92-43F8-B746-ABBAB109CA1E}"/>
              </a:ext>
            </a:extLst>
          </p:cNvPr>
          <p:cNvSpPr>
            <a:spLocks noGrp="1"/>
          </p:cNvSpPr>
          <p:nvPr>
            <p:ph sz="quarter" idx="25" hasCustomPrompt="1"/>
          </p:nvPr>
        </p:nvSpPr>
        <p:spPr>
          <a:xfrm>
            <a:off x="4949699" y="5117210"/>
            <a:ext cx="6514359" cy="914490"/>
          </a:xfrm>
        </p:spPr>
        <p:txBody>
          <a:bodyPr lIns="91440" rIns="91440" anchor="ctr">
            <a:noAutofit/>
          </a:bodyPr>
          <a:lstStyle>
            <a:lvl1pPr marL="0" indent="0">
              <a:buNone/>
              <a:defRPr sz="1400"/>
            </a:lvl1pPr>
          </a:lstStyle>
          <a:p>
            <a:pPr lvl="0"/>
            <a:r>
              <a:rPr lang="en-US" noProof="0"/>
              <a:t>Description text </a:t>
            </a:r>
          </a:p>
        </p:txBody>
      </p:sp>
      <p:sp>
        <p:nvSpPr>
          <p:cNvPr id="17" name="Text Placeholder 7">
            <a:extLst>
              <a:ext uri="{FF2B5EF4-FFF2-40B4-BE49-F238E27FC236}">
                <a16:creationId xmlns:a16="http://schemas.microsoft.com/office/drawing/2014/main" xmlns="" id="{13E2F95F-BD26-4AA8-941E-3993C9F1DBBC}"/>
              </a:ext>
            </a:extLst>
          </p:cNvPr>
          <p:cNvSpPr>
            <a:spLocks noGrp="1"/>
          </p:cNvSpPr>
          <p:nvPr>
            <p:ph type="body" sz="quarter" idx="26" hasCustomPrompt="1"/>
          </p:nvPr>
        </p:nvSpPr>
        <p:spPr>
          <a:xfrm>
            <a:off x="548641" y="5362089"/>
            <a:ext cx="2956560" cy="424732"/>
          </a:xfrm>
          <a:noFill/>
        </p:spPr>
        <p:txBody>
          <a:bodyPr wrap="square" lIns="91440" rIns="91440" anchor="ctr">
            <a:noAutofit/>
          </a:bodyPr>
          <a:lstStyle>
            <a:lvl1pPr marL="0" indent="0" algn="r">
              <a:buNone/>
              <a:defRPr sz="2000" b="1">
                <a:solidFill>
                  <a:schemeClr val="accent6"/>
                </a:solidFill>
              </a:defRPr>
            </a:lvl1pPr>
          </a:lstStyle>
          <a:p>
            <a:pPr lvl="0"/>
            <a:r>
              <a:rPr lang="en-US" noProof="0"/>
              <a:t>ADD TEXT </a:t>
            </a:r>
          </a:p>
        </p:txBody>
      </p:sp>
      <p:sp>
        <p:nvSpPr>
          <p:cNvPr id="19" name="Picture Placeholder 7">
            <a:extLst>
              <a:ext uri="{FF2B5EF4-FFF2-40B4-BE49-F238E27FC236}">
                <a16:creationId xmlns:a16="http://schemas.microsoft.com/office/drawing/2014/main" xmlns="" id="{68F52DD2-B3F0-4652-8C7B-96406F99FC14}"/>
              </a:ext>
              <a:ext uri="{C183D7F6-B498-43B3-948B-1728B52AA6E4}">
                <adec:decorative xmlns="" xmlns:adec="http://schemas.microsoft.com/office/drawing/2017/decorative" val="1"/>
              </a:ext>
            </a:extLst>
          </p:cNvPr>
          <p:cNvSpPr>
            <a:spLocks noGrp="1"/>
          </p:cNvSpPr>
          <p:nvPr>
            <p:ph type="pic" sz="quarter" idx="27" hasCustomPrompt="1"/>
          </p:nvPr>
        </p:nvSpPr>
        <p:spPr>
          <a:xfrm>
            <a:off x="3680392" y="5017901"/>
            <a:ext cx="1094116" cy="1113108"/>
          </a:xfrm>
          <a:prstGeom prst="ellipse">
            <a:avLst/>
          </a:prstGeom>
          <a:solidFill>
            <a:schemeClr val="bg1"/>
          </a:solidFill>
          <a:effectLst>
            <a:outerShdw blurRad="50800" dist="38100" dir="2700000" algn="tl" rotWithShape="0">
              <a:prstClr val="black">
                <a:alpha val="40000"/>
              </a:prstClr>
            </a:outerShdw>
          </a:effectLst>
        </p:spPr>
        <p:txBody>
          <a:bodyPr anchor="ctr"/>
          <a:lstStyle>
            <a:lvl1pPr marL="0" indent="0" algn="ctr">
              <a:buNone/>
              <a:defRPr/>
            </a:lvl1pPr>
          </a:lstStyle>
          <a:p>
            <a:r>
              <a:rPr lang="en-US" noProof="0"/>
              <a:t>Icon</a:t>
            </a:r>
          </a:p>
        </p:txBody>
      </p:sp>
      <p:sp>
        <p:nvSpPr>
          <p:cNvPr id="35" name="Freeform: Shape 34">
            <a:extLst>
              <a:ext uri="{FF2B5EF4-FFF2-40B4-BE49-F238E27FC236}">
                <a16:creationId xmlns:a16="http://schemas.microsoft.com/office/drawing/2014/main" xmlns="" id="{79F57DF2-7AB9-4D3A-AADE-E93D5621B0F8}"/>
              </a:ext>
              <a:ext uri="{C183D7F6-B498-43B3-948B-1728B52AA6E4}">
                <adec:decorative xmlns="" xmlns:adec="http://schemas.microsoft.com/office/drawing/2017/decorative" val="1"/>
              </a:ext>
            </a:extLst>
          </p:cNvPr>
          <p:cNvSpPr/>
          <p:nvPr userDrawn="1"/>
        </p:nvSpPr>
        <p:spPr>
          <a:xfrm>
            <a:off x="0" y="0"/>
            <a:ext cx="8329286" cy="457200"/>
          </a:xfrm>
          <a:custGeom>
            <a:avLst/>
            <a:gdLst>
              <a:gd name="connsiteX0" fmla="*/ 0 w 8329286"/>
              <a:gd name="connsiteY0" fmla="*/ 0 h 457200"/>
              <a:gd name="connsiteX1" fmla="*/ 8329286 w 8329286"/>
              <a:gd name="connsiteY1" fmla="*/ 0 h 457200"/>
              <a:gd name="connsiteX2" fmla="*/ 7982281 w 8329286"/>
              <a:gd name="connsiteY2" fmla="*/ 457200 h 457200"/>
              <a:gd name="connsiteX3" fmla="*/ 0 w 8329286"/>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8329286" h="457200">
                <a:moveTo>
                  <a:pt x="0" y="0"/>
                </a:moveTo>
                <a:lnTo>
                  <a:pt x="8329286" y="0"/>
                </a:lnTo>
                <a:lnTo>
                  <a:pt x="7982281" y="457200"/>
                </a:lnTo>
                <a:lnTo>
                  <a:pt x="0" y="45720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Tree>
    <p:extLst>
      <p:ext uri="{BB962C8B-B14F-4D97-AF65-F5344CB8AC3E}">
        <p14:creationId xmlns:p14="http://schemas.microsoft.com/office/powerpoint/2010/main" val="71074196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7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93FCAE-9750-40D6-BAC5-89CBA1344E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3F1B387-72C6-4240-8D36-2D84EC5A03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FB70C91-9AA8-4B7B-AFE0-B8BE7ADA67D1}"/>
              </a:ext>
            </a:extLst>
          </p:cNvPr>
          <p:cNvSpPr>
            <a:spLocks noGrp="1"/>
          </p:cNvSpPr>
          <p:nvPr>
            <p:ph type="dt" sz="half" idx="10"/>
          </p:nvPr>
        </p:nvSpPr>
        <p:spPr/>
        <p:txBody>
          <a:bodyPr/>
          <a:lstStyle/>
          <a:p>
            <a:fld id="{852DAB2A-4220-4418-90DB-31EEAA68824C}" type="datetimeFigureOut">
              <a:rPr lang="en-US" smtClean="0"/>
              <a:t>11/18/2021</a:t>
            </a:fld>
            <a:endParaRPr lang="en-US"/>
          </a:p>
        </p:txBody>
      </p:sp>
      <p:sp>
        <p:nvSpPr>
          <p:cNvPr id="5" name="Footer Placeholder 4">
            <a:extLst>
              <a:ext uri="{FF2B5EF4-FFF2-40B4-BE49-F238E27FC236}">
                <a16:creationId xmlns:a16="http://schemas.microsoft.com/office/drawing/2014/main" xmlns="" id="{12333481-80A4-4179-A57B-839BAF2946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AD284E5-4F4A-4E39-942D-E66A1C0E0A63}"/>
              </a:ext>
            </a:extLst>
          </p:cNvPr>
          <p:cNvSpPr>
            <a:spLocks noGrp="1"/>
          </p:cNvSpPr>
          <p:nvPr>
            <p:ph type="sldNum" sz="quarter" idx="12"/>
          </p:nvPr>
        </p:nvSpPr>
        <p:spPr/>
        <p:txBody>
          <a:bodyPr/>
          <a:lstStyle/>
          <a:p>
            <a:fld id="{9D485AFA-8BAB-446E-BC26-43EDD1A47337}" type="slidenum">
              <a:rPr lang="en-US" smtClean="0"/>
              <a:t>‹#›</a:t>
            </a:fld>
            <a:endParaRPr lang="en-US"/>
          </a:p>
        </p:txBody>
      </p:sp>
    </p:spTree>
    <p:extLst>
      <p:ext uri="{BB962C8B-B14F-4D97-AF65-F5344CB8AC3E}">
        <p14:creationId xmlns:p14="http://schemas.microsoft.com/office/powerpoint/2010/main" val="1978081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C23180-2425-4CBB-B1DC-D2D64F5341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1572BB2-E200-474E-8DE1-EC9A7CBEEF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C2AD38B-9138-44FF-BF3B-582CF606A9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9922C7D-D02F-40F7-A07F-803059E20F4E}"/>
              </a:ext>
            </a:extLst>
          </p:cNvPr>
          <p:cNvSpPr>
            <a:spLocks noGrp="1"/>
          </p:cNvSpPr>
          <p:nvPr>
            <p:ph type="dt" sz="half" idx="10"/>
          </p:nvPr>
        </p:nvSpPr>
        <p:spPr/>
        <p:txBody>
          <a:bodyPr/>
          <a:lstStyle/>
          <a:p>
            <a:fld id="{852DAB2A-4220-4418-90DB-31EEAA68824C}" type="datetimeFigureOut">
              <a:rPr lang="en-US" smtClean="0"/>
              <a:t>11/18/2021</a:t>
            </a:fld>
            <a:endParaRPr lang="en-US"/>
          </a:p>
        </p:txBody>
      </p:sp>
      <p:sp>
        <p:nvSpPr>
          <p:cNvPr id="6" name="Footer Placeholder 5">
            <a:extLst>
              <a:ext uri="{FF2B5EF4-FFF2-40B4-BE49-F238E27FC236}">
                <a16:creationId xmlns:a16="http://schemas.microsoft.com/office/drawing/2014/main" xmlns="" id="{C2CD07AD-6460-4C91-96DA-4869A0F6C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CA5FBDC-C79C-4308-86AA-252D84E72D3C}"/>
              </a:ext>
            </a:extLst>
          </p:cNvPr>
          <p:cNvSpPr>
            <a:spLocks noGrp="1"/>
          </p:cNvSpPr>
          <p:nvPr>
            <p:ph type="sldNum" sz="quarter" idx="12"/>
          </p:nvPr>
        </p:nvSpPr>
        <p:spPr/>
        <p:txBody>
          <a:bodyPr/>
          <a:lstStyle/>
          <a:p>
            <a:fld id="{9D485AFA-8BAB-446E-BC26-43EDD1A47337}" type="slidenum">
              <a:rPr lang="en-US" smtClean="0"/>
              <a:t>‹#›</a:t>
            </a:fld>
            <a:endParaRPr lang="en-US"/>
          </a:p>
        </p:txBody>
      </p:sp>
    </p:spTree>
    <p:extLst>
      <p:ext uri="{BB962C8B-B14F-4D97-AF65-F5344CB8AC3E}">
        <p14:creationId xmlns:p14="http://schemas.microsoft.com/office/powerpoint/2010/main" val="2875914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2C37DA-40C3-494B-9A96-FD308A1C4A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4CEE5AA-E459-422E-BD4C-32454037A7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DFE40E3-F98D-4821-BD1A-C47798734B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E6063C8-2E9E-48E7-A06F-EBB48C8B4F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ABE90F1-B52F-4997-89FD-C4A74768DD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AB895C8-38FB-4697-9A9E-2A7EC02E6913}"/>
              </a:ext>
            </a:extLst>
          </p:cNvPr>
          <p:cNvSpPr>
            <a:spLocks noGrp="1"/>
          </p:cNvSpPr>
          <p:nvPr>
            <p:ph type="dt" sz="half" idx="10"/>
          </p:nvPr>
        </p:nvSpPr>
        <p:spPr/>
        <p:txBody>
          <a:bodyPr/>
          <a:lstStyle/>
          <a:p>
            <a:fld id="{852DAB2A-4220-4418-90DB-31EEAA68824C}" type="datetimeFigureOut">
              <a:rPr lang="en-US" smtClean="0"/>
              <a:t>11/18/2021</a:t>
            </a:fld>
            <a:endParaRPr lang="en-US"/>
          </a:p>
        </p:txBody>
      </p:sp>
      <p:sp>
        <p:nvSpPr>
          <p:cNvPr id="8" name="Footer Placeholder 7">
            <a:extLst>
              <a:ext uri="{FF2B5EF4-FFF2-40B4-BE49-F238E27FC236}">
                <a16:creationId xmlns:a16="http://schemas.microsoft.com/office/drawing/2014/main" xmlns="" id="{D4A47CEC-30AF-4557-8E83-A934E518A3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10A8B0C-1691-4A6E-AA55-C7F92DEB0F74}"/>
              </a:ext>
            </a:extLst>
          </p:cNvPr>
          <p:cNvSpPr>
            <a:spLocks noGrp="1"/>
          </p:cNvSpPr>
          <p:nvPr>
            <p:ph type="sldNum" sz="quarter" idx="12"/>
          </p:nvPr>
        </p:nvSpPr>
        <p:spPr/>
        <p:txBody>
          <a:bodyPr/>
          <a:lstStyle/>
          <a:p>
            <a:fld id="{9D485AFA-8BAB-446E-BC26-43EDD1A47337}" type="slidenum">
              <a:rPr lang="en-US" smtClean="0"/>
              <a:t>‹#›</a:t>
            </a:fld>
            <a:endParaRPr lang="en-US"/>
          </a:p>
        </p:txBody>
      </p:sp>
    </p:spTree>
    <p:extLst>
      <p:ext uri="{BB962C8B-B14F-4D97-AF65-F5344CB8AC3E}">
        <p14:creationId xmlns:p14="http://schemas.microsoft.com/office/powerpoint/2010/main" val="1465084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50A565-3399-4940-A129-73D73A0A0E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8C1BDF6-D918-4649-A744-5A0881A118A4}"/>
              </a:ext>
            </a:extLst>
          </p:cNvPr>
          <p:cNvSpPr>
            <a:spLocks noGrp="1"/>
          </p:cNvSpPr>
          <p:nvPr>
            <p:ph type="dt" sz="half" idx="10"/>
          </p:nvPr>
        </p:nvSpPr>
        <p:spPr/>
        <p:txBody>
          <a:bodyPr/>
          <a:lstStyle/>
          <a:p>
            <a:fld id="{852DAB2A-4220-4418-90DB-31EEAA68824C}" type="datetimeFigureOut">
              <a:rPr lang="en-US" smtClean="0"/>
              <a:t>11/18/2021</a:t>
            </a:fld>
            <a:endParaRPr lang="en-US"/>
          </a:p>
        </p:txBody>
      </p:sp>
      <p:sp>
        <p:nvSpPr>
          <p:cNvPr id="4" name="Footer Placeholder 3">
            <a:extLst>
              <a:ext uri="{FF2B5EF4-FFF2-40B4-BE49-F238E27FC236}">
                <a16:creationId xmlns:a16="http://schemas.microsoft.com/office/drawing/2014/main" xmlns="" id="{4A397844-7827-4C56-933F-DF016BAD29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0391005-ED05-46A9-8148-1F0EE26A65B9}"/>
              </a:ext>
            </a:extLst>
          </p:cNvPr>
          <p:cNvSpPr>
            <a:spLocks noGrp="1"/>
          </p:cNvSpPr>
          <p:nvPr>
            <p:ph type="sldNum" sz="quarter" idx="12"/>
          </p:nvPr>
        </p:nvSpPr>
        <p:spPr/>
        <p:txBody>
          <a:bodyPr/>
          <a:lstStyle/>
          <a:p>
            <a:fld id="{9D485AFA-8BAB-446E-BC26-43EDD1A47337}" type="slidenum">
              <a:rPr lang="en-US" smtClean="0"/>
              <a:t>‹#›</a:t>
            </a:fld>
            <a:endParaRPr lang="en-US"/>
          </a:p>
        </p:txBody>
      </p:sp>
    </p:spTree>
    <p:extLst>
      <p:ext uri="{BB962C8B-B14F-4D97-AF65-F5344CB8AC3E}">
        <p14:creationId xmlns:p14="http://schemas.microsoft.com/office/powerpoint/2010/main" val="1343647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3A5DA31-2D7B-4D85-A258-C1709A1FE76B}"/>
              </a:ext>
            </a:extLst>
          </p:cNvPr>
          <p:cNvSpPr>
            <a:spLocks noGrp="1"/>
          </p:cNvSpPr>
          <p:nvPr>
            <p:ph type="dt" sz="half" idx="10"/>
          </p:nvPr>
        </p:nvSpPr>
        <p:spPr/>
        <p:txBody>
          <a:bodyPr/>
          <a:lstStyle/>
          <a:p>
            <a:fld id="{852DAB2A-4220-4418-90DB-31EEAA68824C}" type="datetimeFigureOut">
              <a:rPr lang="en-US" smtClean="0"/>
              <a:t>11/18/2021</a:t>
            </a:fld>
            <a:endParaRPr lang="en-US"/>
          </a:p>
        </p:txBody>
      </p:sp>
      <p:sp>
        <p:nvSpPr>
          <p:cNvPr id="3" name="Footer Placeholder 2">
            <a:extLst>
              <a:ext uri="{FF2B5EF4-FFF2-40B4-BE49-F238E27FC236}">
                <a16:creationId xmlns:a16="http://schemas.microsoft.com/office/drawing/2014/main" xmlns="" id="{9D845B2E-9E9E-479E-9883-306FF77744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8546899-631C-4C29-9FA1-76BDAF5BB1DD}"/>
              </a:ext>
            </a:extLst>
          </p:cNvPr>
          <p:cNvSpPr>
            <a:spLocks noGrp="1"/>
          </p:cNvSpPr>
          <p:nvPr>
            <p:ph type="sldNum" sz="quarter" idx="12"/>
          </p:nvPr>
        </p:nvSpPr>
        <p:spPr/>
        <p:txBody>
          <a:bodyPr/>
          <a:lstStyle/>
          <a:p>
            <a:fld id="{9D485AFA-8BAB-446E-BC26-43EDD1A47337}" type="slidenum">
              <a:rPr lang="en-US" smtClean="0"/>
              <a:t>‹#›</a:t>
            </a:fld>
            <a:endParaRPr lang="en-US"/>
          </a:p>
        </p:txBody>
      </p:sp>
    </p:spTree>
    <p:extLst>
      <p:ext uri="{BB962C8B-B14F-4D97-AF65-F5344CB8AC3E}">
        <p14:creationId xmlns:p14="http://schemas.microsoft.com/office/powerpoint/2010/main" val="326913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776602-02D5-4279-AEC5-1D9043F3FB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674B009-D310-48D1-BC85-37BAE1B04F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F0F309A-6CC9-4363-9ED0-84EBEF136E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E0F6EDD-500F-463E-8584-BD1A687E6D9F}"/>
              </a:ext>
            </a:extLst>
          </p:cNvPr>
          <p:cNvSpPr>
            <a:spLocks noGrp="1"/>
          </p:cNvSpPr>
          <p:nvPr>
            <p:ph type="dt" sz="half" idx="10"/>
          </p:nvPr>
        </p:nvSpPr>
        <p:spPr/>
        <p:txBody>
          <a:bodyPr/>
          <a:lstStyle/>
          <a:p>
            <a:fld id="{852DAB2A-4220-4418-90DB-31EEAA68824C}" type="datetimeFigureOut">
              <a:rPr lang="en-US" smtClean="0"/>
              <a:t>11/18/2021</a:t>
            </a:fld>
            <a:endParaRPr lang="en-US"/>
          </a:p>
        </p:txBody>
      </p:sp>
      <p:sp>
        <p:nvSpPr>
          <p:cNvPr id="6" name="Footer Placeholder 5">
            <a:extLst>
              <a:ext uri="{FF2B5EF4-FFF2-40B4-BE49-F238E27FC236}">
                <a16:creationId xmlns:a16="http://schemas.microsoft.com/office/drawing/2014/main" xmlns="" id="{3358DDB3-8E04-4D5B-A52D-E329F09B21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EDAFF45-2B60-47DE-BE2A-5A7197D22BB3}"/>
              </a:ext>
            </a:extLst>
          </p:cNvPr>
          <p:cNvSpPr>
            <a:spLocks noGrp="1"/>
          </p:cNvSpPr>
          <p:nvPr>
            <p:ph type="sldNum" sz="quarter" idx="12"/>
          </p:nvPr>
        </p:nvSpPr>
        <p:spPr/>
        <p:txBody>
          <a:bodyPr/>
          <a:lstStyle/>
          <a:p>
            <a:fld id="{9D485AFA-8BAB-446E-BC26-43EDD1A47337}" type="slidenum">
              <a:rPr lang="en-US" smtClean="0"/>
              <a:t>‹#›</a:t>
            </a:fld>
            <a:endParaRPr lang="en-US"/>
          </a:p>
        </p:txBody>
      </p:sp>
    </p:spTree>
    <p:extLst>
      <p:ext uri="{BB962C8B-B14F-4D97-AF65-F5344CB8AC3E}">
        <p14:creationId xmlns:p14="http://schemas.microsoft.com/office/powerpoint/2010/main" val="278394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98F1F6-7B63-4B55-AD5E-F3E8A00243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B2B1769-7474-4647-ACBB-436EDD50F9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DBA7988-A4E5-4B55-9C85-86BE69A5EF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B87F6E3-307E-48E7-9D3D-E77481C37626}"/>
              </a:ext>
            </a:extLst>
          </p:cNvPr>
          <p:cNvSpPr>
            <a:spLocks noGrp="1"/>
          </p:cNvSpPr>
          <p:nvPr>
            <p:ph type="dt" sz="half" idx="10"/>
          </p:nvPr>
        </p:nvSpPr>
        <p:spPr/>
        <p:txBody>
          <a:bodyPr/>
          <a:lstStyle/>
          <a:p>
            <a:fld id="{852DAB2A-4220-4418-90DB-31EEAA68824C}" type="datetimeFigureOut">
              <a:rPr lang="en-US" smtClean="0"/>
              <a:t>11/18/2021</a:t>
            </a:fld>
            <a:endParaRPr lang="en-US"/>
          </a:p>
        </p:txBody>
      </p:sp>
      <p:sp>
        <p:nvSpPr>
          <p:cNvPr id="6" name="Footer Placeholder 5">
            <a:extLst>
              <a:ext uri="{FF2B5EF4-FFF2-40B4-BE49-F238E27FC236}">
                <a16:creationId xmlns:a16="http://schemas.microsoft.com/office/drawing/2014/main" xmlns="" id="{63E9AEDB-941E-4DBC-8990-CFADDC20EE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2063E7E-CEA0-47CF-9604-93B09FE9ADA2}"/>
              </a:ext>
            </a:extLst>
          </p:cNvPr>
          <p:cNvSpPr>
            <a:spLocks noGrp="1"/>
          </p:cNvSpPr>
          <p:nvPr>
            <p:ph type="sldNum" sz="quarter" idx="12"/>
          </p:nvPr>
        </p:nvSpPr>
        <p:spPr/>
        <p:txBody>
          <a:bodyPr/>
          <a:lstStyle/>
          <a:p>
            <a:fld id="{9D485AFA-8BAB-446E-BC26-43EDD1A47337}" type="slidenum">
              <a:rPr lang="en-US" smtClean="0"/>
              <a:t>‹#›</a:t>
            </a:fld>
            <a:endParaRPr lang="en-US"/>
          </a:p>
        </p:txBody>
      </p:sp>
    </p:spTree>
    <p:extLst>
      <p:ext uri="{BB962C8B-B14F-4D97-AF65-F5344CB8AC3E}">
        <p14:creationId xmlns:p14="http://schemas.microsoft.com/office/powerpoint/2010/main" val="1388421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5D682FE-34FA-44A0-AE4C-9B124C13AA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9F6E89C-5DBD-4101-816B-96869D1349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FCDC888-11B5-4EE9-B7F7-C36932317C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DAB2A-4220-4418-90DB-31EEAA68824C}" type="datetimeFigureOut">
              <a:rPr lang="en-US" smtClean="0"/>
              <a:t>11/18/2021</a:t>
            </a:fld>
            <a:endParaRPr lang="en-US"/>
          </a:p>
        </p:txBody>
      </p:sp>
      <p:sp>
        <p:nvSpPr>
          <p:cNvPr id="5" name="Footer Placeholder 4">
            <a:extLst>
              <a:ext uri="{FF2B5EF4-FFF2-40B4-BE49-F238E27FC236}">
                <a16:creationId xmlns:a16="http://schemas.microsoft.com/office/drawing/2014/main" xmlns="" id="{3F7427E9-AB6C-4E41-9A4A-E31B4FF589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3A775D3D-560B-457A-906A-6AC719CC83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85AFA-8BAB-446E-BC26-43EDD1A47337}" type="slidenum">
              <a:rPr lang="en-US" smtClean="0"/>
              <a:t>‹#›</a:t>
            </a:fld>
            <a:endParaRPr lang="en-US"/>
          </a:p>
        </p:txBody>
      </p:sp>
    </p:spTree>
    <p:extLst>
      <p:ext uri="{BB962C8B-B14F-4D97-AF65-F5344CB8AC3E}">
        <p14:creationId xmlns:p14="http://schemas.microsoft.com/office/powerpoint/2010/main" val="23093729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4">
            <a:alphaModFix/>
          </a:blip>
          <a:tile tx="0" ty="0" sx="65000" sy="65000" flip="none" algn="tl"/>
        </a:blipFill>
        <a:effectLst/>
      </p:bgPr>
    </p:bg>
    <p:spTree>
      <p:nvGrpSpPr>
        <p:cNvPr id="1" name="Shape 26"/>
        <p:cNvGrpSpPr/>
        <p:nvPr/>
      </p:nvGrpSpPr>
      <p:grpSpPr>
        <a:xfrm>
          <a:off x="0" y="0"/>
          <a:ext cx="0" cy="0"/>
          <a:chOff x="0" y="0"/>
          <a:chExt cx="0" cy="0"/>
        </a:xfrm>
      </p:grpSpPr>
      <p:sp>
        <p:nvSpPr>
          <p:cNvPr id="27" name="Google Shape;27;p52"/>
          <p:cNvSpPr/>
          <p:nvPr/>
        </p:nvSpPr>
        <p:spPr>
          <a:xfrm>
            <a:off x="-12700" y="-7144"/>
            <a:ext cx="1221740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8" name="Google Shape;28;p52"/>
          <p:cNvSpPr/>
          <p:nvPr/>
        </p:nvSpPr>
        <p:spPr>
          <a:xfrm>
            <a:off x="5842000" y="-7144"/>
            <a:ext cx="63500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9" name="Google Shape;29;p52"/>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52"/>
          <p:cNvSpPr txBox="1">
            <a:spLocks noGrp="1"/>
          </p:cNvSpPr>
          <p:nvPr>
            <p:ph type="body" idx="1"/>
          </p:nvPr>
        </p:nvSpPr>
        <p:spPr>
          <a:xfrm>
            <a:off x="609600" y="1935480"/>
            <a:ext cx="10972800" cy="4389120"/>
          </a:xfrm>
          <a:prstGeom prst="rect">
            <a:avLst/>
          </a:prstGeom>
          <a:noFill/>
          <a:ln>
            <a:noFill/>
          </a:ln>
        </p:spPr>
        <p:txBody>
          <a:bodyPr spcFirstLastPara="1" wrap="square" lIns="91425" tIns="45700" rIns="91425" bIns="45700" anchor="t" anchorCtr="0">
            <a:norm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1" name="Google Shape;31;p52"/>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2" name="Google Shape;32;p52"/>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3" name="Google Shape;33;p52"/>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u="none">
                <a:solidFill>
                  <a:srgbClr val="035C75"/>
                </a:solidFill>
                <a:latin typeface="Constantia"/>
                <a:ea typeface="Constantia"/>
                <a:cs typeface="Constantia"/>
                <a:sym typeface="Constantia"/>
              </a:defRPr>
            </a:lvl1pPr>
            <a:lvl2pPr marL="0" marR="0" lvl="1" indent="0" algn="r" rtl="0">
              <a:spcBef>
                <a:spcPts val="0"/>
              </a:spcBef>
              <a:buNone/>
              <a:defRPr sz="1200" b="0" u="none">
                <a:solidFill>
                  <a:srgbClr val="035C75"/>
                </a:solidFill>
                <a:latin typeface="Constantia"/>
                <a:ea typeface="Constantia"/>
                <a:cs typeface="Constantia"/>
                <a:sym typeface="Constantia"/>
              </a:defRPr>
            </a:lvl2pPr>
            <a:lvl3pPr marL="0" marR="0" lvl="2" indent="0" algn="r" rtl="0">
              <a:spcBef>
                <a:spcPts val="0"/>
              </a:spcBef>
              <a:buNone/>
              <a:defRPr sz="1200" b="0" u="none">
                <a:solidFill>
                  <a:srgbClr val="035C75"/>
                </a:solidFill>
                <a:latin typeface="Constantia"/>
                <a:ea typeface="Constantia"/>
                <a:cs typeface="Constantia"/>
                <a:sym typeface="Constantia"/>
              </a:defRPr>
            </a:lvl3pPr>
            <a:lvl4pPr marL="0" marR="0" lvl="3" indent="0" algn="r" rtl="0">
              <a:spcBef>
                <a:spcPts val="0"/>
              </a:spcBef>
              <a:buNone/>
              <a:defRPr sz="1200" b="0" u="none">
                <a:solidFill>
                  <a:srgbClr val="035C75"/>
                </a:solidFill>
                <a:latin typeface="Constantia"/>
                <a:ea typeface="Constantia"/>
                <a:cs typeface="Constantia"/>
                <a:sym typeface="Constantia"/>
              </a:defRPr>
            </a:lvl4pPr>
            <a:lvl5pPr marL="0" marR="0" lvl="4" indent="0" algn="r" rtl="0">
              <a:spcBef>
                <a:spcPts val="0"/>
              </a:spcBef>
              <a:buNone/>
              <a:defRPr sz="1200" b="0" u="none">
                <a:solidFill>
                  <a:srgbClr val="035C75"/>
                </a:solidFill>
                <a:latin typeface="Constantia"/>
                <a:ea typeface="Constantia"/>
                <a:cs typeface="Constantia"/>
                <a:sym typeface="Constantia"/>
              </a:defRPr>
            </a:lvl5pPr>
            <a:lvl6pPr marL="0" marR="0" lvl="5" indent="0" algn="r" rtl="0">
              <a:spcBef>
                <a:spcPts val="0"/>
              </a:spcBef>
              <a:buNone/>
              <a:defRPr sz="1200" b="0" u="none">
                <a:solidFill>
                  <a:srgbClr val="035C75"/>
                </a:solidFill>
                <a:latin typeface="Constantia"/>
                <a:ea typeface="Constantia"/>
                <a:cs typeface="Constantia"/>
                <a:sym typeface="Constantia"/>
              </a:defRPr>
            </a:lvl6pPr>
            <a:lvl7pPr marL="0" marR="0" lvl="6" indent="0" algn="r" rtl="0">
              <a:spcBef>
                <a:spcPts val="0"/>
              </a:spcBef>
              <a:buNone/>
              <a:defRPr sz="1200" b="0" u="none">
                <a:solidFill>
                  <a:srgbClr val="035C75"/>
                </a:solidFill>
                <a:latin typeface="Constantia"/>
                <a:ea typeface="Constantia"/>
                <a:cs typeface="Constantia"/>
                <a:sym typeface="Constantia"/>
              </a:defRPr>
            </a:lvl7pPr>
            <a:lvl8pPr marL="0" marR="0" lvl="7" indent="0" algn="r" rtl="0">
              <a:spcBef>
                <a:spcPts val="0"/>
              </a:spcBef>
              <a:buNone/>
              <a:defRPr sz="1200" b="0" u="none">
                <a:solidFill>
                  <a:srgbClr val="035C75"/>
                </a:solidFill>
                <a:latin typeface="Constantia"/>
                <a:ea typeface="Constantia"/>
                <a:cs typeface="Constantia"/>
                <a:sym typeface="Constantia"/>
              </a:defRPr>
            </a:lvl8pPr>
            <a:lvl9pPr marL="0" marR="0" lvl="8" indent="0" algn="r" rtl="0">
              <a:spcBef>
                <a:spcPts val="0"/>
              </a:spcBef>
              <a:buNone/>
              <a:defRPr sz="1200" b="0" u="none">
                <a:solidFill>
                  <a:srgbClr val="035C75"/>
                </a:solidFill>
                <a:latin typeface="Constantia"/>
                <a:ea typeface="Constantia"/>
                <a:cs typeface="Constantia"/>
                <a:sym typeface="Constantia"/>
              </a:defRPr>
            </a:lvl9pPr>
          </a:lstStyle>
          <a:p>
            <a:fld id="{00000000-1234-1234-1234-123412341234}" type="slidenum">
              <a:rPr lang="en-US" smtClean="0"/>
              <a:pPr/>
              <a:t>‹#›</a:t>
            </a:fld>
            <a:endParaRPr lang="en-US"/>
          </a:p>
        </p:txBody>
      </p:sp>
      <p:grpSp>
        <p:nvGrpSpPr>
          <p:cNvPr id="34" name="Google Shape;34;p52"/>
          <p:cNvGrpSpPr/>
          <p:nvPr/>
        </p:nvGrpSpPr>
        <p:grpSpPr>
          <a:xfrm>
            <a:off x="-39058" y="-16113"/>
            <a:ext cx="12264340" cy="1086266"/>
            <a:chOff x="-29322" y="-1971"/>
            <a:chExt cx="9198255" cy="1086266"/>
          </a:xfrm>
        </p:grpSpPr>
        <p:sp>
          <p:nvSpPr>
            <p:cNvPr id="35" name="Google Shape;35;p52"/>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36" name="Google Shape;36;p52"/>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grpSp>
    </p:spTree>
    <p:extLst>
      <p:ext uri="{BB962C8B-B14F-4D97-AF65-F5344CB8AC3E}">
        <p14:creationId xmlns:p14="http://schemas.microsoft.com/office/powerpoint/2010/main" val="206251157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hyperlink" Target="https://thanhnien.vn/thoi-su/dien-bien-suc-khoe-be-gai-3-tuoi-duoc-cuu-khi-roi-tu-tang-12a-chung-cu-1347811.html" TargetMode="External"/><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8" Type="http://schemas.openxmlformats.org/officeDocument/2006/relationships/hyperlink" Target="https://vi.wikipedia.org/wiki/T%E1%BB%95_ch%E1%BB%A9c_Gi%C3%A1o_d%E1%BB%A5c,_Khoa_h%E1%BB%8Dc_v%C3%A0_V%C4%83n_h%C3%B3a_Li%C3%AAn_Hi%E1%BB%87p_Qu%E1%BB%91c" TargetMode="External"/><Relationship Id="rId3" Type="http://schemas.openxmlformats.org/officeDocument/2006/relationships/hyperlink" Target="https://vi.wikipedia.org/wiki/Truy%E1%BB%87n_c%E1%BB%95_t%C3%ADch" TargetMode="External"/><Relationship Id="rId7" Type="http://schemas.openxmlformats.org/officeDocument/2006/relationships/hyperlink" Target="https://vi.wikipedia.org/wiki/Wilhelm_Grimm" TargetMode="External"/><Relationship Id="rId2" Type="http://schemas.openxmlformats.org/officeDocument/2006/relationships/notesSlide" Target="../notesSlides/notesSlide73.xml"/><Relationship Id="rId1" Type="http://schemas.openxmlformats.org/officeDocument/2006/relationships/slideLayout" Target="../slideLayouts/slideLayout13.xml"/><Relationship Id="rId6" Type="http://schemas.openxmlformats.org/officeDocument/2006/relationships/hyperlink" Target="https://vi.wikipedia.org/wiki/Jacob_Grimm" TargetMode="External"/><Relationship Id="rId5" Type="http://schemas.openxmlformats.org/officeDocument/2006/relationships/hyperlink" Target="https://vi.wikipedia.org/wiki/Anh_em_nh%C3%A0_Grimm" TargetMode="External"/><Relationship Id="rId4" Type="http://schemas.openxmlformats.org/officeDocument/2006/relationships/hyperlink" Target="https://vi.wikipedia.org/wiki/%C4%90%E1%BB%A9c"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hyperlink" Target="http://truyencotich.vn/" TargetMode="External"/><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1273" y="1932781"/>
            <a:ext cx="9144000" cy="2722346"/>
          </a:xfrm>
        </p:spPr>
        <p:txBody>
          <a:bodyPr>
            <a:normAutofit fontScale="90000"/>
          </a:bodyPr>
          <a:lstStyle/>
          <a:p>
            <a:pPr marL="0" marR="0">
              <a:spcBef>
                <a:spcPts val="0"/>
              </a:spcBef>
              <a:spcAft>
                <a:spcPts val="0"/>
              </a:spcAft>
            </a:pPr>
            <a:r>
              <a:rPr lang="en-US" sz="1600" b="1" dirty="0" err="1">
                <a:solidFill>
                  <a:srgbClr val="FF0000"/>
                </a:solidFill>
                <a:latin typeface="Times New Roman" panose="02020603050405020304" pitchFamily="18" charset="0"/>
                <a:ea typeface="Times New Roman" panose="02020603050405020304" pitchFamily="18" charset="0"/>
              </a:rPr>
              <a:t>Trước</a:t>
            </a:r>
            <a:r>
              <a:rPr lang="en-US" sz="1600" b="1" dirty="0">
                <a:solidFill>
                  <a:srgbClr val="FF0000"/>
                </a:solidFill>
                <a:latin typeface="Times New Roman" panose="02020603050405020304" pitchFamily="18" charset="0"/>
                <a:ea typeface="Times New Roman" panose="02020603050405020304" pitchFamily="18" charset="0"/>
              </a:rPr>
              <a:t> </a:t>
            </a:r>
            <a:r>
              <a:rPr lang="en-US" sz="1600" b="1" dirty="0" err="1">
                <a:solidFill>
                  <a:srgbClr val="FF0000"/>
                </a:solidFill>
                <a:latin typeface="Times New Roman" panose="02020603050405020304" pitchFamily="18" charset="0"/>
                <a:ea typeface="Times New Roman" panose="02020603050405020304" pitchFamily="18" charset="0"/>
              </a:rPr>
              <a:t>khi</a:t>
            </a:r>
            <a:r>
              <a:rPr lang="en-US" sz="1600" b="1" dirty="0">
                <a:solidFill>
                  <a:srgbClr val="FF0000"/>
                </a:solidFill>
                <a:latin typeface="Times New Roman" panose="02020603050405020304" pitchFamily="18" charset="0"/>
                <a:ea typeface="Times New Roman" panose="02020603050405020304" pitchFamily="18" charset="0"/>
              </a:rPr>
              <a:t> </a:t>
            </a:r>
            <a:r>
              <a:rPr lang="en-US" sz="1600" b="1" dirty="0" err="1">
                <a:solidFill>
                  <a:srgbClr val="FF0000"/>
                </a:solidFill>
                <a:latin typeface="Times New Roman" panose="02020603050405020304" pitchFamily="18" charset="0"/>
                <a:ea typeface="Times New Roman" panose="02020603050405020304" pitchFamily="18" charset="0"/>
              </a:rPr>
              <a:t>thầy</a:t>
            </a:r>
            <a:r>
              <a:rPr lang="en-US" sz="1600" b="1" dirty="0">
                <a:solidFill>
                  <a:srgbClr val="FF0000"/>
                </a:solidFill>
                <a:latin typeface="Times New Roman" panose="02020603050405020304" pitchFamily="18" charset="0"/>
                <a:ea typeface="Times New Roman" panose="02020603050405020304" pitchFamily="18" charset="0"/>
              </a:rPr>
              <a:t> </a:t>
            </a:r>
            <a:r>
              <a:rPr lang="en-US" sz="1600" b="1" dirty="0" err="1">
                <a:solidFill>
                  <a:srgbClr val="FF0000"/>
                </a:solidFill>
                <a:latin typeface="Times New Roman" panose="02020603050405020304" pitchFamily="18" charset="0"/>
                <a:ea typeface="Times New Roman" panose="02020603050405020304" pitchFamily="18" charset="0"/>
              </a:rPr>
              <a:t>cô</a:t>
            </a:r>
            <a:r>
              <a:rPr lang="en-US" sz="1600" b="1" dirty="0">
                <a:solidFill>
                  <a:srgbClr val="FF0000"/>
                </a:solidFill>
                <a:latin typeface="Times New Roman" panose="02020603050405020304" pitchFamily="18" charset="0"/>
                <a:ea typeface="Times New Roman" panose="02020603050405020304" pitchFamily="18" charset="0"/>
              </a:rPr>
              <a:t> </a:t>
            </a:r>
            <a:r>
              <a:rPr lang="en-US" sz="1600" b="1" dirty="0" err="1">
                <a:solidFill>
                  <a:srgbClr val="FF0000"/>
                </a:solidFill>
                <a:latin typeface="Times New Roman" panose="02020603050405020304" pitchFamily="18" charset="0"/>
                <a:ea typeface="Times New Roman" panose="02020603050405020304" pitchFamily="18" charset="0"/>
              </a:rPr>
              <a:t>sử</a:t>
            </a:r>
            <a:r>
              <a:rPr lang="en-US" sz="1600" b="1" dirty="0">
                <a:solidFill>
                  <a:srgbClr val="FF0000"/>
                </a:solidFill>
                <a:latin typeface="Times New Roman" panose="02020603050405020304" pitchFamily="18" charset="0"/>
                <a:ea typeface="Times New Roman" panose="02020603050405020304" pitchFamily="18" charset="0"/>
              </a:rPr>
              <a:t> </a:t>
            </a:r>
            <a:r>
              <a:rPr lang="en-US" sz="1600" b="1" dirty="0" err="1">
                <a:solidFill>
                  <a:srgbClr val="FF0000"/>
                </a:solidFill>
                <a:latin typeface="Times New Roman" panose="02020603050405020304" pitchFamily="18" charset="0"/>
                <a:ea typeface="Times New Roman" panose="02020603050405020304" pitchFamily="18" charset="0"/>
              </a:rPr>
              <a:t>dụng</a:t>
            </a:r>
            <a:r>
              <a:rPr lang="en-US" sz="1600" b="1" dirty="0">
                <a:solidFill>
                  <a:srgbClr val="FF0000"/>
                </a:solidFill>
                <a:latin typeface="Times New Roman" panose="02020603050405020304" pitchFamily="18" charset="0"/>
                <a:ea typeface="Times New Roman" panose="02020603050405020304" pitchFamily="18" charset="0"/>
              </a:rPr>
              <a:t> </a:t>
            </a:r>
            <a:r>
              <a:rPr lang="en-US" sz="1600" b="1" dirty="0" err="1">
                <a:solidFill>
                  <a:srgbClr val="FF0000"/>
                </a:solidFill>
                <a:latin typeface="Times New Roman" panose="02020603050405020304" pitchFamily="18" charset="0"/>
                <a:ea typeface="Times New Roman" panose="02020603050405020304" pitchFamily="18" charset="0"/>
              </a:rPr>
              <a:t>bộ</a:t>
            </a:r>
            <a:r>
              <a:rPr lang="en-US" sz="1600" b="1" dirty="0">
                <a:solidFill>
                  <a:srgbClr val="FF0000"/>
                </a:solidFill>
                <a:latin typeface="Times New Roman" panose="02020603050405020304" pitchFamily="18" charset="0"/>
                <a:ea typeface="Times New Roman" panose="02020603050405020304" pitchFamily="18" charset="0"/>
              </a:rPr>
              <a:t> GA </a:t>
            </a:r>
            <a:r>
              <a:rPr lang="en-US" sz="1600" b="1" dirty="0" err="1">
                <a:solidFill>
                  <a:srgbClr val="FF0000"/>
                </a:solidFill>
                <a:latin typeface="Times New Roman" panose="02020603050405020304" pitchFamily="18" charset="0"/>
                <a:ea typeface="Times New Roman" panose="02020603050405020304" pitchFamily="18" charset="0"/>
              </a:rPr>
              <a:t>của</a:t>
            </a:r>
            <a:r>
              <a:rPr lang="en-US" sz="1600" b="1" dirty="0">
                <a:solidFill>
                  <a:srgbClr val="FF0000"/>
                </a:solidFill>
                <a:latin typeface="Times New Roman" panose="02020603050405020304" pitchFamily="18" charset="0"/>
                <a:ea typeface="Times New Roman" panose="02020603050405020304" pitchFamily="18" charset="0"/>
              </a:rPr>
              <a:t> </a:t>
            </a:r>
            <a:r>
              <a:rPr lang="en-US" sz="1600" b="1" dirty="0" err="1">
                <a:solidFill>
                  <a:srgbClr val="FF0000"/>
                </a:solidFill>
                <a:latin typeface="Times New Roman" panose="02020603050405020304" pitchFamily="18" charset="0"/>
                <a:ea typeface="Times New Roman" panose="02020603050405020304" pitchFamily="18" charset="0"/>
              </a:rPr>
              <a:t>nhóm</a:t>
            </a:r>
            <a:r>
              <a:rPr lang="en-US" sz="1600" b="1" dirty="0">
                <a:solidFill>
                  <a:srgbClr val="FF0000"/>
                </a:solidFill>
                <a:latin typeface="Times New Roman" panose="02020603050405020304" pitchFamily="18" charset="0"/>
                <a:ea typeface="Times New Roman" panose="02020603050405020304" pitchFamily="18" charset="0"/>
              </a:rPr>
              <a:t> GV Nam </a:t>
            </a:r>
            <a:r>
              <a:rPr lang="en-US" sz="1600" b="1" dirty="0" err="1">
                <a:solidFill>
                  <a:srgbClr val="FF0000"/>
                </a:solidFill>
                <a:latin typeface="Times New Roman" panose="02020603050405020304" pitchFamily="18" charset="0"/>
                <a:ea typeface="Times New Roman" panose="02020603050405020304" pitchFamily="18" charset="0"/>
              </a:rPr>
              <a:t>Định</a:t>
            </a:r>
            <a:r>
              <a:rPr lang="en-US" sz="1600" b="1" dirty="0">
                <a:solidFill>
                  <a:srgbClr val="FF0000"/>
                </a:solidFill>
                <a:latin typeface="Times New Roman" panose="02020603050405020304" pitchFamily="18" charset="0"/>
                <a:ea typeface="Times New Roman" panose="02020603050405020304" pitchFamily="18" charset="0"/>
              </a:rPr>
              <a:t>, </a:t>
            </a:r>
            <a:r>
              <a:rPr lang="en-US" sz="1600" b="1" dirty="0" err="1">
                <a:solidFill>
                  <a:srgbClr val="FF0000"/>
                </a:solidFill>
                <a:latin typeface="Times New Roman" panose="02020603050405020304" pitchFamily="18" charset="0"/>
                <a:ea typeface="Times New Roman" panose="02020603050405020304" pitchFamily="18" charset="0"/>
              </a:rPr>
              <a:t>mong</a:t>
            </a:r>
            <a:r>
              <a:rPr lang="en-US" sz="1600" b="1" dirty="0">
                <a:solidFill>
                  <a:srgbClr val="FF0000"/>
                </a:solidFill>
                <a:latin typeface="Times New Roman" panose="02020603050405020304" pitchFamily="18" charset="0"/>
                <a:ea typeface="Times New Roman" panose="02020603050405020304" pitchFamily="18" charset="0"/>
              </a:rPr>
              <a:t> </a:t>
            </a:r>
            <a:r>
              <a:rPr lang="en-US" sz="1600" b="1" dirty="0" err="1">
                <a:solidFill>
                  <a:srgbClr val="FF0000"/>
                </a:solidFill>
                <a:latin typeface="Times New Roman" panose="02020603050405020304" pitchFamily="18" charset="0"/>
                <a:ea typeface="Times New Roman" panose="02020603050405020304" pitchFamily="18" charset="0"/>
              </a:rPr>
              <a:t>các</a:t>
            </a:r>
            <a:r>
              <a:rPr lang="en-US" sz="1600" b="1" dirty="0">
                <a:solidFill>
                  <a:srgbClr val="FF0000"/>
                </a:solidFill>
                <a:latin typeface="Times New Roman" panose="02020603050405020304" pitchFamily="18" charset="0"/>
                <a:ea typeface="Times New Roman" panose="02020603050405020304" pitchFamily="18" charset="0"/>
              </a:rPr>
              <a:t> </a:t>
            </a:r>
            <a:r>
              <a:rPr lang="en-US" sz="1600" b="1" dirty="0" err="1">
                <a:solidFill>
                  <a:srgbClr val="FF0000"/>
                </a:solidFill>
                <a:latin typeface="Times New Roman" panose="02020603050405020304" pitchFamily="18" charset="0"/>
                <a:ea typeface="Times New Roman" panose="02020603050405020304" pitchFamily="18" charset="0"/>
              </a:rPr>
              <a:t>thầy</a:t>
            </a:r>
            <a:r>
              <a:rPr lang="en-US" sz="1600" b="1" dirty="0">
                <a:solidFill>
                  <a:srgbClr val="FF0000"/>
                </a:solidFill>
                <a:latin typeface="Times New Roman" panose="02020603050405020304" pitchFamily="18" charset="0"/>
                <a:ea typeface="Times New Roman" panose="02020603050405020304" pitchFamily="18" charset="0"/>
              </a:rPr>
              <a:t> </a:t>
            </a:r>
            <a:r>
              <a:rPr lang="en-US" sz="1600" b="1" dirty="0" err="1">
                <a:solidFill>
                  <a:srgbClr val="FF0000"/>
                </a:solidFill>
                <a:latin typeface="Times New Roman" panose="02020603050405020304" pitchFamily="18" charset="0"/>
                <a:ea typeface="Times New Roman" panose="02020603050405020304" pitchFamily="18" charset="0"/>
              </a:rPr>
              <a:t>cô</a:t>
            </a:r>
            <a:r>
              <a:rPr lang="en-US" sz="1600" b="1" dirty="0">
                <a:solidFill>
                  <a:srgbClr val="FF0000"/>
                </a:solidFill>
                <a:latin typeface="Times New Roman" panose="02020603050405020304" pitchFamily="18" charset="0"/>
                <a:ea typeface="Times New Roman" panose="02020603050405020304" pitchFamily="18" charset="0"/>
              </a:rPr>
              <a:t> </a:t>
            </a:r>
            <a:r>
              <a:rPr lang="en-US" sz="1600" b="1" dirty="0" err="1">
                <a:solidFill>
                  <a:srgbClr val="FF0000"/>
                </a:solidFill>
                <a:latin typeface="Times New Roman" panose="02020603050405020304" pitchFamily="18" charset="0"/>
                <a:ea typeface="Times New Roman" panose="02020603050405020304" pitchFamily="18" charset="0"/>
              </a:rPr>
              <a:t>lưu</a:t>
            </a:r>
            <a:r>
              <a:rPr lang="en-US" sz="1600" b="1" dirty="0">
                <a:solidFill>
                  <a:srgbClr val="FF0000"/>
                </a:solidFill>
                <a:latin typeface="Times New Roman" panose="02020603050405020304" pitchFamily="18" charset="0"/>
                <a:ea typeface="Times New Roman" panose="02020603050405020304" pitchFamily="18" charset="0"/>
              </a:rPr>
              <a:t> ý:</a:t>
            </a:r>
            <a:r>
              <a:rPr lang="en-US" sz="1600" dirty="0">
                <a:latin typeface="Times New Roman" panose="02020603050405020304" pitchFamily="18" charset="0"/>
                <a:ea typeface="Times New Roman" panose="02020603050405020304" pitchFamily="18" charset="0"/>
              </a:rPr>
              <a:t/>
            </a:r>
            <a:br>
              <a:rPr lang="en-US" sz="1600" dirty="0">
                <a:latin typeface="Times New Roman" panose="02020603050405020304" pitchFamily="18" charset="0"/>
                <a:ea typeface="Times New Roman" panose="02020603050405020304" pitchFamily="18" charset="0"/>
              </a:rPr>
            </a:b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Bộ</a:t>
            </a:r>
            <a:r>
              <a:rPr lang="en-US" sz="1600" b="1" dirty="0">
                <a:latin typeface="Times New Roman" panose="02020603050405020304" pitchFamily="18" charset="0"/>
                <a:ea typeface="Times New Roman" panose="02020603050405020304" pitchFamily="18" charset="0"/>
              </a:rPr>
              <a:t> GA </a:t>
            </a:r>
            <a:r>
              <a:rPr lang="en-US" sz="1600" b="1" dirty="0" err="1">
                <a:latin typeface="Times New Roman" panose="02020603050405020304" pitchFamily="18" charset="0"/>
                <a:ea typeface="Times New Roman" panose="02020603050405020304" pitchFamily="18" charset="0"/>
              </a:rPr>
              <a:t>trong</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từng</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bài</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kể</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cả</a:t>
            </a:r>
            <a:r>
              <a:rPr lang="en-US" sz="1600" b="1" dirty="0">
                <a:latin typeface="Times New Roman" panose="02020603050405020304" pitchFamily="18" charset="0"/>
                <a:ea typeface="Times New Roman" panose="02020603050405020304" pitchFamily="18" charset="0"/>
              </a:rPr>
              <a:t> word </a:t>
            </a:r>
            <a:r>
              <a:rPr lang="en-US" sz="1600" b="1" dirty="0" err="1">
                <a:latin typeface="Times New Roman" panose="02020603050405020304" pitchFamily="18" charset="0"/>
                <a:ea typeface="Times New Roman" panose="02020603050405020304" pitchFamily="18" charset="0"/>
              </a:rPr>
              <a:t>và</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ppt</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đã</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ẩn</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thông</a:t>
            </a:r>
            <a:r>
              <a:rPr lang="en-US" sz="1600" b="1" dirty="0">
                <a:latin typeface="Times New Roman" panose="02020603050405020304" pitchFamily="18" charset="0"/>
                <a:ea typeface="Times New Roman" panose="02020603050405020304" pitchFamily="18" charset="0"/>
              </a:rPr>
              <a:t> tin </a:t>
            </a:r>
            <a:r>
              <a:rPr lang="en-US" sz="1600" b="1" dirty="0" err="1">
                <a:latin typeface="Times New Roman" panose="02020603050405020304" pitchFamily="18" charset="0"/>
                <a:ea typeface="Times New Roman" panose="02020603050405020304" pitchFamily="18" charset="0"/>
              </a:rPr>
              <a:t>cá</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nhân</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của</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thầy</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cô</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họ</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tên</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số</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điện</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thoại</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địa</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chỉ</a:t>
            </a:r>
            <a:r>
              <a:rPr lang="en-US" sz="1600" b="1" dirty="0">
                <a:latin typeface="Times New Roman" panose="02020603050405020304" pitchFamily="18" charset="0"/>
                <a:ea typeface="Times New Roman" panose="02020603050405020304" pitchFamily="18" charset="0"/>
              </a:rPr>
              <a:t> Facebook (</a:t>
            </a:r>
            <a:r>
              <a:rPr lang="en-US" sz="1600" b="1" dirty="0" err="1">
                <a:latin typeface="Times New Roman" panose="02020603050405020304" pitchFamily="18" charset="0"/>
                <a:ea typeface="Times New Roman" panose="02020603050405020304" pitchFamily="18" charset="0"/>
              </a:rPr>
              <a:t>Zalo</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địa</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chỉ</a:t>
            </a:r>
            <a:r>
              <a:rPr lang="en-US" sz="1600" b="1" dirty="0">
                <a:latin typeface="Times New Roman" panose="02020603050405020304" pitchFamily="18" charset="0"/>
                <a:ea typeface="Times New Roman" panose="02020603050405020304" pitchFamily="18" charset="0"/>
              </a:rPr>
              <a:t> email, </a:t>
            </a:r>
            <a:r>
              <a:rPr lang="en-US" sz="1600" b="1" dirty="0" err="1">
                <a:latin typeface="Times New Roman" panose="02020603050405020304" pitchFamily="18" charset="0"/>
                <a:ea typeface="Times New Roman" panose="02020603050405020304" pitchFamily="18" charset="0"/>
              </a:rPr>
              <a:t>địa</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chỉ</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cơ</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quan</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Nếu</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thầy</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cô</a:t>
            </a:r>
            <a:r>
              <a:rPr lang="en-US" sz="1600" b="1" dirty="0">
                <a:latin typeface="Times New Roman" panose="02020603050405020304" pitchFamily="18" charset="0"/>
                <a:ea typeface="Times New Roman" panose="02020603050405020304" pitchFamily="18" charset="0"/>
              </a:rPr>
              <a:t> chia </a:t>
            </a:r>
            <a:r>
              <a:rPr lang="en-US" sz="1600" b="1" dirty="0" err="1">
                <a:latin typeface="Times New Roman" panose="02020603050405020304" pitchFamily="18" charset="0"/>
                <a:ea typeface="Times New Roman" panose="02020603050405020304" pitchFamily="18" charset="0"/>
              </a:rPr>
              <a:t>sẻ</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cho</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người</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khác</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mà</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họ</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đẩy</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lên</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các</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nhóm</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thì</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thầy</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cô</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hoàn</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toàn</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chịu</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trách</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nhiệm</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bồi</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thường</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cho</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nhóm</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từ</a:t>
            </a:r>
            <a:r>
              <a:rPr lang="en-US" sz="1600" b="1" dirty="0">
                <a:latin typeface="Times New Roman" panose="02020603050405020304" pitchFamily="18" charset="0"/>
                <a:ea typeface="Times New Roman" panose="02020603050405020304" pitchFamily="18" charset="0"/>
              </a:rPr>
              <a:t> 30-50t. </a:t>
            </a:r>
            <a:r>
              <a:rPr lang="en-US" sz="1600" b="1" dirty="0" err="1">
                <a:latin typeface="Times New Roman" panose="02020603050405020304" pitchFamily="18" charset="0"/>
                <a:ea typeface="Times New Roman" panose="02020603050405020304" pitchFamily="18" charset="0"/>
              </a:rPr>
              <a:t>Chúng</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tôi</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sẽ</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gọi</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về</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cơ</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quan</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phòng</a:t>
            </a:r>
            <a:r>
              <a:rPr lang="en-US" sz="1600" b="1" dirty="0">
                <a:latin typeface="Times New Roman" panose="02020603050405020304" pitchFamily="18" charset="0"/>
                <a:ea typeface="Times New Roman" panose="02020603050405020304" pitchFamily="18" charset="0"/>
              </a:rPr>
              <a:t> GD –</a:t>
            </a:r>
            <a:r>
              <a:rPr lang="en-US" sz="1600" b="1" dirty="0" err="1">
                <a:latin typeface="Times New Roman" panose="02020603050405020304" pitchFamily="18" charset="0"/>
                <a:ea typeface="Times New Roman" panose="02020603050405020304" pitchFamily="18" charset="0"/>
              </a:rPr>
              <a:t>nơi</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thầy</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cô</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công</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tác</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để</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yêu</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cầu</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thầy</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cô</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thực</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hiện</a:t>
            </a:r>
            <a:r>
              <a:rPr lang="en-US" sz="1600" b="1" dirty="0">
                <a:latin typeface="Times New Roman" panose="02020603050405020304" pitchFamily="18" charset="0"/>
                <a:ea typeface="Times New Roman" panose="02020603050405020304" pitchFamily="18" charset="0"/>
              </a:rPr>
              <a:t> cam </a:t>
            </a:r>
            <a:r>
              <a:rPr lang="en-US" sz="1600" b="1" dirty="0" err="1">
                <a:latin typeface="Times New Roman" panose="02020603050405020304" pitchFamily="18" charset="0"/>
                <a:ea typeface="Times New Roman" panose="02020603050405020304" pitchFamily="18" charset="0"/>
              </a:rPr>
              <a:t>kết</a:t>
            </a:r>
            <a:r>
              <a:rPr lang="en-US" sz="1600" b="1" dirty="0">
                <a:latin typeface="Times New Roman" panose="02020603050405020304" pitchFamily="18" charset="0"/>
                <a:ea typeface="Times New Roman" panose="02020603050405020304" pitchFamily="18" charset="0"/>
              </a:rPr>
              <a:t> ban </a:t>
            </a:r>
            <a:r>
              <a:rPr lang="en-US" sz="1600" b="1" dirty="0" err="1">
                <a:latin typeface="Times New Roman" panose="02020603050405020304" pitchFamily="18" charset="0"/>
                <a:ea typeface="Times New Roman" panose="02020603050405020304" pitchFamily="18" charset="0"/>
              </a:rPr>
              <a:t>đầu</a:t>
            </a:r>
            <a:r>
              <a:rPr lang="en-US" sz="1600" b="1" dirty="0">
                <a:latin typeface="Times New Roman" panose="02020603050405020304" pitchFamily="18" charset="0"/>
                <a:ea typeface="Times New Roman" panose="02020603050405020304" pitchFamily="18" charset="0"/>
              </a:rPr>
              <a:t>.</a:t>
            </a:r>
            <a:r>
              <a:rPr lang="en-US" sz="1600" dirty="0">
                <a:latin typeface="Times New Roman" panose="02020603050405020304" pitchFamily="18" charset="0"/>
                <a:ea typeface="Times New Roman" panose="02020603050405020304" pitchFamily="18" charset="0"/>
              </a:rPr>
              <a:t/>
            </a:r>
            <a:br>
              <a:rPr lang="en-US" sz="1600" dirty="0">
                <a:latin typeface="Times New Roman" panose="02020603050405020304" pitchFamily="18" charset="0"/>
                <a:ea typeface="Times New Roman" panose="02020603050405020304" pitchFamily="18" charset="0"/>
              </a:rPr>
            </a:b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Thầy</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cô</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không</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được</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lấy</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lí</a:t>
            </a:r>
            <a:r>
              <a:rPr lang="en-US" sz="1600" b="1" dirty="0">
                <a:latin typeface="Times New Roman" panose="02020603050405020304" pitchFamily="18" charset="0"/>
                <a:ea typeface="Times New Roman" panose="02020603050405020304" pitchFamily="18" charset="0"/>
              </a:rPr>
              <a:t> do </a:t>
            </a:r>
            <a:r>
              <a:rPr lang="en-US" sz="1600" b="1" dirty="0" err="1">
                <a:latin typeface="Times New Roman" panose="02020603050405020304" pitchFamily="18" charset="0"/>
                <a:ea typeface="Times New Roman" panose="02020603050405020304" pitchFamily="18" charset="0"/>
              </a:rPr>
              <a:t>đã</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sửa</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bộ</a:t>
            </a:r>
            <a:r>
              <a:rPr lang="en-US" sz="1600" b="1" dirty="0">
                <a:latin typeface="Times New Roman" panose="02020603050405020304" pitchFamily="18" charset="0"/>
                <a:ea typeface="Times New Roman" panose="02020603050405020304" pitchFamily="18" charset="0"/>
              </a:rPr>
              <a:t> GA </a:t>
            </a:r>
            <a:r>
              <a:rPr lang="en-US" sz="1600" b="1" dirty="0" err="1">
                <a:latin typeface="Times New Roman" panose="02020603050405020304" pitchFamily="18" charset="0"/>
                <a:ea typeface="Times New Roman" panose="02020603050405020304" pitchFamily="18" charset="0"/>
              </a:rPr>
              <a:t>và</a:t>
            </a:r>
            <a:r>
              <a:rPr lang="en-US" sz="1600" b="1" dirty="0">
                <a:latin typeface="Times New Roman" panose="02020603050405020304" pitchFamily="18" charset="0"/>
                <a:ea typeface="Times New Roman" panose="02020603050405020304" pitchFamily="18" charset="0"/>
              </a:rPr>
              <a:t> có </a:t>
            </a:r>
            <a:r>
              <a:rPr lang="en-US" sz="1600" b="1" dirty="0" err="1">
                <a:latin typeface="Times New Roman" panose="02020603050405020304" pitchFamily="18" charset="0"/>
                <a:ea typeface="Times New Roman" panose="02020603050405020304" pitchFamily="18" charset="0"/>
              </a:rPr>
              <a:t>quyền</a:t>
            </a:r>
            <a:r>
              <a:rPr lang="en-US" sz="1600" b="1" dirty="0">
                <a:latin typeface="Times New Roman" panose="02020603050405020304" pitchFamily="18" charset="0"/>
                <a:ea typeface="Times New Roman" panose="02020603050405020304" pitchFamily="18" charset="0"/>
              </a:rPr>
              <a:t> chia </a:t>
            </a:r>
            <a:r>
              <a:rPr lang="en-US" sz="1600" b="1" dirty="0" err="1">
                <a:latin typeface="Times New Roman" panose="02020603050405020304" pitchFamily="18" charset="0"/>
                <a:ea typeface="Times New Roman" panose="02020603050405020304" pitchFamily="18" charset="0"/>
              </a:rPr>
              <a:t>sẻ</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bộ</a:t>
            </a:r>
            <a:r>
              <a:rPr lang="en-US" sz="1600" b="1" dirty="0">
                <a:latin typeface="Times New Roman" panose="02020603050405020304" pitchFamily="18" charset="0"/>
                <a:ea typeface="Times New Roman" panose="02020603050405020304" pitchFamily="18" charset="0"/>
              </a:rPr>
              <a:t> GA </a:t>
            </a:r>
            <a:r>
              <a:rPr lang="en-US" sz="1600" b="1" dirty="0" err="1">
                <a:latin typeface="Times New Roman" panose="02020603050405020304" pitchFamily="18" charset="0"/>
                <a:ea typeface="Times New Roman" panose="02020603050405020304" pitchFamily="18" charset="0"/>
              </a:rPr>
              <a:t>đã</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chỉnh</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sửa</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Xin</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thưa</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chúng</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tôi</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không</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chấp</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nhận</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vì</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đó</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là</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hành</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động</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đạo</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văn</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Khi</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đó</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thầy</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cô</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cũng</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chấp</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nhận</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là</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chúng</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tôi</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sẽ</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gọi</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về</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cơ</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quan</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Và</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mọi</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rắc</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rối</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sẽ</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thuộc</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về</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thầy</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cô</a:t>
            </a:r>
            <a:r>
              <a:rPr lang="en-US" sz="1600" b="1" dirty="0">
                <a:latin typeface="Times New Roman" panose="02020603050405020304" pitchFamily="18" charset="0"/>
                <a:ea typeface="Times New Roman" panose="02020603050405020304" pitchFamily="18" charset="0"/>
              </a:rPr>
              <a:t>.</a:t>
            </a:r>
            <a:r>
              <a:rPr lang="en-US" sz="1600" dirty="0">
                <a:latin typeface="Times New Roman" panose="02020603050405020304" pitchFamily="18" charset="0"/>
                <a:ea typeface="Times New Roman" panose="02020603050405020304" pitchFamily="18" charset="0"/>
              </a:rPr>
              <a:t/>
            </a:r>
            <a:br>
              <a:rPr lang="en-US" sz="1600" dirty="0">
                <a:latin typeface="Times New Roman" panose="02020603050405020304" pitchFamily="18" charset="0"/>
                <a:ea typeface="Times New Roman" panose="02020603050405020304" pitchFamily="18" charset="0"/>
              </a:rPr>
            </a:br>
            <a:r>
              <a:rPr lang="en-US" sz="1600" b="1" dirty="0">
                <a:latin typeface="Times New Roman" panose="02020603050405020304" pitchFamily="18" charset="0"/>
                <a:ea typeface="Times New Roman" panose="02020603050405020304" pitchFamily="18" charset="0"/>
              </a:rPr>
              <a:t>(</a:t>
            </a:r>
            <a:r>
              <a:rPr lang="en-US" sz="1600" b="1" dirty="0" err="1">
                <a:latin typeface="Times New Roman" panose="02020603050405020304" pitchFamily="18" charset="0"/>
                <a:ea typeface="Times New Roman" panose="02020603050405020304" pitchFamily="18" charset="0"/>
              </a:rPr>
              <a:t>Mua</a:t>
            </a:r>
            <a:r>
              <a:rPr lang="en-US" sz="1600" b="1" dirty="0">
                <a:latin typeface="Times New Roman" panose="02020603050405020304" pitchFamily="18" charset="0"/>
                <a:ea typeface="Times New Roman" panose="02020603050405020304" pitchFamily="18" charset="0"/>
              </a:rPr>
              <a:t> GA </a:t>
            </a:r>
            <a:r>
              <a:rPr lang="en-US" sz="1600" b="1" dirty="0" err="1">
                <a:latin typeface="Times New Roman" panose="02020603050405020304" pitchFamily="18" charset="0"/>
                <a:ea typeface="Times New Roman" panose="02020603050405020304" pitchFamily="18" charset="0"/>
              </a:rPr>
              <a:t>là</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toàn</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quyền</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sử</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dụng</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nhưng</a:t>
            </a:r>
            <a:r>
              <a:rPr lang="en-US" sz="1600" b="1" dirty="0">
                <a:latin typeface="Times New Roman" panose="02020603050405020304" pitchFamily="18" charset="0"/>
                <a:ea typeface="Times New Roman" panose="02020603050405020304" pitchFamily="18" charset="0"/>
              </a:rPr>
              <a:t> cam </a:t>
            </a:r>
            <a:r>
              <a:rPr lang="en-US" sz="1600" b="1" dirty="0" err="1">
                <a:latin typeface="Times New Roman" panose="02020603050405020304" pitchFamily="18" charset="0"/>
                <a:ea typeface="Times New Roman" panose="02020603050405020304" pitchFamily="18" charset="0"/>
              </a:rPr>
              <a:t>kết</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không</a:t>
            </a:r>
            <a:r>
              <a:rPr lang="en-US" sz="1600" b="1" dirty="0">
                <a:latin typeface="Times New Roman" panose="02020603050405020304" pitchFamily="18" charset="0"/>
                <a:ea typeface="Times New Roman" panose="02020603050405020304" pitchFamily="18" charset="0"/>
              </a:rPr>
              <a:t> chia </a:t>
            </a:r>
            <a:r>
              <a:rPr lang="en-US" sz="1600" b="1" dirty="0" err="1">
                <a:latin typeface="Times New Roman" panose="02020603050405020304" pitchFamily="18" charset="0"/>
                <a:ea typeface="Times New Roman" panose="02020603050405020304" pitchFamily="18" charset="0"/>
              </a:rPr>
              <a:t>sẻ</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mà</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vẫn</a:t>
            </a:r>
            <a:r>
              <a:rPr lang="en-US" sz="1600" b="1" dirty="0">
                <a:latin typeface="Times New Roman" panose="02020603050405020304" pitchFamily="18" charset="0"/>
                <a:ea typeface="Times New Roman" panose="02020603050405020304" pitchFamily="18" charset="0"/>
              </a:rPr>
              <a:t> chia </a:t>
            </a:r>
            <a:r>
              <a:rPr lang="en-US" sz="1600" b="1" dirty="0" err="1">
                <a:latin typeface="Times New Roman" panose="02020603050405020304" pitchFamily="18" charset="0"/>
                <a:ea typeface="Times New Roman" panose="02020603050405020304" pitchFamily="18" charset="0"/>
              </a:rPr>
              <a:t>sẻ</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là</a:t>
            </a:r>
            <a:r>
              <a:rPr lang="en-US" sz="1600" b="1" dirty="0">
                <a:latin typeface="Times New Roman" panose="02020603050405020304" pitchFamily="18" charset="0"/>
                <a:ea typeface="Times New Roman" panose="02020603050405020304" pitchFamily="18" charset="0"/>
              </a:rPr>
              <a:t> vi </a:t>
            </a:r>
            <a:r>
              <a:rPr lang="en-US" sz="1600" b="1" dirty="0" err="1">
                <a:latin typeface="Times New Roman" panose="02020603050405020304" pitchFamily="18" charset="0"/>
                <a:ea typeface="Times New Roman" panose="02020603050405020304" pitchFamily="18" charset="0"/>
              </a:rPr>
              <a:t>phạm</a:t>
            </a:r>
            <a:r>
              <a:rPr lang="en-US" sz="1600" b="1" dirty="0">
                <a:latin typeface="Times New Roman" panose="02020603050405020304" pitchFamily="18" charset="0"/>
                <a:ea typeface="Times New Roman" panose="02020603050405020304" pitchFamily="18" charset="0"/>
              </a:rPr>
              <a:t> cam </a:t>
            </a:r>
            <a:r>
              <a:rPr lang="en-US" sz="1600" b="1" dirty="0" err="1">
                <a:latin typeface="Times New Roman" panose="02020603050405020304" pitchFamily="18" charset="0"/>
                <a:ea typeface="Times New Roman" panose="02020603050405020304" pitchFamily="18" charset="0"/>
              </a:rPr>
              <a:t>kết</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gây</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tổn</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hại</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kinh</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tế</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cho</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bên</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bán</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là</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phải</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bồi</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thường</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theo</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luật</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định</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Thầy</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cô</a:t>
            </a:r>
            <a:r>
              <a:rPr lang="en-US" sz="1600" b="1" dirty="0">
                <a:latin typeface="Times New Roman" panose="02020603050405020304" pitchFamily="18" charset="0"/>
                <a:ea typeface="Times New Roman" panose="02020603050405020304" pitchFamily="18" charset="0"/>
              </a:rPr>
              <a:t> có </a:t>
            </a:r>
            <a:r>
              <a:rPr lang="en-US" sz="1600" b="1" dirty="0" err="1">
                <a:latin typeface="Times New Roman" panose="02020603050405020304" pitchFamily="18" charset="0"/>
                <a:ea typeface="Times New Roman" panose="02020603050405020304" pitchFamily="18" charset="0"/>
              </a:rPr>
              <a:t>thể</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hỏi</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luật</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sư</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để</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kiểm</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chứng</a:t>
            </a:r>
            <a:r>
              <a:rPr lang="en-US" sz="1600" b="1" dirty="0">
                <a:latin typeface="Times New Roman" panose="02020603050405020304" pitchFamily="18" charset="0"/>
                <a:ea typeface="Times New Roman" panose="02020603050405020304" pitchFamily="18" charset="0"/>
              </a:rPr>
              <a:t>)</a:t>
            </a:r>
            <a:r>
              <a:rPr lang="en-US" sz="1600" dirty="0">
                <a:latin typeface="Times New Roman" panose="02020603050405020304" pitchFamily="18" charset="0"/>
                <a:ea typeface="Times New Roman" panose="02020603050405020304" pitchFamily="18" charset="0"/>
              </a:rPr>
              <a:t/>
            </a:r>
            <a:br>
              <a:rPr lang="en-US" sz="1600" dirty="0">
                <a:latin typeface="Times New Roman" panose="02020603050405020304" pitchFamily="18" charset="0"/>
                <a:ea typeface="Times New Roman" panose="02020603050405020304" pitchFamily="18" charset="0"/>
              </a:rPr>
            </a:br>
            <a:r>
              <a:rPr lang="en-US" sz="1600" b="1" dirty="0">
                <a:latin typeface="Times New Roman" panose="02020603050405020304" pitchFamily="18" charset="0"/>
                <a:ea typeface="Times New Roman" panose="02020603050405020304" pitchFamily="18" charset="0"/>
              </a:rPr>
              <a:t> </a:t>
            </a:r>
            <a:r>
              <a:rPr lang="en-US" sz="1600" dirty="0">
                <a:latin typeface="Times New Roman" panose="02020603050405020304" pitchFamily="18" charset="0"/>
                <a:ea typeface="Times New Roman" panose="02020603050405020304" pitchFamily="18" charset="0"/>
              </a:rPr>
              <a:t/>
            </a:r>
            <a:br>
              <a:rPr lang="en-US" sz="1600" dirty="0">
                <a:latin typeface="Times New Roman" panose="02020603050405020304" pitchFamily="18" charset="0"/>
                <a:ea typeface="Times New Roman" panose="02020603050405020304" pitchFamily="18" charset="0"/>
              </a:rPr>
            </a:b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Trưởng</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nhóm</a:t>
            </a:r>
            <a:r>
              <a:rPr lang="en-US" sz="1600" b="1" dirty="0">
                <a:latin typeface="Times New Roman" panose="02020603050405020304" pitchFamily="18" charset="0"/>
                <a:ea typeface="Times New Roman" panose="02020603050405020304" pitchFamily="18" charset="0"/>
              </a:rPr>
              <a:t> 0916078339          </a:t>
            </a:r>
            <a:r>
              <a:rPr lang="en-US" sz="5400" dirty="0">
                <a:latin typeface="Times New Roman" panose="02020603050405020304" pitchFamily="18" charset="0"/>
                <a:ea typeface="Times New Roman" panose="02020603050405020304" pitchFamily="18" charset="0"/>
              </a:rPr>
              <a:t/>
            </a:r>
            <a:br>
              <a:rPr lang="en-US" sz="5400" dirty="0">
                <a:latin typeface="Times New Roman" panose="02020603050405020304" pitchFamily="18" charset="0"/>
                <a:ea typeface="Times New Roman" panose="02020603050405020304" pitchFamily="18" charset="0"/>
              </a:rPr>
            </a:br>
            <a:r>
              <a:rPr lang="en-US" b="1" dirty="0">
                <a:latin typeface="Times New Roman" panose="02020603050405020304" pitchFamily="18" charset="0"/>
                <a:ea typeface="Times New Roman" panose="02020603050405020304" pitchFamily="18" charset="0"/>
              </a:rPr>
              <a:t> </a:t>
            </a:r>
            <a:r>
              <a:rPr lang="en-US" sz="5400" dirty="0">
                <a:latin typeface="Times New Roman" panose="02020603050405020304" pitchFamily="18" charset="0"/>
                <a:ea typeface="Times New Roman" panose="02020603050405020304" pitchFamily="18" charset="0"/>
              </a:rPr>
              <a:t/>
            </a:r>
            <a:br>
              <a:rPr lang="en-US" sz="5400" dirty="0">
                <a:latin typeface="Times New Roman" panose="02020603050405020304" pitchFamily="18" charset="0"/>
                <a:ea typeface="Times New Roman" panose="02020603050405020304" pitchFamily="18" charset="0"/>
              </a:rPr>
            </a:br>
            <a:endParaRPr lang="en-US" dirty="0"/>
          </a:p>
        </p:txBody>
      </p:sp>
      <p:sp>
        <p:nvSpPr>
          <p:cNvPr id="3" name="Subtitle 2"/>
          <p:cNvSpPr>
            <a:spLocks noGrp="1"/>
          </p:cNvSpPr>
          <p:nvPr>
            <p:ph type="subTitle" idx="1"/>
          </p:nvPr>
        </p:nvSpPr>
        <p:spPr>
          <a:xfrm flipV="1">
            <a:off x="1316182" y="526473"/>
            <a:ext cx="9144000" cy="1038946"/>
          </a:xfrm>
        </p:spPr>
        <p:txBody>
          <a:bodyPr/>
          <a:lstStyle/>
          <a:p>
            <a:endParaRPr lang="en-US" dirty="0"/>
          </a:p>
        </p:txBody>
      </p:sp>
    </p:spTree>
    <p:extLst>
      <p:ext uri="{BB962C8B-B14F-4D97-AF65-F5344CB8AC3E}">
        <p14:creationId xmlns:p14="http://schemas.microsoft.com/office/powerpoint/2010/main" val="1707874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8" name="Flowchart: Alternate Process 27">
            <a:extLst>
              <a:ext uri="{FF2B5EF4-FFF2-40B4-BE49-F238E27FC236}">
                <a16:creationId xmlns:a16="http://schemas.microsoft.com/office/drawing/2014/main" xmlns="" id="{7ED05832-075D-4FD9-B2FE-E4B38B1AC2BB}"/>
              </a:ext>
            </a:extLst>
          </p:cNvPr>
          <p:cNvSpPr/>
          <p:nvPr/>
        </p:nvSpPr>
        <p:spPr>
          <a:xfrm>
            <a:off x="269821" y="4510142"/>
            <a:ext cx="1364105" cy="2189525"/>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Rounded Rectangle 10">
            <a:extLst>
              <a:ext uri="{FF2B5EF4-FFF2-40B4-BE49-F238E27FC236}">
                <a16:creationId xmlns:a16="http://schemas.microsoft.com/office/drawing/2014/main" xmlns="" id="{6FDC76C2-D69A-4C29-AE4A-99692B3CDCFF}"/>
              </a:ext>
            </a:extLst>
          </p:cNvPr>
          <p:cNvSpPr>
            <a:spLocks noChangeArrowheads="1"/>
          </p:cNvSpPr>
          <p:nvPr/>
        </p:nvSpPr>
        <p:spPr bwMode="auto">
          <a:xfrm>
            <a:off x="569029" y="467048"/>
            <a:ext cx="8874773" cy="628832"/>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29" y="1418054"/>
            <a:ext cx="7675561" cy="77051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C3E22CA-3559-4224-B940-D73D8BAB219B}"/>
              </a:ext>
            </a:extLst>
          </p:cNvPr>
          <p:cNvSpPr txBox="1"/>
          <p:nvPr/>
        </p:nvSpPr>
        <p:spPr>
          <a:xfrm>
            <a:off x="805424" y="550676"/>
            <a:ext cx="9013132" cy="461665"/>
          </a:xfrm>
          <a:prstGeom prst="rect">
            <a:avLst/>
          </a:prstGeom>
          <a:noFill/>
        </p:spPr>
        <p:txBody>
          <a:bodyPr wrap="square">
            <a:spAutoFit/>
          </a:bodyPr>
          <a:lstStyle/>
          <a:p>
            <a:pPr indent="-57150"/>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 KIẾN THỨC CHUNG VỀ THỂ LOẠI TRUYỆN CỔ TÍCH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AD23DD36-2A63-48DB-9140-971B2510720F}"/>
              </a:ext>
            </a:extLst>
          </p:cNvPr>
          <p:cNvSpPr txBox="1"/>
          <p:nvPr/>
        </p:nvSpPr>
        <p:spPr>
          <a:xfrm>
            <a:off x="805424" y="1572290"/>
            <a:ext cx="9013133" cy="461665"/>
          </a:xfrm>
          <a:prstGeom prst="rect">
            <a:avLst/>
          </a:prstGeom>
          <a:noFill/>
        </p:spPr>
        <p:txBody>
          <a:bodyPr wrap="square">
            <a:spAutoFit/>
          </a:bodyPr>
          <a:lstStyle/>
          <a:p>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de-DE" sz="2400" b="1" dirty="0">
                <a:effectLst/>
                <a:latin typeface="Times New Roman" panose="02020603050405020304" pitchFamily="18" charset="0"/>
                <a:ea typeface="Times New Roman" panose="02020603050405020304" pitchFamily="18" charset="0"/>
                <a:cs typeface="Times New Roman" panose="02020603050405020304" pitchFamily="18" charset="0"/>
              </a:rPr>
              <a:t>So sánh truyện truyền thuyết và truyện cổ tích:</a:t>
            </a:r>
            <a:endParaRPr lang="en-US" sz="2400" dirty="0">
              <a:latin typeface="Times New Roman" panose="02020603050405020304" pitchFamily="18" charset="0"/>
              <a:cs typeface="Times New Roman" panose="02020603050405020304" pitchFamily="18" charset="0"/>
            </a:endParaRPr>
          </a:p>
        </p:txBody>
      </p:sp>
      <p:sp>
        <p:nvSpPr>
          <p:cNvPr id="27" name="Flowchart: Alternate Process 26">
            <a:extLst>
              <a:ext uri="{FF2B5EF4-FFF2-40B4-BE49-F238E27FC236}">
                <a16:creationId xmlns:a16="http://schemas.microsoft.com/office/drawing/2014/main" xmlns="" id="{CB9E1A36-864F-4DA1-A2D6-82DAC39E87B9}"/>
              </a:ext>
            </a:extLst>
          </p:cNvPr>
          <p:cNvSpPr/>
          <p:nvPr/>
        </p:nvSpPr>
        <p:spPr>
          <a:xfrm>
            <a:off x="269822" y="2488367"/>
            <a:ext cx="1364105" cy="1660531"/>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xmlns="" id="{FDABDC80-2A49-4E15-8088-49F1C9D80F57}"/>
              </a:ext>
            </a:extLst>
          </p:cNvPr>
          <p:cNvSpPr/>
          <p:nvPr/>
        </p:nvSpPr>
        <p:spPr>
          <a:xfrm>
            <a:off x="1648918" y="2514970"/>
            <a:ext cx="9968458" cy="163392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2C1FD1D7-A767-4941-A00E-8495A9E493FC}"/>
              </a:ext>
            </a:extLst>
          </p:cNvPr>
          <p:cNvSpPr txBox="1"/>
          <p:nvPr/>
        </p:nvSpPr>
        <p:spPr>
          <a:xfrm>
            <a:off x="361638" y="2788730"/>
            <a:ext cx="1547734" cy="830997"/>
          </a:xfrm>
          <a:prstGeom prst="rect">
            <a:avLst/>
          </a:prstGeom>
          <a:noFill/>
        </p:spPr>
        <p:txBody>
          <a:bodyPr wrap="square">
            <a:spAutoFit/>
          </a:bodyPr>
          <a:lstStyle/>
          <a:p>
            <a:r>
              <a:rPr lang="de-DE" sz="2400" b="1" dirty="0">
                <a:effectLst/>
                <a:latin typeface="Times New Roman" panose="02020603050405020304" pitchFamily="18" charset="0"/>
                <a:ea typeface="Times New Roman" panose="02020603050405020304" pitchFamily="18" charset="0"/>
                <a:cs typeface="Times New Roman" panose="02020603050405020304" pitchFamily="18" charset="0"/>
              </a:rPr>
              <a:t>Giống nhau </a:t>
            </a:r>
            <a:endParaRPr lang="en-US" sz="24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xmlns="" id="{EE39863A-4EBB-4B6E-98E4-4DCAA4DA2AB9}"/>
              </a:ext>
            </a:extLst>
          </p:cNvPr>
          <p:cNvSpPr txBox="1"/>
          <p:nvPr/>
        </p:nvSpPr>
        <p:spPr>
          <a:xfrm>
            <a:off x="1817556" y="2876213"/>
            <a:ext cx="6108490" cy="940066"/>
          </a:xfrm>
          <a:prstGeom prst="rect">
            <a:avLst/>
          </a:prstGeom>
          <a:noFill/>
        </p:spPr>
        <p:txBody>
          <a:bodyPr wrap="square">
            <a:spAutoFit/>
          </a:bodyPr>
          <a:lstStyle/>
          <a:p>
            <a:pPr algn="just">
              <a:lnSpc>
                <a:spcPct val="120000"/>
              </a:lnSpc>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Đều là truyện dân gian.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Đều có yếu tố hoang đường kì ảo.</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Rectangle: Rounded Corners 20">
            <a:extLst>
              <a:ext uri="{FF2B5EF4-FFF2-40B4-BE49-F238E27FC236}">
                <a16:creationId xmlns:a16="http://schemas.microsoft.com/office/drawing/2014/main" xmlns="" id="{E62D4832-3944-40A8-96A8-EE9468892030}"/>
              </a:ext>
            </a:extLst>
          </p:cNvPr>
          <p:cNvSpPr/>
          <p:nvPr/>
        </p:nvSpPr>
        <p:spPr>
          <a:xfrm>
            <a:off x="1648918" y="4510142"/>
            <a:ext cx="9953468" cy="2189526"/>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xmlns="" id="{28BC767F-24AF-4361-A6E8-A3C9416D4AD1}"/>
              </a:ext>
            </a:extLst>
          </p:cNvPr>
          <p:cNvSpPr txBox="1"/>
          <p:nvPr/>
        </p:nvSpPr>
        <p:spPr>
          <a:xfrm>
            <a:off x="530276" y="5024447"/>
            <a:ext cx="1379096" cy="830997"/>
          </a:xfrm>
          <a:prstGeom prst="rect">
            <a:avLst/>
          </a:prstGeom>
          <a:noFill/>
        </p:spPr>
        <p:txBody>
          <a:bodyPr wrap="square">
            <a:spAutoFit/>
          </a:bodyPr>
          <a:lstStyle/>
          <a:p>
            <a:r>
              <a:rPr lang="de-DE" sz="2400" b="1" dirty="0">
                <a:effectLst/>
                <a:latin typeface="Times New Roman" panose="02020603050405020304" pitchFamily="18" charset="0"/>
                <a:ea typeface="Times New Roman" panose="02020603050405020304" pitchFamily="18" charset="0"/>
                <a:cs typeface="Times New Roman" panose="02020603050405020304" pitchFamily="18" charset="0"/>
              </a:rPr>
              <a:t>Khác nhau</a:t>
            </a:r>
            <a:endParaRPr lang="en-US" sz="24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xmlns="" id="{7A963DC5-86F1-47EA-9BBB-6392114B7550}"/>
              </a:ext>
            </a:extLst>
          </p:cNvPr>
          <p:cNvSpPr txBox="1"/>
          <p:nvPr/>
        </p:nvSpPr>
        <p:spPr>
          <a:xfrm>
            <a:off x="1817556" y="4475304"/>
            <a:ext cx="9784829" cy="2269660"/>
          </a:xfrm>
          <a:prstGeom prst="rect">
            <a:avLst/>
          </a:prstGeom>
          <a:noFill/>
        </p:spPr>
        <p:txBody>
          <a:bodyPr wrap="square">
            <a:spAutoFit/>
          </a:bodyPr>
          <a:lstStyle/>
          <a:p>
            <a:pPr algn="just">
              <a:lnSpc>
                <a:spcPct val="120000"/>
              </a:lnSpc>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Truyền thuyết kể về các nhân vật và sự kiện có liên quan đến lịch sử.</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Cổ tích kể về cuộc đời của một số kiểu nhân vật.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Truyền thuyết sử dụng yếu tố kì ảo nhằm mục đích thiêng liêng hoá nhân vật, sự kiện.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Cổ tích sử dụng yếu tố hoang đường để gửi gắm ước mơ công lí . .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3901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arn(inVertical)">
                                      <p:cBhvr>
                                        <p:cTn id="23" dur="500"/>
                                        <p:tgtEl>
                                          <p:spTgt spid="2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barn(inVertical)">
                                      <p:cBhvr>
                                        <p:cTn id="39" dur="500"/>
                                        <p:tgtEl>
                                          <p:spTgt spid="28"/>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arn(inVertic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arn(inVertical)">
                                      <p:cBhvr>
                                        <p:cTn id="5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 grpId="0" animBg="1"/>
      <p:bldP spid="3" grpId="0" animBg="1"/>
      <p:bldP spid="5" grpId="0"/>
      <p:bldP spid="14" grpId="0"/>
      <p:bldP spid="27" grpId="0" animBg="1"/>
      <p:bldP spid="15" grpId="0" animBg="1"/>
      <p:bldP spid="18" grpId="0"/>
      <p:bldP spid="20" grpId="0"/>
      <p:bldP spid="21" grpId="0" animBg="1"/>
      <p:bldP spid="24" grpId="0"/>
      <p:bldP spid="26"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194872" y="1259174"/>
            <a:ext cx="11812249" cy="4676931"/>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B5B28461-ED29-48D5-B19C-5705D2E1025D}"/>
              </a:ext>
            </a:extLst>
          </p:cNvPr>
          <p:cNvSpPr txBox="1"/>
          <p:nvPr/>
        </p:nvSpPr>
        <p:spPr>
          <a:xfrm>
            <a:off x="564630" y="2127412"/>
            <a:ext cx="10822898" cy="3108543"/>
          </a:xfrm>
          <a:prstGeom prst="rect">
            <a:avLst/>
          </a:prstGeom>
          <a:noFill/>
        </p:spPr>
        <p:txBody>
          <a:bodyPr wrap="square">
            <a:spAutoFit/>
          </a:bodyPr>
          <a:lstStyle/>
          <a:p>
            <a:pPr indent="514350">
              <a:spcBef>
                <a:spcPts val="600"/>
              </a:spcBef>
              <a:spcAft>
                <a:spcPts val="600"/>
              </a:spcAft>
            </a:pPr>
            <a:r>
              <a:rPr lang="en-US" sz="2200" i="1" dirty="0">
                <a:solidFill>
                  <a:srgbClr val="202122"/>
                </a:solidFill>
                <a:effectLst/>
                <a:latin typeface="Times New Roman" panose="02020603050405020304" pitchFamily="18" charset="0"/>
                <a:ea typeface="Times New Roman" panose="02020603050405020304" pitchFamily="18" charset="0"/>
              </a:rPr>
              <a:t>Cho </a:t>
            </a:r>
            <a:r>
              <a:rPr lang="en-US" sz="2200" i="1" dirty="0" err="1">
                <a:solidFill>
                  <a:srgbClr val="202122"/>
                </a:solidFill>
                <a:effectLst/>
                <a:latin typeface="Times New Roman" panose="02020603050405020304" pitchFamily="18" charset="0"/>
                <a:ea typeface="Times New Roman" panose="02020603050405020304" pitchFamily="18" charset="0"/>
              </a:rPr>
              <a:t>tới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khi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đi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ngang</a:t>
            </a:r>
            <a:r>
              <a:rPr lang="en-US" sz="2200" i="1" dirty="0">
                <a:solidFill>
                  <a:srgbClr val="202122"/>
                </a:solidFill>
                <a:effectLst/>
                <a:latin typeface="Times New Roman" panose="02020603050405020304" pitchFamily="18" charset="0"/>
                <a:ea typeface="Times New Roman" panose="02020603050405020304" pitchFamily="18" charset="0"/>
              </a:rPr>
              <a:t> qua </a:t>
            </a:r>
            <a:r>
              <a:rPr lang="en-US" sz="2200" i="1" dirty="0" err="1">
                <a:solidFill>
                  <a:srgbClr val="202122"/>
                </a:solidFill>
                <a:effectLst/>
                <a:latin typeface="Times New Roman" panose="02020603050405020304" pitchFamily="18" charset="0"/>
                <a:ea typeface="Times New Roman" panose="02020603050405020304" pitchFamily="18" charset="0"/>
              </a:rPr>
              <a:t>hẻm</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núi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Yelisey</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mới</a:t>
            </a:r>
            <a:r>
              <a:rPr lang="en-US" sz="2200" i="1" dirty="0">
                <a:solidFill>
                  <a:srgbClr val="202122"/>
                </a:solidFill>
                <a:effectLst/>
                <a:latin typeface="Times New Roman" panose="02020603050405020304" pitchFamily="18" charset="0"/>
                <a:ea typeface="Times New Roman" panose="02020603050405020304" pitchFamily="18" charset="0"/>
              </a:rPr>
              <a:t> hay </a:t>
            </a:r>
            <a:r>
              <a:rPr lang="en-US" sz="2200" i="1" dirty="0" err="1">
                <a:solidFill>
                  <a:srgbClr val="202122"/>
                </a:solidFill>
                <a:effectLst/>
                <a:latin typeface="Times New Roman" panose="02020603050405020304" pitchFamily="18" charset="0"/>
                <a:ea typeface="Times New Roman" panose="02020603050405020304" pitchFamily="18" charset="0"/>
              </a:rPr>
              <a:t>các</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tráng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sĩ</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đang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hành</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lễ</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truy</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điệu</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công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chúa</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bèn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khẩn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nài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họ</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rước</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về</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hoàng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cung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Nhưng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khi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đang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đi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thì</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họ</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vấp</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bờ</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đá</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suýt</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ngã</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miếng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táo</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từ</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miệng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công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chúa</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văng</a:t>
            </a:r>
            <a:r>
              <a:rPr lang="en-US" sz="2200" i="1" dirty="0">
                <a:solidFill>
                  <a:srgbClr val="202122"/>
                </a:solidFill>
                <a:effectLst/>
                <a:latin typeface="Times New Roman" panose="02020603050405020304" pitchFamily="18" charset="0"/>
                <a:ea typeface="Times New Roman" panose="02020603050405020304" pitchFamily="18" charset="0"/>
              </a:rPr>
              <a:t> ra </a:t>
            </a:r>
            <a:r>
              <a:rPr lang="en-US" sz="2200" i="1" dirty="0" err="1">
                <a:solidFill>
                  <a:srgbClr val="202122"/>
                </a:solidFill>
                <a:effectLst/>
                <a:latin typeface="Times New Roman" panose="02020603050405020304" pitchFamily="18" charset="0"/>
                <a:ea typeface="Times New Roman" panose="02020603050405020304" pitchFamily="18" charset="0"/>
              </a:rPr>
              <a:t>khiến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nàng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tỉnh</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dậy</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Yelisey</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bèn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đưa</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công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chúa</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về</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lâu</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đài</a:t>
            </a:r>
            <a:r>
              <a:rPr lang="en-US" sz="2200" i="1" dirty="0">
                <a:solidFill>
                  <a:srgbClr val="202122"/>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a:p>
            <a:pPr indent="514350">
              <a:spcBef>
                <a:spcPts val="600"/>
              </a:spcBef>
              <a:spcAft>
                <a:spcPts val="600"/>
              </a:spcAft>
            </a:pPr>
            <a:r>
              <a:rPr lang="en-US" sz="2200" i="1" dirty="0" err="1">
                <a:solidFill>
                  <a:srgbClr val="202122"/>
                </a:solidFill>
                <a:effectLst/>
                <a:latin typeface="Times New Roman" panose="02020603050405020304" pitchFamily="18" charset="0"/>
                <a:ea typeface="Times New Roman" panose="02020603050405020304" pitchFamily="18" charset="0"/>
              </a:rPr>
              <a:t>Bấy</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giờ</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bà</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hoàng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lại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hỏi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gương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thì</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nó</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đáp</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rằng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công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chúa</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chưa</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chết</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và</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còn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đẹp</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hơn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xưa</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bà</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nổi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cơn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thịnh</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nộ</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đập</a:t>
            </a:r>
            <a:r>
              <a:rPr lang="en-US" sz="2200" i="1" dirty="0">
                <a:solidFill>
                  <a:srgbClr val="202122"/>
                </a:solidFill>
                <a:effectLst/>
                <a:latin typeface="Times New Roman" panose="02020603050405020304" pitchFamily="18" charset="0"/>
                <a:ea typeface="Times New Roman" panose="02020603050405020304" pitchFamily="18" charset="0"/>
              </a:rPr>
              <a:t> tan </a:t>
            </a:r>
            <a:r>
              <a:rPr lang="en-US" sz="2200" i="1" dirty="0" err="1">
                <a:solidFill>
                  <a:srgbClr val="202122"/>
                </a:solidFill>
                <a:effectLst/>
                <a:latin typeface="Times New Roman" panose="02020603050405020304" pitchFamily="18" charset="0"/>
                <a:ea typeface="Times New Roman" panose="02020603050405020304" pitchFamily="18" charset="0"/>
              </a:rPr>
              <a:t>chiếc</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gương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Trong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hôn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lễ</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công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chúa</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với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hoàng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tử</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Yelisey</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bà</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hoàng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bổng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nổi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cơn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ghen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tương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mà</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chết</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điếng</a:t>
            </a:r>
            <a:r>
              <a:rPr lang="en-US" sz="2200" i="1" dirty="0">
                <a:solidFill>
                  <a:srgbClr val="202122"/>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a:p>
            <a:pPr indent="514350">
              <a:spcBef>
                <a:spcPts val="600"/>
              </a:spcBef>
              <a:spcAft>
                <a:spcPts val="600"/>
              </a:spcAft>
            </a:pPr>
            <a:r>
              <a:rPr lang="en-US" sz="2200" dirty="0">
                <a:solidFill>
                  <a:srgbClr val="202122"/>
                </a:solidFill>
                <a:effectLst/>
                <a:latin typeface="Times New Roman" panose="02020603050405020304" pitchFamily="18" charset="0"/>
                <a:ea typeface="Times New Roman" panose="02020603050405020304" pitchFamily="18" charset="0"/>
              </a:rPr>
              <a:t>                            (</a:t>
            </a:r>
            <a:r>
              <a:rPr lang="en-US" sz="2200" dirty="0" err="1">
                <a:solidFill>
                  <a:srgbClr val="202122"/>
                </a:solidFill>
                <a:effectLst/>
                <a:latin typeface="Times New Roman" panose="02020603050405020304" pitchFamily="18" charset="0"/>
                <a:ea typeface="Times New Roman" panose="02020603050405020304" pitchFamily="18" charset="0"/>
              </a:rPr>
              <a:t>Dẫn</a:t>
            </a:r>
            <a:r>
              <a:rPr lang="en-US" sz="2200" dirty="0">
                <a:solidFill>
                  <a:srgbClr val="202122"/>
                </a:solidFill>
                <a:effectLst/>
                <a:latin typeface="Times New Roman" panose="02020603050405020304" pitchFamily="18" charset="0"/>
                <a:ea typeface="Times New Roman" panose="02020603050405020304" pitchFamily="18" charset="0"/>
              </a:rPr>
              <a:t> </a:t>
            </a:r>
            <a:r>
              <a:rPr lang="en-US" sz="2200" dirty="0" err="1">
                <a:solidFill>
                  <a:srgbClr val="202122"/>
                </a:solidFill>
                <a:effectLst/>
                <a:latin typeface="Times New Roman" panose="02020603050405020304" pitchFamily="18" charset="0"/>
                <a:ea typeface="Times New Roman" panose="02020603050405020304" pitchFamily="18" charset="0"/>
              </a:rPr>
              <a:t>theo</a:t>
            </a:r>
            <a:r>
              <a:rPr lang="en-US" sz="2200" dirty="0">
                <a:solidFill>
                  <a:srgbClr val="202122"/>
                </a:solidFill>
                <a:effectLst/>
                <a:latin typeface="Times New Roman" panose="02020603050405020304" pitchFamily="18" charset="0"/>
                <a:ea typeface="Times New Roman" panose="02020603050405020304" pitchFamily="18" charset="0"/>
              </a:rPr>
              <a:t> </a:t>
            </a:r>
            <a:r>
              <a:rPr lang="en-US" sz="2200" dirty="0" err="1">
                <a:solidFill>
                  <a:srgbClr val="202122"/>
                </a:solidFill>
                <a:effectLst/>
                <a:latin typeface="Times New Roman" panose="02020603050405020304" pitchFamily="18" charset="0"/>
                <a:ea typeface="Times New Roman" panose="02020603050405020304" pitchFamily="18" charset="0"/>
              </a:rPr>
              <a:t>truyện</a:t>
            </a:r>
            <a:r>
              <a:rPr lang="en-US" sz="2200"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Nàng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công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chúa</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và</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bảy</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chàng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hiệp</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sĩ</a:t>
            </a:r>
            <a:r>
              <a:rPr lang="en-US" sz="2200" dirty="0">
                <a:solidFill>
                  <a:srgbClr val="202122"/>
                </a:solidFill>
                <a:effectLst/>
                <a:latin typeface="Times New Roman" panose="02020603050405020304" pitchFamily="18" charset="0"/>
                <a:ea typeface="Times New Roman" panose="02020603050405020304" pitchFamily="18" charset="0"/>
              </a:rPr>
              <a:t>”, </a:t>
            </a:r>
            <a:r>
              <a:rPr lang="en-US" sz="2200" dirty="0" err="1">
                <a:solidFill>
                  <a:srgbClr val="202122"/>
                </a:solidFill>
                <a:effectLst/>
                <a:latin typeface="Times New Roman" panose="02020603050405020304" pitchFamily="18" charset="0"/>
                <a:ea typeface="Times New Roman" panose="02020603050405020304" pitchFamily="18" charset="0"/>
              </a:rPr>
              <a:t>Puskin</a:t>
            </a:r>
            <a:r>
              <a:rPr lang="en-US" sz="2200" dirty="0">
                <a:solidFill>
                  <a:srgbClr val="202122"/>
                </a:solidFill>
                <a:effectLst/>
                <a:latin typeface="Times New Roman" panose="02020603050405020304" pitchFamily="18" charset="0"/>
                <a:ea typeface="Times New Roman" panose="02020603050405020304" pitchFamily="18" charset="0"/>
              </a:rPr>
              <a:t> </a:t>
            </a:r>
            <a:r>
              <a:rPr lang="en-US" sz="2200" dirty="0" err="1">
                <a:solidFill>
                  <a:srgbClr val="202122"/>
                </a:solidFill>
                <a:effectLst/>
                <a:latin typeface="Times New Roman" panose="02020603050405020304" pitchFamily="18" charset="0"/>
                <a:ea typeface="Times New Roman" panose="02020603050405020304" pitchFamily="18" charset="0"/>
              </a:rPr>
              <a:t>kể</a:t>
            </a:r>
            <a:r>
              <a:rPr lang="en-US" sz="2200" dirty="0">
                <a:solidFill>
                  <a:srgbClr val="202122"/>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697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569030" y="1237956"/>
            <a:ext cx="11079019" cy="4712677"/>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E2A4AFD9-C2E3-4157-AB13-DECBC6530FD8}"/>
              </a:ext>
            </a:extLst>
          </p:cNvPr>
          <p:cNvSpPr txBox="1"/>
          <p:nvPr/>
        </p:nvSpPr>
        <p:spPr>
          <a:xfrm>
            <a:off x="631787" y="1749444"/>
            <a:ext cx="10928426" cy="4032194"/>
          </a:xfrm>
          <a:prstGeom prst="rect">
            <a:avLst/>
          </a:prstGeom>
          <a:noFill/>
        </p:spPr>
        <p:txBody>
          <a:bodyPr wrap="square">
            <a:spAutoFit/>
          </a:bodyPr>
          <a:lstStyle/>
          <a:p>
            <a:pPr algn="just">
              <a:lnSpc>
                <a:spcPct val="150000"/>
              </a:lnSpc>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nSpc>
                <a:spcPct val="150000"/>
              </a:lnSpc>
              <a:spcAft>
                <a:spcPts val="100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hoàng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Puskin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Tuyết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Grimm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sưu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tầm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303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4C0BD86-3DD1-4F89-9238-D16A34095921}"/>
              </a:ext>
            </a:extLst>
          </p:cNvPr>
          <p:cNvSpPr>
            <a:spLocks noChangeArrowheads="1"/>
          </p:cNvSpPr>
          <p:nvPr/>
        </p:nvSpPr>
        <p:spPr bwMode="auto">
          <a:xfrm>
            <a:off x="4591065" y="497028"/>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582025" y="1403064"/>
            <a:ext cx="11338561" cy="4697933"/>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0849D66F-7A64-4B65-8DB6-1D4BAAF21CF2}"/>
              </a:ext>
            </a:extLst>
          </p:cNvPr>
          <p:cNvSpPr txBox="1"/>
          <p:nvPr/>
        </p:nvSpPr>
        <p:spPr>
          <a:xfrm>
            <a:off x="5391442" y="580611"/>
            <a:ext cx="3597813" cy="461665"/>
          </a:xfrm>
          <a:prstGeom prst="rect">
            <a:avLst/>
          </a:prstGeom>
          <a:noFill/>
        </p:spPr>
        <p:txBody>
          <a:bodyPr wrap="square">
            <a:spAutoFit/>
          </a:bodyPr>
          <a:lstStyle/>
          <a:p>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36B37EC8-71E0-493C-9F3C-1109E6237228}"/>
              </a:ext>
            </a:extLst>
          </p:cNvPr>
          <p:cNvSpPr txBox="1"/>
          <p:nvPr/>
        </p:nvSpPr>
        <p:spPr>
          <a:xfrm>
            <a:off x="790730" y="1777618"/>
            <a:ext cx="11129855" cy="3898311"/>
          </a:xfrm>
          <a:prstGeom prst="rect">
            <a:avLst/>
          </a:prstGeom>
          <a:noFill/>
        </p:spPr>
        <p:txBody>
          <a:bodyPr wrap="square">
            <a:spAutoFit/>
          </a:bodyPr>
          <a:lstStyle/>
          <a:p>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SzPts val="1400"/>
              <a:buFont typeface="Times New Roman" panose="02020603050405020304" pitchFamily="18" charset="0"/>
              <a:buChar char="-"/>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400"/>
              <a:buFont typeface="Times New Roman" panose="02020603050405020304" pitchFamily="18" charset="0"/>
              <a:buChar char="-"/>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tích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SzPts val="1400"/>
              <a:buFont typeface="Times New Roman" panose="02020603050405020304" pitchFamily="18" charset="0"/>
              <a:buChar char="-"/>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tiêt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gương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nói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SzPts val="1400"/>
              <a:buFont typeface="Times New Roman" panose="02020603050405020304" pitchFamily="18" charset="0"/>
              <a:buChar char="-"/>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01600">
              <a:lnSpc>
                <a:spcPct val="115000"/>
              </a:lnSpc>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gương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soi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chiếu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kị</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hoàng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01600">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lôi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cuốn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337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4C0BD86-3DD1-4F89-9238-D16A34095921}"/>
              </a:ext>
            </a:extLst>
          </p:cNvPr>
          <p:cNvSpPr>
            <a:spLocks noChangeArrowheads="1"/>
          </p:cNvSpPr>
          <p:nvPr/>
        </p:nvSpPr>
        <p:spPr bwMode="auto">
          <a:xfrm>
            <a:off x="4591065" y="497028"/>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424220" y="1403064"/>
            <a:ext cx="11338561" cy="4697933"/>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0849D66F-7A64-4B65-8DB6-1D4BAAF21CF2}"/>
              </a:ext>
            </a:extLst>
          </p:cNvPr>
          <p:cNvSpPr txBox="1"/>
          <p:nvPr/>
        </p:nvSpPr>
        <p:spPr>
          <a:xfrm>
            <a:off x="5391442" y="580611"/>
            <a:ext cx="3597813" cy="461665"/>
          </a:xfrm>
          <a:prstGeom prst="rect">
            <a:avLst/>
          </a:prstGeom>
          <a:noFill/>
        </p:spPr>
        <p:txBody>
          <a:bodyPr wrap="square">
            <a:spAutoFit/>
          </a:bodyPr>
          <a:lstStyle/>
          <a:p>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EB84ED3E-2EAC-45FC-AFA1-F8115D7377A5}"/>
              </a:ext>
            </a:extLst>
          </p:cNvPr>
          <p:cNvSpPr txBox="1"/>
          <p:nvPr/>
        </p:nvSpPr>
        <p:spPr>
          <a:xfrm>
            <a:off x="535898" y="2123218"/>
            <a:ext cx="10961557" cy="3456139"/>
          </a:xfrm>
          <a:prstGeom prst="rect">
            <a:avLst/>
          </a:prstGeom>
          <a:noFill/>
        </p:spPr>
        <p:txBody>
          <a:bodyPr wrap="square">
            <a:spAutoFit/>
          </a:bodyPr>
          <a:lstStyle/>
          <a:p>
            <a:pPr marL="101600">
              <a:lnSpc>
                <a:spcPct val="115000"/>
              </a:lnSpc>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01600">
              <a:lnSpc>
                <a:spcPct val="115000"/>
              </a:lnSpc>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hoàng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kị</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nhan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ðể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ðể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ngýời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ðẹp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ðố</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kị</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ðã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ghẻ</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01600">
              <a:lnSpc>
                <a:spcPct val="115000"/>
              </a:lnSpc>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4: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01600">
              <a:lnSpc>
                <a:spcPct val="115000"/>
              </a:lnSpc>
              <a:spcAft>
                <a:spcPts val="1000"/>
              </a:spcAf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gửi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gắm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hiền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kị</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873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8"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243840" y="701539"/>
            <a:ext cx="11812172" cy="5549359"/>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xmlns="" id="{48F4C425-6139-46D1-84D6-64EC4DF64005}"/>
              </a:ext>
            </a:extLst>
          </p:cNvPr>
          <p:cNvSpPr txBox="1"/>
          <p:nvPr/>
        </p:nvSpPr>
        <p:spPr>
          <a:xfrm>
            <a:off x="351691" y="1055930"/>
            <a:ext cx="11280675" cy="461665"/>
          </a:xfrm>
          <a:prstGeom prst="rect">
            <a:avLst/>
          </a:prstGeom>
          <a:noFill/>
        </p:spPr>
        <p:txBody>
          <a:bodyPr wrap="square">
            <a:spAutoFit/>
          </a:bodyPr>
          <a:lstStyle/>
          <a:p>
            <a:pPr indent="514350">
              <a:spcBef>
                <a:spcPts val="600"/>
              </a:spcBef>
              <a:spcAft>
                <a:spcPts val="600"/>
              </a:spcAft>
            </a:pP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Đề</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số</a:t>
            </a:r>
            <a:r>
              <a:rPr lang="en-US" sz="2400" b="1" dirty="0">
                <a:solidFill>
                  <a:srgbClr val="0D0D0D"/>
                </a:solidFill>
                <a:effectLst/>
                <a:latin typeface="Times New Roman" panose="02020603050405020304" pitchFamily="18" charset="0"/>
                <a:ea typeface="Times New Roman" panose="02020603050405020304" pitchFamily="18" charset="0"/>
              </a:rPr>
              <a:t> 04: </a:t>
            </a:r>
            <a:r>
              <a:rPr lang="en-US" sz="2400" b="1" dirty="0" err="1">
                <a:solidFill>
                  <a:srgbClr val="0D0D0D"/>
                </a:solidFill>
                <a:effectLst/>
                <a:latin typeface="Times New Roman" panose="02020603050405020304" pitchFamily="18" charset="0"/>
                <a:ea typeface="Times New Roman" panose="02020603050405020304" pitchFamily="18" charset="0"/>
              </a:rPr>
              <a:t>Đọc</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văn</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bản</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sau</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và</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trả</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lời</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các</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hỏi</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Dành</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cho</a:t>
            </a:r>
            <a:r>
              <a:rPr lang="en-US" sz="2400" b="1" dirty="0">
                <a:solidFill>
                  <a:srgbClr val="0D0D0D"/>
                </a:solidFill>
                <a:effectLst/>
                <a:latin typeface="Times New Roman" panose="02020603050405020304" pitchFamily="18" charset="0"/>
                <a:ea typeface="Times New Roman" panose="02020603050405020304" pitchFamily="18" charset="0"/>
              </a:rPr>
              <a:t> HS </a:t>
            </a:r>
            <a:r>
              <a:rPr lang="en-US" sz="2400" b="1" dirty="0" err="1">
                <a:solidFill>
                  <a:srgbClr val="0D0D0D"/>
                </a:solidFill>
                <a:effectLst/>
                <a:latin typeface="Times New Roman" panose="02020603050405020304" pitchFamily="18" charset="0"/>
                <a:ea typeface="Times New Roman" panose="02020603050405020304" pitchFamily="18" charset="0"/>
              </a:rPr>
              <a:t>giỏi</a:t>
            </a:r>
            <a:r>
              <a:rPr lang="en-US" sz="2400" b="1"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xmlns="" id="{33945A0D-14B5-4B97-9675-237E7FE61D18}"/>
              </a:ext>
            </a:extLst>
          </p:cNvPr>
          <p:cNvSpPr txBox="1"/>
          <p:nvPr/>
        </p:nvSpPr>
        <p:spPr>
          <a:xfrm>
            <a:off x="468442" y="1627314"/>
            <a:ext cx="11479718" cy="4339650"/>
          </a:xfrm>
          <a:prstGeom prst="rect">
            <a:avLst/>
          </a:prstGeom>
          <a:noFill/>
        </p:spPr>
        <p:txBody>
          <a:bodyPr wrap="square">
            <a:spAutoFit/>
          </a:bodyPr>
          <a:lstStyle/>
          <a:p>
            <a:pPr>
              <a:lnSpc>
                <a:spcPct val="150000"/>
              </a:lnSpc>
            </a:pPr>
            <a:r>
              <a:rPr lang="en-US" sz="2400" i="1" kern="1800" dirty="0">
                <a:solidFill>
                  <a:srgbClr val="000000"/>
                </a:solidFill>
                <a:effectLst/>
                <a:latin typeface="Times New Roman" panose="02020603050405020304" pitchFamily="18" charset="0"/>
                <a:ea typeface="Times New Roman" panose="02020603050405020304" pitchFamily="18" charset="0"/>
              </a:rPr>
              <a:t>“</a:t>
            </a:r>
            <a:r>
              <a:rPr lang="en-US" sz="2400" i="1" kern="1800" dirty="0" err="1">
                <a:solidFill>
                  <a:srgbClr val="000000"/>
                </a:solidFill>
                <a:effectLst/>
                <a:latin typeface="Times New Roman" panose="02020603050405020304" pitchFamily="18" charset="0"/>
                <a:ea typeface="Times New Roman" panose="02020603050405020304" pitchFamily="18" charset="0"/>
              </a:rPr>
              <a:t>Tại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một</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vùng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nông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thôn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nước</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Mĩ</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có</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hai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anh</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em</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nhà</a:t>
            </a:r>
            <a:r>
              <a:rPr lang="en-US" sz="2400" i="1" kern="1800" dirty="0">
                <a:solidFill>
                  <a:srgbClr val="000000"/>
                </a:solidFill>
                <a:effectLst/>
                <a:latin typeface="Times New Roman" panose="02020603050405020304" pitchFamily="18" charset="0"/>
                <a:ea typeface="Times New Roman" panose="02020603050405020304" pitchFamily="18" charset="0"/>
              </a:rPr>
              <a:t> kia </a:t>
            </a:r>
            <a:r>
              <a:rPr lang="en-US" sz="2400" i="1" kern="1800" dirty="0" err="1">
                <a:solidFill>
                  <a:srgbClr val="000000"/>
                </a:solidFill>
                <a:effectLst/>
                <a:latin typeface="Times New Roman" panose="02020603050405020304" pitchFamily="18" charset="0"/>
                <a:ea typeface="Times New Roman" panose="02020603050405020304" pitchFamily="18" charset="0"/>
              </a:rPr>
              <a:t>vì</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quá</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đói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kém</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bần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cùng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đã</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rủ</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nhau</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đi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ăn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cắp</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cừu</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của</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nông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dân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trong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vùng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Không</a:t>
            </a:r>
            <a:r>
              <a:rPr lang="en-US" sz="2400" i="1" kern="1800" dirty="0">
                <a:solidFill>
                  <a:srgbClr val="000000"/>
                </a:solidFill>
                <a:effectLst/>
                <a:latin typeface="Times New Roman" panose="02020603050405020304" pitchFamily="18" charset="0"/>
                <a:ea typeface="Times New Roman" panose="02020603050405020304" pitchFamily="18" charset="0"/>
              </a:rPr>
              <a:t> may </a:t>
            </a:r>
            <a:r>
              <a:rPr lang="en-US" sz="2400" i="1" kern="1800" dirty="0" err="1">
                <a:solidFill>
                  <a:srgbClr val="000000"/>
                </a:solidFill>
                <a:effectLst/>
                <a:latin typeface="Times New Roman" panose="02020603050405020304" pitchFamily="18" charset="0"/>
                <a:ea typeface="Times New Roman" panose="02020603050405020304" pitchFamily="18" charset="0"/>
              </a:rPr>
              <a:t>hai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anh</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em</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bị</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bắt</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Dân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trong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làng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đưa</a:t>
            </a:r>
            <a:r>
              <a:rPr lang="en-US" sz="2400" i="1" kern="1800" dirty="0">
                <a:solidFill>
                  <a:srgbClr val="000000"/>
                </a:solidFill>
                <a:effectLst/>
                <a:latin typeface="Times New Roman" panose="02020603050405020304" pitchFamily="18" charset="0"/>
                <a:ea typeface="Times New Roman" panose="02020603050405020304" pitchFamily="18" charset="0"/>
              </a:rPr>
              <a:t> ra </a:t>
            </a:r>
            <a:r>
              <a:rPr lang="en-US" sz="2400" i="1" kern="1800" dirty="0" err="1">
                <a:solidFill>
                  <a:srgbClr val="000000"/>
                </a:solidFill>
                <a:effectLst/>
                <a:latin typeface="Times New Roman" panose="02020603050405020304" pitchFamily="18" charset="0"/>
                <a:ea typeface="Times New Roman" panose="02020603050405020304" pitchFamily="18" charset="0"/>
              </a:rPr>
              <a:t>một</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hình</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phạt</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là</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khắc</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lên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trán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tội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nhân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hai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mẫu</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tự</a:t>
            </a:r>
            <a:r>
              <a:rPr lang="en-US" sz="2400" i="1" kern="1800" dirty="0">
                <a:solidFill>
                  <a:srgbClr val="000000"/>
                </a:solidFill>
                <a:effectLst/>
                <a:latin typeface="Times New Roman" panose="02020603050405020304" pitchFamily="18" charset="0"/>
                <a:ea typeface="Times New Roman" panose="02020603050405020304" pitchFamily="18" charset="0"/>
              </a:rPr>
              <a:t> “ST”, </a:t>
            </a:r>
            <a:r>
              <a:rPr lang="en-US" sz="2400" i="1" kern="1800" dirty="0" err="1">
                <a:solidFill>
                  <a:srgbClr val="000000"/>
                </a:solidFill>
                <a:effectLst/>
                <a:latin typeface="Times New Roman" panose="02020603050405020304" pitchFamily="18" charset="0"/>
                <a:ea typeface="Times New Roman" panose="02020603050405020304" pitchFamily="18" charset="0"/>
              </a:rPr>
              <a:t>có</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nghĩa</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là</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quân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trộm</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cắp</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viết</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tắt</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từ</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chữ</a:t>
            </a:r>
            <a:r>
              <a:rPr lang="en-US" sz="2400" i="1" kern="1800" dirty="0">
                <a:solidFill>
                  <a:srgbClr val="000000"/>
                </a:solidFill>
                <a:effectLst/>
                <a:latin typeface="Times New Roman" panose="02020603050405020304" pitchFamily="18" charset="0"/>
                <a:ea typeface="Times New Roman" panose="02020603050405020304" pitchFamily="18" charset="0"/>
              </a:rPr>
              <a:t> “stealer”). </a:t>
            </a:r>
            <a:endParaRPr lang="en-US" sz="2400" dirty="0">
              <a:effectLst/>
              <a:latin typeface="Times New Roman" panose="02020603050405020304" pitchFamily="18" charset="0"/>
              <a:ea typeface="Times New Roman" panose="02020603050405020304" pitchFamily="18" charset="0"/>
            </a:endParaRPr>
          </a:p>
          <a:p>
            <a:pPr>
              <a:lnSpc>
                <a:spcPct val="150000"/>
              </a:lnSpc>
            </a:pP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Không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chịu</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nổi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sự</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nhục</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nhã</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này</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người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anh</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đã</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trốn</a:t>
            </a:r>
            <a:r>
              <a:rPr lang="en-US" sz="2400" i="1" kern="1800" dirty="0">
                <a:solidFill>
                  <a:srgbClr val="000000"/>
                </a:solidFill>
                <a:effectLst/>
                <a:latin typeface="Times New Roman" panose="02020603050405020304" pitchFamily="18" charset="0"/>
                <a:ea typeface="Times New Roman" panose="02020603050405020304" pitchFamily="18" charset="0"/>
              </a:rPr>
              <a:t> sang </a:t>
            </a:r>
            <a:r>
              <a:rPr lang="en-US" sz="2400" i="1" kern="1800" dirty="0" err="1">
                <a:solidFill>
                  <a:srgbClr val="000000"/>
                </a:solidFill>
                <a:effectLst/>
                <a:latin typeface="Times New Roman" panose="02020603050405020304" pitchFamily="18" charset="0"/>
                <a:ea typeface="Times New Roman" panose="02020603050405020304" pitchFamily="18" charset="0"/>
              </a:rPr>
              <a:t>một</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vùng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khác</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sinh</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sống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Thế</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nhưng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anh</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chẳng</a:t>
            </a:r>
            <a:r>
              <a:rPr lang="en-US" sz="2400" i="1" kern="1800" dirty="0">
                <a:solidFill>
                  <a:srgbClr val="000000"/>
                </a:solidFill>
                <a:effectLst/>
                <a:latin typeface="Times New Roman" panose="02020603050405020304" pitchFamily="18" charset="0"/>
                <a:ea typeface="Times New Roman" panose="02020603050405020304" pitchFamily="18" charset="0"/>
              </a:rPr>
              <a:t> bao </a:t>
            </a:r>
            <a:r>
              <a:rPr lang="en-US" sz="2400" i="1" kern="1800" dirty="0" err="1">
                <a:solidFill>
                  <a:srgbClr val="000000"/>
                </a:solidFill>
                <a:effectLst/>
                <a:latin typeface="Times New Roman" panose="02020603050405020304" pitchFamily="18" charset="0"/>
                <a:ea typeface="Times New Roman" panose="02020603050405020304" pitchFamily="18" charset="0"/>
              </a:rPr>
              <a:t>giờ</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quên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được</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nỗi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nhục</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nhã</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mỗi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khi</a:t>
            </a:r>
            <a:r>
              <a:rPr lang="en-US" sz="2400" i="1" kern="1800" dirty="0">
                <a:solidFill>
                  <a:srgbClr val="000000"/>
                </a:solidFill>
                <a:effectLst/>
                <a:latin typeface="Times New Roman" panose="02020603050405020304" pitchFamily="18" charset="0"/>
                <a:ea typeface="Times New Roman" panose="02020603050405020304" pitchFamily="18" charset="0"/>
              </a:rPr>
              <a:t> ai </a:t>
            </a:r>
            <a:r>
              <a:rPr lang="en-US" sz="2400" i="1" kern="1800" dirty="0" err="1">
                <a:solidFill>
                  <a:srgbClr val="000000"/>
                </a:solidFill>
                <a:effectLst/>
                <a:latin typeface="Times New Roman" panose="02020603050405020304" pitchFamily="18" charset="0"/>
                <a:ea typeface="Times New Roman" panose="02020603050405020304" pitchFamily="18" charset="0"/>
              </a:rPr>
              <a:t>đó</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hỏi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anh</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về</a:t>
            </a:r>
            <a:r>
              <a:rPr lang="en-US" sz="2400" i="1" kern="1800" dirty="0">
                <a:solidFill>
                  <a:srgbClr val="000000"/>
                </a:solidFill>
                <a:effectLst/>
                <a:latin typeface="Times New Roman" panose="02020603050405020304" pitchFamily="18" charset="0"/>
                <a:ea typeface="Times New Roman" panose="02020603050405020304" pitchFamily="18" charset="0"/>
              </a:rPr>
              <a:t> ý </a:t>
            </a:r>
            <a:r>
              <a:rPr lang="en-US" sz="2400" i="1" kern="1800" dirty="0" err="1">
                <a:solidFill>
                  <a:srgbClr val="000000"/>
                </a:solidFill>
                <a:effectLst/>
                <a:latin typeface="Times New Roman" panose="02020603050405020304" pitchFamily="18" charset="0"/>
                <a:ea typeface="Times New Roman" panose="02020603050405020304" pitchFamily="18" charset="0"/>
              </a:rPr>
              <a:t>nghĩa</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hai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chữ</a:t>
            </a:r>
            <a:r>
              <a:rPr lang="en-US" sz="2400" i="1" kern="1800" dirty="0">
                <a:solidFill>
                  <a:srgbClr val="000000"/>
                </a:solidFill>
                <a:effectLst/>
                <a:latin typeface="Times New Roman" panose="02020603050405020304" pitchFamily="18" charset="0"/>
                <a:ea typeface="Times New Roman" panose="02020603050405020304" pitchFamily="18" charset="0"/>
              </a:rPr>
              <a:t> “ST” </a:t>
            </a:r>
            <a:r>
              <a:rPr lang="en-US" sz="2400" i="1" kern="1800" dirty="0" err="1">
                <a:solidFill>
                  <a:srgbClr val="000000"/>
                </a:solidFill>
                <a:effectLst/>
                <a:latin typeface="Times New Roman" panose="02020603050405020304" pitchFamily="18" charset="0"/>
                <a:ea typeface="Times New Roman" panose="02020603050405020304" pitchFamily="18" charset="0"/>
              </a:rPr>
              <a:t>đáng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nguyền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rủa</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này</a:t>
            </a:r>
            <a:r>
              <a:rPr lang="en-US" sz="2400" i="1" kern="18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r>
              <a:rPr lang="en-US" sz="2400" i="1" kern="18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9281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8"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569031" y="743972"/>
            <a:ext cx="11290035" cy="5611857"/>
          </a:xfrm>
          <a:prstGeom prst="roundRect">
            <a:avLst>
              <a:gd name="adj" fmla="val 16667"/>
            </a:avLst>
          </a:prstGeom>
          <a:solidFill>
            <a:schemeClr val="accent5">
              <a:lumMod val="60000"/>
              <a:lumOff val="40000"/>
            </a:schemeClr>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E4285237-BDDC-44AB-9164-A25F6EE87F8B}"/>
              </a:ext>
            </a:extLst>
          </p:cNvPr>
          <p:cNvSpPr txBox="1"/>
          <p:nvPr/>
        </p:nvSpPr>
        <p:spPr>
          <a:xfrm>
            <a:off x="745463" y="923217"/>
            <a:ext cx="10937169" cy="5011565"/>
          </a:xfrm>
          <a:prstGeom prst="rect">
            <a:avLst/>
          </a:prstGeom>
          <a:noFill/>
        </p:spPr>
        <p:txBody>
          <a:bodyPr wrap="square">
            <a:spAutoFit/>
          </a:bodyPr>
          <a:lstStyle/>
          <a:p>
            <a:pPr>
              <a:lnSpc>
                <a:spcPct val="150000"/>
              </a:lnSpc>
            </a:pP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Còn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người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em</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tự</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nói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với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bản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thân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mình</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Tôi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không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thể</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từ</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bỏ</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sự</a:t>
            </a:r>
            <a:r>
              <a:rPr lang="en-US" sz="2400" i="1" kern="1800" dirty="0">
                <a:solidFill>
                  <a:srgbClr val="000000"/>
                </a:solidFill>
                <a:effectLst/>
                <a:latin typeface="Times New Roman" panose="02020603050405020304" pitchFamily="18" charset="0"/>
                <a:ea typeface="Times New Roman" panose="02020603050405020304" pitchFamily="18" charset="0"/>
              </a:rPr>
              <a:t> tin </a:t>
            </a:r>
            <a:r>
              <a:rPr lang="en-US" sz="2400" i="1" kern="1800" dirty="0" err="1">
                <a:solidFill>
                  <a:srgbClr val="000000"/>
                </a:solidFill>
                <a:effectLst/>
                <a:latin typeface="Times New Roman" panose="02020603050405020304" pitchFamily="18" charset="0"/>
                <a:ea typeface="Times New Roman" panose="02020603050405020304" pitchFamily="18" charset="0"/>
              </a:rPr>
              <a:t>tưởng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của</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những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người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xung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quanh</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và</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của</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chính</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tôi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Thế</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là</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anh</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tiếp</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tục</a:t>
            </a:r>
            <a:r>
              <a:rPr lang="en-US" sz="2400" i="1" kern="1800" dirty="0">
                <a:solidFill>
                  <a:srgbClr val="000000"/>
                </a:solidFill>
                <a:effectLst/>
                <a:latin typeface="Times New Roman" panose="02020603050405020304" pitchFamily="18" charset="0"/>
                <a:ea typeface="Times New Roman" panose="02020603050405020304" pitchFamily="18" charset="0"/>
              </a:rPr>
              <a:t> ở </a:t>
            </a:r>
            <a:r>
              <a:rPr lang="en-US" sz="2400" i="1" kern="1800" dirty="0" err="1">
                <a:solidFill>
                  <a:srgbClr val="000000"/>
                </a:solidFill>
                <a:effectLst/>
                <a:latin typeface="Times New Roman" panose="02020603050405020304" pitchFamily="18" charset="0"/>
                <a:ea typeface="Times New Roman" panose="02020603050405020304" pitchFamily="18" charset="0"/>
              </a:rPr>
              <a:t>lại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xứ</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sở</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của</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mình</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Bằng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sự</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nỗ</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lực</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anh</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đã</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xây</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dựng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cho</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mình</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một</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sự</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nghiệp</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cũng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như</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tiếng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thơm</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là</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một</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người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nhân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hậu</a:t>
            </a:r>
            <a:r>
              <a:rPr lang="en-US" sz="2400" i="1" kern="1800" dirty="0">
                <a:solidFill>
                  <a:srgbClr val="000000"/>
                </a:solidFill>
                <a:effectLst/>
                <a:latin typeface="Times New Roman" panose="02020603050405020304" pitchFamily="18" charset="0"/>
                <a:ea typeface="Times New Roman" panose="02020603050405020304" pitchFamily="18" charset="0"/>
              </a:rPr>
              <a:t>. Anh </a:t>
            </a:r>
            <a:r>
              <a:rPr lang="en-US" sz="2400" i="1" kern="1800" dirty="0" err="1">
                <a:solidFill>
                  <a:srgbClr val="000000"/>
                </a:solidFill>
                <a:effectLst/>
                <a:latin typeface="Times New Roman" panose="02020603050405020304" pitchFamily="18" charset="0"/>
                <a:ea typeface="Times New Roman" panose="02020603050405020304" pitchFamily="18" charset="0"/>
              </a:rPr>
              <a:t>sẵn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sàng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giúp</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đỡ</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người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khác</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với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tất</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cả</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những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gì</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mình</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có</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thể</a:t>
            </a:r>
            <a:r>
              <a:rPr lang="en-US" sz="2400" i="1" kern="1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50000"/>
              </a:lnSpc>
            </a:pP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Ngày</a:t>
            </a:r>
            <a:r>
              <a:rPr lang="en-US" sz="2400" i="1" kern="1800" dirty="0">
                <a:solidFill>
                  <a:srgbClr val="000000"/>
                </a:solidFill>
                <a:effectLst/>
                <a:latin typeface="Times New Roman" panose="02020603050405020304" pitchFamily="18" charset="0"/>
                <a:ea typeface="Times New Roman" panose="02020603050405020304" pitchFamily="18" charset="0"/>
              </a:rPr>
              <a:t> kia, </a:t>
            </a:r>
            <a:r>
              <a:rPr lang="en-US" sz="2400" i="1" kern="1800" dirty="0" err="1">
                <a:solidFill>
                  <a:srgbClr val="000000"/>
                </a:solidFill>
                <a:effectLst/>
                <a:latin typeface="Times New Roman" panose="02020603050405020304" pitchFamily="18" charset="0"/>
                <a:ea typeface="Times New Roman" panose="02020603050405020304" pitchFamily="18" charset="0"/>
              </a:rPr>
              <a:t>có</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một</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người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khách</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đến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làng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vì</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tò</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mò</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đã</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hỏi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một</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cụ</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già</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trong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làng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về</a:t>
            </a:r>
            <a:r>
              <a:rPr lang="en-US" sz="2400" i="1" kern="1800" dirty="0">
                <a:solidFill>
                  <a:srgbClr val="000000"/>
                </a:solidFill>
                <a:effectLst/>
                <a:latin typeface="Times New Roman" panose="02020603050405020304" pitchFamily="18" charset="0"/>
                <a:ea typeface="Times New Roman" panose="02020603050405020304" pitchFamily="18" charset="0"/>
              </a:rPr>
              <a:t> ý </a:t>
            </a:r>
            <a:r>
              <a:rPr lang="en-US" sz="2400" i="1" kern="1800" dirty="0" err="1">
                <a:solidFill>
                  <a:srgbClr val="000000"/>
                </a:solidFill>
                <a:effectLst/>
                <a:latin typeface="Times New Roman" panose="02020603050405020304" pitchFamily="18" charset="0"/>
                <a:ea typeface="Times New Roman" panose="02020603050405020304" pitchFamily="18" charset="0"/>
              </a:rPr>
              <a:t>nghĩa</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hai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mẫu</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tự</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trên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trán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người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em</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Cụ</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già</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suy</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nghĩ</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một</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hồi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rồi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trả</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lời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Tôi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không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biết</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rõ</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lai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lịch</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của</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hai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chữ</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viết</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tắt</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ấy</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nhưng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cứ</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nhìn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vào</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cuộc</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sống</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của</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anh</a:t>
            </a:r>
            <a:r>
              <a:rPr lang="en-US" sz="2400" i="1" kern="1800" dirty="0">
                <a:solidFill>
                  <a:srgbClr val="000000"/>
                </a:solidFill>
                <a:effectLst/>
                <a:latin typeface="Times New Roman" panose="02020603050405020304" pitchFamily="18" charset="0"/>
                <a:ea typeface="Times New Roman" panose="02020603050405020304" pitchFamily="18" charset="0"/>
              </a:rPr>
              <a:t> ta, </a:t>
            </a:r>
            <a:r>
              <a:rPr lang="en-US" sz="2400" i="1" kern="1800" dirty="0" err="1">
                <a:solidFill>
                  <a:srgbClr val="000000"/>
                </a:solidFill>
                <a:effectLst/>
                <a:latin typeface="Times New Roman" panose="02020603050405020304" pitchFamily="18" charset="0"/>
                <a:ea typeface="Times New Roman" panose="02020603050405020304" pitchFamily="18" charset="0"/>
              </a:rPr>
              <a:t>tôi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đoán</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hai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chữ</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đó</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có</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nghĩa</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là</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người</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thánh</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thiện</a:t>
            </a:r>
            <a:r>
              <a:rPr lang="en-US" sz="2400" i="1" kern="1800" dirty="0">
                <a:solidFill>
                  <a:srgbClr val="000000"/>
                </a:solidFill>
                <a:effectLst/>
                <a:latin typeface="Times New Roman" panose="02020603050405020304" pitchFamily="18" charset="0"/>
                <a:ea typeface="Times New Roman" panose="02020603050405020304" pitchFamily="18" charset="0"/>
              </a:rPr>
              <a:t>”(</a:t>
            </a:r>
            <a:r>
              <a:rPr lang="en-US" sz="2400" i="1" kern="1800" dirty="0" err="1">
                <a:solidFill>
                  <a:srgbClr val="000000"/>
                </a:solidFill>
                <a:effectLst/>
                <a:latin typeface="Times New Roman" panose="02020603050405020304" pitchFamily="18" charset="0"/>
                <a:ea typeface="Times New Roman" panose="02020603050405020304" pitchFamily="18" charset="0"/>
              </a:rPr>
              <a:t>viết</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tắt</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từ</a:t>
            </a: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i="1" kern="1800" dirty="0" err="1">
                <a:solidFill>
                  <a:srgbClr val="000000"/>
                </a:solidFill>
                <a:effectLst/>
                <a:latin typeface="Times New Roman" panose="02020603050405020304" pitchFamily="18" charset="0"/>
                <a:ea typeface="Times New Roman" panose="02020603050405020304" pitchFamily="18" charset="0"/>
              </a:rPr>
              <a:t>chữ</a:t>
            </a:r>
            <a:r>
              <a:rPr lang="en-US" sz="2400" i="1" kern="1800" dirty="0">
                <a:solidFill>
                  <a:srgbClr val="000000"/>
                </a:solidFill>
                <a:effectLst/>
                <a:latin typeface="Times New Roman" panose="02020603050405020304" pitchFamily="18" charset="0"/>
                <a:ea typeface="Times New Roman" panose="02020603050405020304" pitchFamily="18" charset="0"/>
              </a:rPr>
              <a:t> “saint”)</a:t>
            </a:r>
            <a:endParaRPr lang="en-US" sz="2400" dirty="0">
              <a:effectLst/>
              <a:latin typeface="Times New Roman" panose="02020603050405020304" pitchFamily="18" charset="0"/>
              <a:ea typeface="Times New Roman" panose="02020603050405020304" pitchFamily="18" charset="0"/>
            </a:endParaRPr>
          </a:p>
          <a:p>
            <a:pPr algn="r">
              <a:lnSpc>
                <a:spcPct val="150000"/>
              </a:lnSpc>
            </a:pPr>
            <a:r>
              <a:rPr lang="en-US" sz="2400" i="1"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Dẫn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theo</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nguồn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Intơnet</a:t>
            </a:r>
            <a:r>
              <a:rPr lang="en-US" sz="2400" kern="1800" dirty="0">
                <a:solidFill>
                  <a:srgbClr val="000000"/>
                </a:solidFill>
                <a:effectLst/>
                <a:latin typeface="Times New Roman" panose="02020603050405020304" pitchFamily="18" charset="0"/>
                <a:ea typeface="Times New Roman" panose="02020603050405020304" pitchFamily="18" charset="0"/>
              </a:rPr>
              <a:t>)</a:t>
            </a:r>
            <a:endParaRPr lang="en-US" sz="2400" dirty="0"/>
          </a:p>
        </p:txBody>
      </p:sp>
    </p:spTree>
    <p:extLst>
      <p:ext uri="{BB962C8B-B14F-4D97-AF65-F5344CB8AC3E}">
        <p14:creationId xmlns:p14="http://schemas.microsoft.com/office/powerpoint/2010/main" val="408761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569030" y="1237956"/>
            <a:ext cx="11079019" cy="4712677"/>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10ABCEC3-B828-430A-8864-5BAB5750C737}"/>
              </a:ext>
            </a:extLst>
          </p:cNvPr>
          <p:cNvSpPr txBox="1"/>
          <p:nvPr/>
        </p:nvSpPr>
        <p:spPr>
          <a:xfrm>
            <a:off x="685800" y="1716090"/>
            <a:ext cx="10937170" cy="3903954"/>
          </a:xfrm>
          <a:prstGeom prst="rect">
            <a:avLst/>
          </a:prstGeom>
          <a:noFill/>
        </p:spPr>
        <p:txBody>
          <a:bodyPr wrap="square">
            <a:spAutoFit/>
          </a:bodyPr>
          <a:lstStyle/>
          <a:p>
            <a:pPr>
              <a:lnSpc>
                <a:spcPct val="150000"/>
              </a:lnSpc>
            </a:pPr>
            <a:r>
              <a:rPr lang="en-US" sz="2400" kern="1800" dirty="0" err="1">
                <a:solidFill>
                  <a:srgbClr val="000000"/>
                </a:solidFill>
                <a:effectLst/>
                <a:latin typeface="Times New Roman" panose="02020603050405020304" pitchFamily="18" charset="0"/>
                <a:ea typeface="Times New Roman" panose="02020603050405020304" pitchFamily="18" charset="0"/>
              </a:rPr>
              <a:t>Câu</a:t>
            </a:r>
            <a:r>
              <a:rPr lang="en-US" sz="2400" kern="1800" dirty="0">
                <a:solidFill>
                  <a:srgbClr val="000000"/>
                </a:solidFill>
                <a:effectLst/>
                <a:latin typeface="Times New Roman" panose="02020603050405020304" pitchFamily="18" charset="0"/>
                <a:ea typeface="Times New Roman" panose="02020603050405020304" pitchFamily="18" charset="0"/>
              </a:rPr>
              <a:t> 1: </a:t>
            </a:r>
            <a:r>
              <a:rPr lang="en-US" sz="2400" kern="1800" dirty="0" err="1">
                <a:solidFill>
                  <a:srgbClr val="000000"/>
                </a:solidFill>
                <a:effectLst/>
                <a:latin typeface="Times New Roman" panose="02020603050405020304" pitchFamily="18" charset="0"/>
                <a:ea typeface="Times New Roman" panose="02020603050405020304" pitchFamily="18" charset="0"/>
              </a:rPr>
              <a:t>Xác</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định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phương</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thức</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biểu</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đạt</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chính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được</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sử</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dụng</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trong</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văn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bản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trên</a:t>
            </a:r>
            <a:r>
              <a:rPr lang="en-US" sz="2400" kern="1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50000"/>
              </a:lnSpc>
            </a:pP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Câu</a:t>
            </a:r>
            <a:r>
              <a:rPr lang="en-US" sz="2400" kern="1800" dirty="0">
                <a:solidFill>
                  <a:srgbClr val="000000"/>
                </a:solidFill>
                <a:effectLst/>
                <a:latin typeface="Times New Roman" panose="02020603050405020304" pitchFamily="18" charset="0"/>
                <a:ea typeface="Times New Roman" panose="02020603050405020304" pitchFamily="18" charset="0"/>
              </a:rPr>
              <a:t> 2: Hai </a:t>
            </a:r>
            <a:r>
              <a:rPr lang="en-US" sz="2400" kern="1800" dirty="0" err="1">
                <a:solidFill>
                  <a:srgbClr val="000000"/>
                </a:solidFill>
                <a:effectLst/>
                <a:latin typeface="Times New Roman" panose="02020603050405020304" pitchFamily="18" charset="0"/>
                <a:ea typeface="Times New Roman" panose="02020603050405020304" pitchFamily="18" charset="0"/>
              </a:rPr>
              <a:t>anh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em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đã</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xử</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lý</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như</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thế</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nào</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trước</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lỗi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lầm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của</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mình</a:t>
            </a:r>
            <a:r>
              <a:rPr lang="en-US" sz="2400" kern="18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a:lnSpc>
                <a:spcPct val="150000"/>
              </a:lnSpc>
            </a:pPr>
            <a:r>
              <a:rPr lang="en-US" sz="2400" kern="1800" dirty="0" err="1">
                <a:solidFill>
                  <a:srgbClr val="000000"/>
                </a:solidFill>
                <a:effectLst/>
                <a:latin typeface="Times New Roman" panose="02020603050405020304" pitchFamily="18" charset="0"/>
                <a:ea typeface="Times New Roman" panose="02020603050405020304" pitchFamily="18" charset="0"/>
              </a:rPr>
              <a:t>Câu</a:t>
            </a:r>
            <a:r>
              <a:rPr lang="en-US" sz="2400" kern="1800" dirty="0">
                <a:solidFill>
                  <a:srgbClr val="000000"/>
                </a:solidFill>
                <a:effectLst/>
                <a:latin typeface="Times New Roman" panose="02020603050405020304" pitchFamily="18" charset="0"/>
                <a:ea typeface="Times New Roman" panose="02020603050405020304" pitchFamily="18" charset="0"/>
              </a:rPr>
              <a:t> 3: </a:t>
            </a:r>
            <a:r>
              <a:rPr lang="en-US" sz="2400" kern="1800" dirty="0" err="1">
                <a:solidFill>
                  <a:srgbClr val="000000"/>
                </a:solidFill>
                <a:effectLst/>
                <a:latin typeface="Times New Roman" panose="02020603050405020304" pitchFamily="18" charset="0"/>
                <a:ea typeface="Times New Roman" panose="02020603050405020304" pitchFamily="18" charset="0"/>
              </a:rPr>
              <a:t>Chỉ</a:t>
            </a:r>
            <a:r>
              <a:rPr lang="en-US" sz="2400" kern="1800" dirty="0">
                <a:solidFill>
                  <a:srgbClr val="000000"/>
                </a:solidFill>
                <a:effectLst/>
                <a:latin typeface="Times New Roman" panose="02020603050405020304" pitchFamily="18" charset="0"/>
                <a:ea typeface="Times New Roman" panose="02020603050405020304" pitchFamily="18" charset="0"/>
              </a:rPr>
              <a:t> ra </a:t>
            </a:r>
            <a:r>
              <a:rPr lang="en-US" sz="2400" kern="1800" dirty="0" err="1">
                <a:solidFill>
                  <a:srgbClr val="000000"/>
                </a:solidFill>
                <a:effectLst/>
                <a:latin typeface="Times New Roman" panose="02020603050405020304" pitchFamily="18" charset="0"/>
                <a:ea typeface="Times New Roman" panose="02020603050405020304" pitchFamily="18" charset="0"/>
              </a:rPr>
              <a:t>công</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dụng</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của</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dấu</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ngoặc</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kép</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được</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sử</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dụng</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trong</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câu</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văn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sau</a:t>
            </a:r>
            <a:r>
              <a:rPr lang="en-US" sz="2400" kern="1800" dirty="0">
                <a:solidFill>
                  <a:srgbClr val="000000"/>
                </a:solidFill>
                <a:effectLst/>
                <a:latin typeface="Times New Roman" panose="02020603050405020304" pitchFamily="18" charset="0"/>
                <a:ea typeface="Times New Roman" panose="02020603050405020304" pitchFamily="18" charset="0"/>
              </a:rPr>
              <a:t>  : </a:t>
            </a:r>
            <a:endParaRPr lang="en-US" sz="2400" dirty="0">
              <a:effectLst/>
              <a:latin typeface="Times New Roman" panose="02020603050405020304" pitchFamily="18" charset="0"/>
              <a:ea typeface="Times New Roman" panose="02020603050405020304" pitchFamily="18" charset="0"/>
            </a:endParaRPr>
          </a:p>
          <a:p>
            <a:pPr>
              <a:lnSpc>
                <a:spcPct val="150000"/>
              </a:lnSpc>
            </a:pP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Còn</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người</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em</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anh</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tự</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nói</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với</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bản</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thân</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mình</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Tôi</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không</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thể</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từ</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bỏ</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sự</a:t>
            </a:r>
            <a:r>
              <a:rPr lang="en-US" sz="2400" b="1" i="1" kern="1800" dirty="0">
                <a:solidFill>
                  <a:srgbClr val="000000"/>
                </a:solidFill>
                <a:effectLst/>
                <a:latin typeface="Times New Roman" panose="02020603050405020304" pitchFamily="18" charset="0"/>
                <a:ea typeface="Times New Roman" panose="02020603050405020304" pitchFamily="18" charset="0"/>
              </a:rPr>
              <a:t> tin </a:t>
            </a:r>
            <a:r>
              <a:rPr lang="en-US" sz="2400" b="1" i="1" kern="1800" dirty="0" err="1">
                <a:solidFill>
                  <a:srgbClr val="000000"/>
                </a:solidFill>
                <a:effectLst/>
                <a:latin typeface="Times New Roman" panose="02020603050405020304" pitchFamily="18" charset="0"/>
                <a:ea typeface="Times New Roman" panose="02020603050405020304" pitchFamily="18" charset="0"/>
              </a:rPr>
              <a:t>tưởng</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của</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những</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người</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xung</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quanh</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và</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của</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chính</a:t>
            </a:r>
            <a:r>
              <a:rPr lang="en-US" sz="2400" b="1" i="1" kern="1800" dirty="0">
                <a:solidFill>
                  <a:srgbClr val="000000"/>
                </a:solidFill>
                <a:effectLst/>
                <a:latin typeface="Times New Roman" panose="02020603050405020304" pitchFamily="18" charset="0"/>
                <a:ea typeface="Times New Roman" panose="02020603050405020304" pitchFamily="18" charset="0"/>
              </a:rPr>
              <a:t> </a:t>
            </a:r>
            <a:r>
              <a:rPr lang="en-US" sz="2400" b="1" i="1" kern="1800" dirty="0" err="1">
                <a:solidFill>
                  <a:srgbClr val="000000"/>
                </a:solidFill>
                <a:effectLst/>
                <a:latin typeface="Times New Roman" panose="02020603050405020304" pitchFamily="18" charset="0"/>
                <a:ea typeface="Times New Roman" panose="02020603050405020304" pitchFamily="18" charset="0"/>
              </a:rPr>
              <a:t>tôi</a:t>
            </a:r>
            <a:r>
              <a:rPr lang="en-US" sz="2400" b="1" i="1" kern="18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a:lnSpc>
                <a:spcPct val="150000"/>
              </a:lnSpc>
            </a:pPr>
            <a:r>
              <a:rPr lang="en-US" sz="2400" kern="1800" dirty="0" err="1">
                <a:solidFill>
                  <a:srgbClr val="000000"/>
                </a:solidFill>
                <a:effectLst/>
                <a:latin typeface="Times New Roman" panose="02020603050405020304" pitchFamily="18" charset="0"/>
                <a:ea typeface="Times New Roman" panose="02020603050405020304" pitchFamily="18" charset="0"/>
              </a:rPr>
              <a:t>Câu</a:t>
            </a:r>
            <a:r>
              <a:rPr lang="en-US" sz="2400" kern="1800" dirty="0">
                <a:solidFill>
                  <a:srgbClr val="000000"/>
                </a:solidFill>
                <a:effectLst/>
                <a:latin typeface="Times New Roman" panose="02020603050405020304" pitchFamily="18" charset="0"/>
                <a:ea typeface="Times New Roman" panose="02020603050405020304" pitchFamily="18" charset="0"/>
              </a:rPr>
              <a:t> 4: </a:t>
            </a:r>
            <a:r>
              <a:rPr lang="en-US" sz="2400" kern="1800" dirty="0" err="1">
                <a:solidFill>
                  <a:srgbClr val="000000"/>
                </a:solidFill>
                <a:effectLst/>
                <a:latin typeface="Times New Roman" panose="02020603050405020304" pitchFamily="18" charset="0"/>
                <a:ea typeface="Times New Roman" panose="02020603050405020304" pitchFamily="18" charset="0"/>
              </a:rPr>
              <a:t>Nếu</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một</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ngày</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em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bị</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rơi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vào</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tình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huống</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mắc</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sai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lầm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em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sẽ</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chọn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cách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xử</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lý</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như</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thế</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nào</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Vì</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sao</a:t>
            </a:r>
            <a:r>
              <a:rPr lang="en-US" sz="2400" kern="18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6112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4C0BD86-3DD1-4F89-9238-D16A34095921}"/>
              </a:ext>
            </a:extLst>
          </p:cNvPr>
          <p:cNvSpPr>
            <a:spLocks noChangeArrowheads="1"/>
          </p:cNvSpPr>
          <p:nvPr/>
        </p:nvSpPr>
        <p:spPr bwMode="auto">
          <a:xfrm>
            <a:off x="4591065" y="497028"/>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582025" y="1418055"/>
            <a:ext cx="11338561" cy="460799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0849D66F-7A64-4B65-8DB6-1D4BAAF21CF2}"/>
              </a:ext>
            </a:extLst>
          </p:cNvPr>
          <p:cNvSpPr txBox="1"/>
          <p:nvPr/>
        </p:nvSpPr>
        <p:spPr>
          <a:xfrm>
            <a:off x="5196571" y="443007"/>
            <a:ext cx="3597813" cy="579967"/>
          </a:xfrm>
          <a:prstGeom prst="rect">
            <a:avLst/>
          </a:prstGeom>
          <a:noFill/>
        </p:spPr>
        <p:txBody>
          <a:bodyPr wrap="square">
            <a:spAutoFit/>
          </a:bodyPr>
          <a:lstStyle/>
          <a:p>
            <a:pPr>
              <a:lnSpc>
                <a:spcPct val="150000"/>
              </a:lnSpc>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98E84816-01D6-4CA6-8EA6-C9266847DAFA}"/>
              </a:ext>
            </a:extLst>
          </p:cNvPr>
          <p:cNvSpPr txBox="1"/>
          <p:nvPr/>
        </p:nvSpPr>
        <p:spPr>
          <a:xfrm>
            <a:off x="916967" y="1807113"/>
            <a:ext cx="10880292" cy="3911135"/>
          </a:xfrm>
          <a:prstGeom prst="rect">
            <a:avLst/>
          </a:prstGeom>
          <a:noFill/>
        </p:spPr>
        <p:txBody>
          <a:bodyPr wrap="square">
            <a:spAutoFit/>
          </a:bodyPr>
          <a:lstStyle/>
          <a:p>
            <a:pPr>
              <a:lnSpc>
                <a:spcPct val="150000"/>
              </a:lnSpc>
            </a:pPr>
            <a:r>
              <a:rPr lang="en-US" sz="2400" b="1" dirty="0" err="1">
                <a:solidFill>
                  <a:srgbClr val="0D0D0D"/>
                </a:solidFill>
                <a:effectLst/>
                <a:latin typeface="Times New Roman" panose="02020603050405020304" pitchFamily="18" charset="0"/>
                <a:ea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rPr>
              <a:t> 1:</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a:t>
            </a:r>
            <a:r>
              <a:rPr lang="en-US" sz="2400" kern="1800" dirty="0" err="1">
                <a:solidFill>
                  <a:srgbClr val="000000"/>
                </a:solidFill>
                <a:effectLst/>
                <a:latin typeface="Times New Roman" panose="02020603050405020304" pitchFamily="18" charset="0"/>
                <a:ea typeface="Times New Roman" panose="02020603050405020304" pitchFamily="18" charset="0"/>
              </a:rPr>
              <a:t>hương</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thức</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biểu</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đạt</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chính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được</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sử</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dụng</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trong</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văn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bản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trên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Tự</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sự</a:t>
            </a:r>
            <a:endParaRPr lang="en-US" sz="2400" dirty="0">
              <a:effectLst/>
              <a:latin typeface="Times New Roman" panose="02020603050405020304" pitchFamily="18" charset="0"/>
              <a:ea typeface="Times New Roman" panose="02020603050405020304" pitchFamily="18" charset="0"/>
            </a:endParaRPr>
          </a:p>
          <a:p>
            <a:pPr>
              <a:lnSpc>
                <a:spcPct val="150000"/>
              </a:lnSpc>
            </a:pPr>
            <a:r>
              <a:rPr lang="en-US" sz="2400" b="1" dirty="0" err="1">
                <a:solidFill>
                  <a:srgbClr val="0D0D0D"/>
                </a:solidFill>
                <a:effectLst/>
                <a:latin typeface="Times New Roman" panose="02020603050405020304" pitchFamily="18" charset="0"/>
                <a:ea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rPr>
              <a:t> 2: </a:t>
            </a:r>
            <a:r>
              <a:rPr lang="en-US" sz="2400" kern="1800" dirty="0">
                <a:solidFill>
                  <a:srgbClr val="000000"/>
                </a:solidFill>
                <a:effectLst/>
                <a:latin typeface="Times New Roman" panose="02020603050405020304" pitchFamily="18" charset="0"/>
                <a:ea typeface="Times New Roman" panose="02020603050405020304" pitchFamily="18" charset="0"/>
              </a:rPr>
              <a:t>Hai </a:t>
            </a:r>
            <a:r>
              <a:rPr lang="en-US" sz="2400" kern="1800" dirty="0" err="1">
                <a:solidFill>
                  <a:srgbClr val="000000"/>
                </a:solidFill>
                <a:effectLst/>
                <a:latin typeface="Times New Roman" panose="02020603050405020304" pitchFamily="18" charset="0"/>
                <a:ea typeface="Times New Roman" panose="02020603050405020304" pitchFamily="18" charset="0"/>
              </a:rPr>
              <a:t>anh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em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đã</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có</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cách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xử</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lý</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khác</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nhau</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trước</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lỗi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lầm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của</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mình</a:t>
            </a:r>
            <a:r>
              <a:rPr lang="en-US" sz="2400" kern="1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342900" lvl="0" indent="-342900">
              <a:lnSpc>
                <a:spcPct val="150000"/>
              </a:lnSpc>
              <a:buSzPts val="1400"/>
              <a:buFont typeface="Times New Roman" panose="02020603050405020304" pitchFamily="18" charset="0"/>
              <a:buChar char="-"/>
            </a:pPr>
            <a:r>
              <a:rPr lang="en-US" sz="2400" kern="1800" dirty="0" err="1">
                <a:solidFill>
                  <a:srgbClr val="000000"/>
                </a:solidFill>
                <a:effectLst/>
                <a:latin typeface="Times New Roman" panose="02020603050405020304" pitchFamily="18" charset="0"/>
                <a:ea typeface="Times New Roman" panose="02020603050405020304" pitchFamily="18" charset="0"/>
              </a:rPr>
              <a:t>Người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anh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Không</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quên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lỗi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lầm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của</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mình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anh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đã</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tìm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cách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chạy</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trốn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và</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luôn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luôn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cảm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thấy</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nhục</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nhã</a:t>
            </a:r>
            <a:r>
              <a:rPr lang="en-US" sz="2400" kern="1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50000"/>
              </a:lnSpc>
            </a:pP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Người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em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đã</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sửa</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lỗi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lầm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của</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mình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và</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cố</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gắng</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trở</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thành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người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tốt</a:t>
            </a:r>
            <a:endParaRPr lang="en-US" sz="2400" dirty="0">
              <a:effectLst/>
              <a:latin typeface="Times New Roman" panose="02020603050405020304" pitchFamily="18" charset="0"/>
              <a:ea typeface="Times New Roman" panose="02020603050405020304" pitchFamily="18" charset="0"/>
            </a:endParaRPr>
          </a:p>
          <a:p>
            <a:pPr marL="457200">
              <a:lnSpc>
                <a:spcPct val="150000"/>
              </a:lnSpc>
              <a:spcAft>
                <a:spcPts val="100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ngoặc</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kép</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kern="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640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4C0BD86-3DD1-4F89-9238-D16A34095921}"/>
              </a:ext>
            </a:extLst>
          </p:cNvPr>
          <p:cNvSpPr>
            <a:spLocks noChangeArrowheads="1"/>
          </p:cNvSpPr>
          <p:nvPr/>
        </p:nvSpPr>
        <p:spPr bwMode="auto">
          <a:xfrm>
            <a:off x="4591065" y="497028"/>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582025" y="1418054"/>
            <a:ext cx="11338561" cy="5235111"/>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0849D66F-7A64-4B65-8DB6-1D4BAAF21CF2}"/>
              </a:ext>
            </a:extLst>
          </p:cNvPr>
          <p:cNvSpPr txBox="1"/>
          <p:nvPr/>
        </p:nvSpPr>
        <p:spPr>
          <a:xfrm>
            <a:off x="5286511" y="497028"/>
            <a:ext cx="3597813" cy="579967"/>
          </a:xfrm>
          <a:prstGeom prst="rect">
            <a:avLst/>
          </a:prstGeom>
          <a:noFill/>
        </p:spPr>
        <p:txBody>
          <a:bodyPr wrap="square">
            <a:spAutoFit/>
          </a:bodyPr>
          <a:lstStyle/>
          <a:p>
            <a:pPr>
              <a:lnSpc>
                <a:spcPct val="150000"/>
              </a:lnSpc>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D0665731-97B8-4C4C-AA0B-62DF8E3665FE}"/>
              </a:ext>
            </a:extLst>
          </p:cNvPr>
          <p:cNvSpPr txBox="1"/>
          <p:nvPr/>
        </p:nvSpPr>
        <p:spPr>
          <a:xfrm>
            <a:off x="682113" y="1846051"/>
            <a:ext cx="11230224" cy="5011949"/>
          </a:xfrm>
          <a:prstGeom prst="rect">
            <a:avLst/>
          </a:prstGeom>
          <a:noFill/>
        </p:spPr>
        <p:txBody>
          <a:bodyPr wrap="square">
            <a:spAutoFit/>
          </a:bodyPr>
          <a:lstStyle/>
          <a:p>
            <a:pPr>
              <a:lnSpc>
                <a:spcPct val="150000"/>
              </a:lnSpc>
            </a:pPr>
            <a:r>
              <a:rPr lang="en-US" sz="2400" b="1" dirty="0" err="1">
                <a:solidFill>
                  <a:srgbClr val="0D0D0D"/>
                </a:solidFill>
                <a:effectLst/>
                <a:latin typeface="Times New Roman" panose="02020603050405020304" pitchFamily="18" charset="0"/>
                <a:ea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rPr>
              <a:t> 4: </a:t>
            </a:r>
            <a:r>
              <a:rPr lang="en-US" sz="2400" kern="1800" dirty="0" err="1">
                <a:solidFill>
                  <a:srgbClr val="000000"/>
                </a:solidFill>
                <a:effectLst/>
                <a:latin typeface="Times New Roman" panose="02020603050405020304" pitchFamily="18" charset="0"/>
                <a:ea typeface="Times New Roman" panose="02020603050405020304" pitchFamily="18" charset="0"/>
              </a:rPr>
              <a:t>Câu</a:t>
            </a:r>
            <a:r>
              <a:rPr lang="en-US" sz="2400" kern="1800" dirty="0">
                <a:solidFill>
                  <a:srgbClr val="000000"/>
                </a:solidFill>
                <a:effectLst/>
                <a:latin typeface="Times New Roman" panose="02020603050405020304" pitchFamily="18" charset="0"/>
                <a:ea typeface="Times New Roman" panose="02020603050405020304" pitchFamily="18" charset="0"/>
              </a:rPr>
              <a:t> 4: </a:t>
            </a:r>
            <a:r>
              <a:rPr lang="en-US" sz="2400" kern="1800" dirty="0" err="1">
                <a:solidFill>
                  <a:srgbClr val="000000"/>
                </a:solidFill>
                <a:effectLst/>
                <a:latin typeface="Times New Roman" panose="02020603050405020304" pitchFamily="18" charset="0"/>
                <a:ea typeface="Times New Roman" panose="02020603050405020304" pitchFamily="18" charset="0"/>
              </a:rPr>
              <a:t>Nếu</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một</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ngày</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em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bị</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rơi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vào</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tình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huống</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mắc</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sai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lầm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em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sẽ</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chọn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cách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xử</a:t>
            </a:r>
            <a:endParaRPr lang="en-US" sz="2400" kern="1800" dirty="0">
              <a:solidFill>
                <a:srgbClr val="000000"/>
              </a:solidFill>
              <a:effectLst/>
              <a:latin typeface="Times New Roman" panose="02020603050405020304" pitchFamily="18" charset="0"/>
              <a:ea typeface="Times New Roman" panose="02020603050405020304" pitchFamily="18" charset="0"/>
            </a:endParaRPr>
          </a:p>
          <a:p>
            <a:pPr>
              <a:lnSpc>
                <a:spcPct val="150000"/>
              </a:lnSpc>
            </a:pP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lý</a:t>
            </a:r>
            <a:r>
              <a:rPr lang="en-US" sz="2400" kern="1800" dirty="0">
                <a:solidFill>
                  <a:srgbClr val="000000"/>
                </a:solidFill>
                <a:effectLst/>
                <a:latin typeface="Times New Roman" panose="02020603050405020304" pitchFamily="18" charset="0"/>
                <a:ea typeface="Times New Roman" panose="02020603050405020304" pitchFamily="18" charset="0"/>
              </a:rPr>
              <a:t> : </a:t>
            </a:r>
            <a:r>
              <a:rPr lang="en-US" sz="2400" kern="1800" dirty="0" err="1">
                <a:solidFill>
                  <a:srgbClr val="000000"/>
                </a:solidFill>
                <a:effectLst/>
                <a:latin typeface="Times New Roman" panose="02020603050405020304" pitchFamily="18" charset="0"/>
                <a:ea typeface="Times New Roman" panose="02020603050405020304" pitchFamily="18" charset="0"/>
              </a:rPr>
              <a:t>Dũng</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cảm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đối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diện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với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sai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lầm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của</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mình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nhận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lỗi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và</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cố</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gắng</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sửa</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chữa</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để</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trở</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thành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người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tốt</a:t>
            </a:r>
            <a:r>
              <a:rPr lang="en-US" sz="2400" kern="1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50000"/>
              </a:lnSpc>
            </a:pPr>
            <a:r>
              <a:rPr lang="en-US" sz="2400" kern="1800" dirty="0" err="1">
                <a:solidFill>
                  <a:srgbClr val="000000"/>
                </a:solidFill>
                <a:effectLst/>
                <a:latin typeface="Times New Roman" panose="02020603050405020304" pitchFamily="18" charset="0"/>
                <a:ea typeface="Times New Roman" panose="02020603050405020304" pitchFamily="18" charset="0"/>
              </a:rPr>
              <a:t>Vì</a:t>
            </a:r>
            <a:r>
              <a:rPr lang="en-US" sz="2400" kern="1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342900" lvl="0" indent="-342900">
              <a:lnSpc>
                <a:spcPct val="150000"/>
              </a:lnSpc>
              <a:buSzPts val="1400"/>
              <a:buFont typeface="Times New Roman" panose="02020603050405020304" pitchFamily="18" charset="0"/>
              <a:buChar char="-"/>
            </a:pPr>
            <a:r>
              <a:rPr lang="en-US" sz="2400" kern="1800" dirty="0">
                <a:solidFill>
                  <a:srgbClr val="000000"/>
                </a:solidFill>
                <a:effectLst/>
                <a:latin typeface="Times New Roman" panose="02020603050405020304" pitchFamily="18" charset="0"/>
                <a:ea typeface="Times New Roman" panose="02020603050405020304" pitchFamily="18" charset="0"/>
              </a:rPr>
              <a:t>Theo </a:t>
            </a:r>
            <a:r>
              <a:rPr lang="en-US" sz="2400" kern="1800" dirty="0" err="1">
                <a:solidFill>
                  <a:srgbClr val="000000"/>
                </a:solidFill>
                <a:effectLst/>
                <a:latin typeface="Times New Roman" panose="02020603050405020304" pitchFamily="18" charset="0"/>
                <a:ea typeface="Times New Roman" panose="02020603050405020304" pitchFamily="18" charset="0"/>
              </a:rPr>
              <a:t>em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chỉ</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có</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cách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đó</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mỗi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người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mới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có</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thể</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hạn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chế</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sai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lầm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sống</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lạc</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quan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bỏ</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đi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mặc</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cảm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tội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lỗi</a:t>
            </a:r>
            <a:r>
              <a:rPr lang="en-US" sz="2400" kern="18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342900" lvl="0" indent="-342900">
              <a:lnSpc>
                <a:spcPct val="150000"/>
              </a:lnSpc>
              <a:buSzPts val="1400"/>
              <a:buFont typeface="Times New Roman" panose="02020603050405020304" pitchFamily="18" charset="0"/>
              <a:buChar char="-"/>
            </a:pPr>
            <a:r>
              <a:rPr lang="en-US" sz="2400" kern="1800" dirty="0" err="1">
                <a:solidFill>
                  <a:srgbClr val="000000"/>
                </a:solidFill>
                <a:effectLst/>
                <a:latin typeface="Times New Roman" panose="02020603050405020304" pitchFamily="18" charset="0"/>
                <a:ea typeface="Times New Roman" panose="02020603050405020304" pitchFamily="18" charset="0"/>
              </a:rPr>
              <a:t>vươn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lên</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làm</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việc</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tốt</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cho</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mình</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và</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mọi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người</a:t>
            </a:r>
            <a:r>
              <a:rPr lang="en-US" sz="2400" kern="1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342900" lvl="0" indent="-342900">
              <a:lnSpc>
                <a:spcPct val="150000"/>
              </a:lnSpc>
              <a:buSzPts val="1400"/>
              <a:buFont typeface="Times New Roman" panose="02020603050405020304" pitchFamily="18" charset="0"/>
              <a:buChar char="-"/>
            </a:pP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điều</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đó</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sẽ</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giúp</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lấy</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lại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lòng</a:t>
            </a:r>
            <a:r>
              <a:rPr lang="en-US" sz="2400" kern="1800" dirty="0">
                <a:solidFill>
                  <a:srgbClr val="000000"/>
                </a:solidFill>
                <a:effectLst/>
                <a:latin typeface="Times New Roman" panose="02020603050405020304" pitchFamily="18" charset="0"/>
                <a:ea typeface="Times New Roman" panose="02020603050405020304" pitchFamily="18" charset="0"/>
              </a:rPr>
              <a:t> tin </a:t>
            </a:r>
            <a:r>
              <a:rPr lang="en-US" sz="2400" kern="1800" dirty="0" err="1">
                <a:solidFill>
                  <a:srgbClr val="000000"/>
                </a:solidFill>
                <a:effectLst/>
                <a:latin typeface="Times New Roman" panose="02020603050405020304" pitchFamily="18" charset="0"/>
                <a:ea typeface="Times New Roman" panose="02020603050405020304" pitchFamily="18" charset="0"/>
              </a:rPr>
              <a:t>của</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mọi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người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với</a:t>
            </a:r>
            <a:r>
              <a:rPr lang="en-US" sz="2400" kern="1800" dirty="0">
                <a:solidFill>
                  <a:srgbClr val="000000"/>
                </a:solidFill>
                <a:effectLst/>
                <a:latin typeface="Times New Roman" panose="02020603050405020304" pitchFamily="18" charset="0"/>
                <a:ea typeface="Times New Roman" panose="02020603050405020304" pitchFamily="18" charset="0"/>
              </a:rPr>
              <a:t> </a:t>
            </a:r>
            <a:r>
              <a:rPr lang="en-US" sz="2400" kern="1800" dirty="0" err="1">
                <a:solidFill>
                  <a:srgbClr val="000000"/>
                </a:solidFill>
                <a:effectLst/>
                <a:latin typeface="Times New Roman" panose="02020603050405020304" pitchFamily="18" charset="0"/>
                <a:ea typeface="Times New Roman" panose="02020603050405020304" pitchFamily="18" charset="0"/>
              </a:rPr>
              <a:t>em</a:t>
            </a:r>
            <a:r>
              <a:rPr lang="en-US" sz="2400" kern="18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50000"/>
              </a:lnSpc>
            </a:pPr>
            <a:r>
              <a:rPr lang="en-US" sz="2400" kern="1800"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6217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2590800" y="1524000"/>
            <a:ext cx="1403350" cy="1266825"/>
          </a:xfrm>
          <a:prstGeom prst="rect">
            <a:avLst/>
          </a:prstGeom>
          <a:no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WordArt 40"/>
          <p:cNvSpPr>
            <a:spLocks noChangeArrowheads="1" noChangeShapeType="1" noTextEdit="1"/>
          </p:cNvSpPr>
          <p:nvPr/>
        </p:nvSpPr>
        <p:spPr bwMode="auto">
          <a:xfrm>
            <a:off x="289259" y="1924810"/>
            <a:ext cx="11496341" cy="2821055"/>
          </a:xfrm>
          <a:prstGeom prst="rect">
            <a:avLst/>
          </a:prstGeom>
        </p:spPr>
        <p:txBody>
          <a:bodyPr wrap="none" fromWordArt="1">
            <a:prstTxWarp prst="textPlain">
              <a:avLst>
                <a:gd name="adj" fmla="val 50000"/>
              </a:avLst>
            </a:prstTxWarp>
            <a:scene3d>
              <a:camera prst="isometricOffAxis1Righ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ÔN TẬP </a:t>
            </a:r>
            <a:r>
              <a:rPr lang="en-US" sz="3600" b="1" kern="10" dirty="0">
                <a:ln w="19050">
                  <a:solidFill>
                    <a:srgbClr val="0000FF"/>
                  </a:solidFill>
                  <a:round/>
                  <a:headEnd/>
                  <a:tailEnd/>
                </a:ln>
                <a:solidFill>
                  <a:srgbClr val="FF0000"/>
                </a:solidFill>
                <a:latin typeface="Times New Roman"/>
                <a:cs typeface="Times New Roman"/>
              </a:rPr>
              <a:t>THỰC HÀNH ĐỌC</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SỌ</a:t>
            </a:r>
            <a:r>
              <a:rPr kumimoji="0" lang="en-US" sz="3600" b="1" i="0" u="none" strike="noStrike" kern="10" cap="none" spc="0" normalizeH="0" noProof="0" dirty="0">
                <a:ln w="19050">
                  <a:solidFill>
                    <a:srgbClr val="0000FF"/>
                  </a:solidFill>
                  <a:round/>
                  <a:headEnd/>
                  <a:tailEnd/>
                </a:ln>
                <a:solidFill>
                  <a:srgbClr val="FF0000"/>
                </a:solidFill>
                <a:effectLst/>
                <a:uLnTx/>
                <a:uFillTx/>
                <a:latin typeface="Times New Roman"/>
                <a:ea typeface="+mn-ea"/>
                <a:cs typeface="Times New Roman"/>
              </a:rPr>
              <a:t> DỪA</a:t>
            </a:r>
            <a:endPar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endParaRPr>
          </a:p>
        </p:txBody>
      </p:sp>
      <p:pic>
        <p:nvPicPr>
          <p:cNvPr id="14339" name="Picture 4"/>
          <p:cNvPicPr>
            <a:picLocks noChangeAspect="1"/>
          </p:cNvPicPr>
          <p:nvPr/>
        </p:nvPicPr>
        <p:blipFill>
          <a:blip r:embed="rId3"/>
          <a:srcRect r="52890" b="57091"/>
          <a:stretch>
            <a:fillRect/>
          </a:stretch>
        </p:blipFill>
        <p:spPr bwMode="auto">
          <a:xfrm>
            <a:off x="289259" y="238539"/>
            <a:ext cx="2652713" cy="1811338"/>
          </a:xfrm>
          <a:prstGeom prst="rect">
            <a:avLst/>
          </a:prstGeom>
          <a:noFill/>
          <a:ln w="9525">
            <a:noFill/>
            <a:miter lim="800000"/>
            <a:headEnd/>
            <a:tailEnd/>
          </a:ln>
        </p:spPr>
      </p:pic>
    </p:spTree>
    <p:extLst>
      <p:ext uri="{BB962C8B-B14F-4D97-AF65-F5344CB8AC3E}">
        <p14:creationId xmlns:p14="http://schemas.microsoft.com/office/powerpoint/2010/main" val="41255219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1" presetClass="exit" presetSubtype="0" fill="hold" grpId="0" nodeType="clickEffect">
                                  <p:stCondLst>
                                    <p:cond delay="0"/>
                                  </p:stCondLst>
                                  <p:childTnLst>
                                    <p:anim calcmode="lin" valueType="num">
                                      <p:cBhvr>
                                        <p:cTn id="10" dur="6000"/>
                                        <p:tgtEl>
                                          <p:spTgt spid="18"/>
                                        </p:tgtEl>
                                        <p:attrNameLst>
                                          <p:attrName>ppt_w</p:attrName>
                                        </p:attrNameLst>
                                      </p:cBhvr>
                                      <p:tavLst>
                                        <p:tav tm="0">
                                          <p:val>
                                            <p:strVal val="ppt_w"/>
                                          </p:val>
                                        </p:tav>
                                        <p:tav tm="100000">
                                          <p:val>
                                            <p:fltVal val="0"/>
                                          </p:val>
                                        </p:tav>
                                      </p:tavLst>
                                    </p:anim>
                                    <p:anim calcmode="lin" valueType="num">
                                      <p:cBhvr>
                                        <p:cTn id="11" dur="6000"/>
                                        <p:tgtEl>
                                          <p:spTgt spid="18"/>
                                        </p:tgtEl>
                                        <p:attrNameLst>
                                          <p:attrName>ppt_h</p:attrName>
                                        </p:attrNameLst>
                                      </p:cBhvr>
                                      <p:tavLst>
                                        <p:tav tm="0">
                                          <p:val>
                                            <p:strVal val="ppt_h"/>
                                          </p:val>
                                        </p:tav>
                                        <p:tav tm="100000">
                                          <p:val>
                                            <p:fltVal val="0"/>
                                          </p:val>
                                        </p:tav>
                                      </p:tavLst>
                                    </p:anim>
                                    <p:anim calcmode="lin" valueType="num">
                                      <p:cBhvr>
                                        <p:cTn id="12" dur="6000"/>
                                        <p:tgtEl>
                                          <p:spTgt spid="18"/>
                                        </p:tgtEl>
                                        <p:attrNameLst>
                                          <p:attrName>style.rotation</p:attrName>
                                        </p:attrNameLst>
                                      </p:cBhvr>
                                      <p:tavLst>
                                        <p:tav tm="0">
                                          <p:val>
                                            <p:fltVal val="0"/>
                                          </p:val>
                                        </p:tav>
                                        <p:tav tm="100000">
                                          <p:val>
                                            <p:fltVal val="90"/>
                                          </p:val>
                                        </p:tav>
                                      </p:tavLst>
                                    </p:anim>
                                    <p:animEffect transition="out" filter="fade">
                                      <p:cBhvr>
                                        <p:cTn id="13" dur="6000"/>
                                        <p:tgtEl>
                                          <p:spTgt spid="18"/>
                                        </p:tgtEl>
                                      </p:cBhvr>
                                    </p:animEffect>
                                    <p:set>
                                      <p:cBhvr>
                                        <p:cTn id="14" dur="1" fill="hold">
                                          <p:stCondLst>
                                            <p:cond delay="5999"/>
                                          </p:stCondLst>
                                        </p:cTn>
                                        <p:tgtEl>
                                          <p:spTgt spid="18"/>
                                        </p:tgtEl>
                                        <p:attrNameLst>
                                          <p:attrName>style.visibility</p:attrName>
                                        </p:attrNameLst>
                                      </p:cBhvr>
                                      <p:to>
                                        <p:strVal val="hidden"/>
                                      </p:to>
                                    </p:set>
                                  </p:childTnLst>
                                </p:cTn>
                              </p:par>
                              <p:par>
                                <p:cTn id="15" presetID="31" presetClass="exit" presetSubtype="0" fill="hold" nodeType="withEffect">
                                  <p:stCondLst>
                                    <p:cond delay="0"/>
                                  </p:stCondLst>
                                  <p:childTnLst>
                                    <p:anim calcmode="lin" valueType="num">
                                      <p:cBhvr>
                                        <p:cTn id="16" dur="6000"/>
                                        <p:tgtEl>
                                          <p:spTgt spid="14339"/>
                                        </p:tgtEl>
                                        <p:attrNameLst>
                                          <p:attrName>ppt_w</p:attrName>
                                        </p:attrNameLst>
                                      </p:cBhvr>
                                      <p:tavLst>
                                        <p:tav tm="0">
                                          <p:val>
                                            <p:strVal val="ppt_w"/>
                                          </p:val>
                                        </p:tav>
                                        <p:tav tm="100000">
                                          <p:val>
                                            <p:fltVal val="0"/>
                                          </p:val>
                                        </p:tav>
                                      </p:tavLst>
                                    </p:anim>
                                    <p:anim calcmode="lin" valueType="num">
                                      <p:cBhvr>
                                        <p:cTn id="17" dur="6000"/>
                                        <p:tgtEl>
                                          <p:spTgt spid="14339"/>
                                        </p:tgtEl>
                                        <p:attrNameLst>
                                          <p:attrName>ppt_h</p:attrName>
                                        </p:attrNameLst>
                                      </p:cBhvr>
                                      <p:tavLst>
                                        <p:tav tm="0">
                                          <p:val>
                                            <p:strVal val="ppt_h"/>
                                          </p:val>
                                        </p:tav>
                                        <p:tav tm="100000">
                                          <p:val>
                                            <p:fltVal val="0"/>
                                          </p:val>
                                        </p:tav>
                                      </p:tavLst>
                                    </p:anim>
                                    <p:anim calcmode="lin" valueType="num">
                                      <p:cBhvr>
                                        <p:cTn id="18" dur="6000"/>
                                        <p:tgtEl>
                                          <p:spTgt spid="14339"/>
                                        </p:tgtEl>
                                        <p:attrNameLst>
                                          <p:attrName>style.rotation</p:attrName>
                                        </p:attrNameLst>
                                      </p:cBhvr>
                                      <p:tavLst>
                                        <p:tav tm="0">
                                          <p:val>
                                            <p:fltVal val="0"/>
                                          </p:val>
                                        </p:tav>
                                        <p:tav tm="100000">
                                          <p:val>
                                            <p:fltVal val="90"/>
                                          </p:val>
                                        </p:tav>
                                      </p:tavLst>
                                    </p:anim>
                                    <p:animEffect transition="out" filter="fade">
                                      <p:cBhvr>
                                        <p:cTn id="19" dur="6000"/>
                                        <p:tgtEl>
                                          <p:spTgt spid="14339"/>
                                        </p:tgtEl>
                                      </p:cBhvr>
                                    </p:animEffect>
                                    <p:set>
                                      <p:cBhvr>
                                        <p:cTn id="20" dur="1" fill="hold">
                                          <p:stCondLst>
                                            <p:cond delay="5999"/>
                                          </p:stCondLst>
                                        </p:cTn>
                                        <p:tgtEl>
                                          <p:spTgt spid="143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B3C198DC-C0BD-458C-9095-162E385214D7}"/>
              </a:ext>
            </a:extLst>
          </p:cNvPr>
          <p:cNvSpPr>
            <a:spLocks noChangeArrowheads="1"/>
          </p:cNvSpPr>
          <p:nvPr/>
        </p:nvSpPr>
        <p:spPr bwMode="auto">
          <a:xfrm>
            <a:off x="462448" y="198961"/>
            <a:ext cx="8223102" cy="628832"/>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 name="Rounded Rectangle 10">
            <a:extLst>
              <a:ext uri="{FF2B5EF4-FFF2-40B4-BE49-F238E27FC236}">
                <a16:creationId xmlns:a16="http://schemas.microsoft.com/office/drawing/2014/main" xmlns="" id="{98D88A5A-D21E-4228-834A-8E3E4819167C}"/>
              </a:ext>
            </a:extLst>
          </p:cNvPr>
          <p:cNvSpPr>
            <a:spLocks noChangeArrowheads="1"/>
          </p:cNvSpPr>
          <p:nvPr/>
        </p:nvSpPr>
        <p:spPr bwMode="auto">
          <a:xfrm>
            <a:off x="1862727" y="1169232"/>
            <a:ext cx="9964512" cy="1862356"/>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Rounded Rectangle 10">
            <a:extLst>
              <a:ext uri="{FF2B5EF4-FFF2-40B4-BE49-F238E27FC236}">
                <a16:creationId xmlns:a16="http://schemas.microsoft.com/office/drawing/2014/main" xmlns="" id="{D078B06E-5E44-45F7-998A-8EF63B879062}"/>
              </a:ext>
            </a:extLst>
          </p:cNvPr>
          <p:cNvSpPr>
            <a:spLocks noChangeArrowheads="1"/>
          </p:cNvSpPr>
          <p:nvPr/>
        </p:nvSpPr>
        <p:spPr bwMode="auto">
          <a:xfrm>
            <a:off x="2011680" y="3373027"/>
            <a:ext cx="9815559" cy="3223895"/>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2" name="Diamond 21">
            <a:extLst>
              <a:ext uri="{FF2B5EF4-FFF2-40B4-BE49-F238E27FC236}">
                <a16:creationId xmlns:a16="http://schemas.microsoft.com/office/drawing/2014/main" xmlns="" id="{FFB43177-8D1D-4116-92CB-682F743C8ABC}"/>
              </a:ext>
            </a:extLst>
          </p:cNvPr>
          <p:cNvSpPr/>
          <p:nvPr/>
        </p:nvSpPr>
        <p:spPr>
          <a:xfrm>
            <a:off x="134910" y="3424181"/>
            <a:ext cx="1848027" cy="3140197"/>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xmlns="" id="{8D40DD1D-2913-4500-86B7-48308FB71886}"/>
              </a:ext>
            </a:extLst>
          </p:cNvPr>
          <p:cNvSpPr txBox="1"/>
          <p:nvPr/>
        </p:nvSpPr>
        <p:spPr>
          <a:xfrm>
            <a:off x="397051" y="4569475"/>
            <a:ext cx="1209956" cy="830997"/>
          </a:xfrm>
          <a:prstGeom prst="rect">
            <a:avLst/>
          </a:prstGeom>
          <a:noFill/>
        </p:spPr>
        <p:txBody>
          <a:bodyPr wrap="square">
            <a:spAutoFit/>
          </a:bodyPr>
          <a:lstStyle/>
          <a:p>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24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A941E771-63A0-492F-9042-920D91C1BCFD}"/>
              </a:ext>
            </a:extLst>
          </p:cNvPr>
          <p:cNvSpPr txBox="1"/>
          <p:nvPr/>
        </p:nvSpPr>
        <p:spPr>
          <a:xfrm>
            <a:off x="786044" y="293622"/>
            <a:ext cx="8343887" cy="483017"/>
          </a:xfrm>
          <a:prstGeom prst="rect">
            <a:avLst/>
          </a:prstGeom>
          <a:noFill/>
        </p:spPr>
        <p:txBody>
          <a:bodyPr wrap="square">
            <a:spAutoFit/>
          </a:bodyPr>
          <a:lstStyle/>
          <a:p>
            <a:pPr>
              <a:lnSpc>
                <a:spcPct val="115000"/>
              </a:lnSpc>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II. KIẾN THỨC CƠ BẢN VỀ TRUYỆN “THẠCH SANH”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Flowchart: Alternate Process 5">
            <a:extLst>
              <a:ext uri="{FF2B5EF4-FFF2-40B4-BE49-F238E27FC236}">
                <a16:creationId xmlns:a16="http://schemas.microsoft.com/office/drawing/2014/main" xmlns="" id="{B92848D1-E279-48CA-A014-02A6D01F599F}"/>
              </a:ext>
            </a:extLst>
          </p:cNvPr>
          <p:cNvSpPr/>
          <p:nvPr/>
        </p:nvSpPr>
        <p:spPr>
          <a:xfrm>
            <a:off x="462448" y="1169232"/>
            <a:ext cx="1371800" cy="1862356"/>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DDD5E7D2-F794-4CFC-9A0E-353A6F420A11}"/>
              </a:ext>
            </a:extLst>
          </p:cNvPr>
          <p:cNvSpPr txBox="1"/>
          <p:nvPr/>
        </p:nvSpPr>
        <p:spPr>
          <a:xfrm>
            <a:off x="2011680" y="1208514"/>
            <a:ext cx="8974863" cy="1512209"/>
          </a:xfrm>
          <a:prstGeom prst="rect">
            <a:avLst/>
          </a:prstGeom>
          <a:noFill/>
        </p:spPr>
        <p:txBody>
          <a:bodyPr wrap="square">
            <a:spAutoFit/>
          </a:bodyPr>
          <a:lstStyle/>
          <a:p>
            <a:pPr>
              <a:spcAft>
                <a:spcPts val="75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a:t>
            </a:r>
            <a:endParaRPr lang="en-US" sz="24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D60E2744-675A-47BD-B864-E22BCC6B4DA9}"/>
              </a:ext>
            </a:extLst>
          </p:cNvPr>
          <p:cNvSpPr txBox="1"/>
          <p:nvPr/>
        </p:nvSpPr>
        <p:spPr>
          <a:xfrm>
            <a:off x="509392" y="1798610"/>
            <a:ext cx="1277911" cy="461665"/>
          </a:xfrm>
          <a:prstGeom prst="rect">
            <a:avLst/>
          </a:prstGeom>
          <a:noFill/>
        </p:spPr>
        <p:txBody>
          <a:bodyPr wrap="square">
            <a:spAutoFit/>
          </a:bodyPr>
          <a:lstStyle/>
          <a:p>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loại</a:t>
            </a:r>
            <a:endParaRPr lang="en-US" sz="24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xmlns="" id="{6CA856D9-BCCE-44AF-A748-CB5594A0600F}"/>
              </a:ext>
            </a:extLst>
          </p:cNvPr>
          <p:cNvSpPr txBox="1"/>
          <p:nvPr/>
        </p:nvSpPr>
        <p:spPr>
          <a:xfrm>
            <a:off x="2114314" y="3520260"/>
            <a:ext cx="9712925" cy="3048527"/>
          </a:xfrm>
          <a:prstGeom prst="rect">
            <a:avLst/>
          </a:prstGeom>
          <a:noFill/>
        </p:spPr>
        <p:txBody>
          <a:bodyPr wrap="square">
            <a:spAutoFit/>
          </a:bodyPr>
          <a:lstStyle/>
          <a:p>
            <a:pPr>
              <a:lnSpc>
                <a:spcPct val="115000"/>
              </a:lnSpc>
              <a:spcBef>
                <a:spcPts val="300"/>
              </a:spcBef>
              <a:spcAft>
                <a:spcPts val="300"/>
              </a:spcAft>
            </a:pPr>
            <a:r>
              <a:rPr lang="pt-BR" sz="2400" i="1" dirty="0">
                <a:effectLst/>
                <a:latin typeface="Times New Roman" panose="02020603050405020304" pitchFamily="18" charset="0"/>
                <a:ea typeface="Times New Roman" panose="02020603050405020304" pitchFamily="18" charset="0"/>
                <a:cs typeface="Times New Roman" panose="02020603050405020304" pitchFamily="18" charset="0"/>
              </a:rPr>
              <a:t>Văn bản chia làm: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=&gt; </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=&gt; </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Quận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Chằn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cướp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=&gt; </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sét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Thuỷ</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trừng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phạt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540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0" grpId="0" animBg="1"/>
      <p:bldP spid="22" grpId="0" animBg="1"/>
      <p:bldP spid="27" grpId="0"/>
      <p:bldP spid="17" grpId="0"/>
      <p:bldP spid="6" grpId="0" animBg="1"/>
      <p:bldP spid="19" grpId="0"/>
      <p:bldP spid="16" grpId="0"/>
      <p:bldP spid="23"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B3C198DC-C0BD-458C-9095-162E385214D7}"/>
              </a:ext>
            </a:extLst>
          </p:cNvPr>
          <p:cNvSpPr>
            <a:spLocks noChangeArrowheads="1"/>
          </p:cNvSpPr>
          <p:nvPr/>
        </p:nvSpPr>
        <p:spPr bwMode="auto">
          <a:xfrm>
            <a:off x="597358" y="476311"/>
            <a:ext cx="9593135" cy="628832"/>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5DC56A40-DEC6-4C99-B396-1EC2670C6217}"/>
              </a:ext>
            </a:extLst>
          </p:cNvPr>
          <p:cNvSpPr txBox="1"/>
          <p:nvPr/>
        </p:nvSpPr>
        <p:spPr>
          <a:xfrm>
            <a:off x="759201" y="554699"/>
            <a:ext cx="9593135" cy="461665"/>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I. KIẾN THỨC CƠ BẢN VỀ TRUYỆN CỔ TÍCH “SỌ DỪA”</a:t>
            </a:r>
            <a:endParaRPr lang="en-US" sz="2400" dirty="0">
              <a:latin typeface="Times New Roman" panose="02020603050405020304" pitchFamily="18" charset="0"/>
              <a:cs typeface="Times New Roman" panose="02020603050405020304" pitchFamily="18" charset="0"/>
            </a:endParaRPr>
          </a:p>
        </p:txBody>
      </p:sp>
      <p:sp>
        <p:nvSpPr>
          <p:cNvPr id="8" name="Rounded Rectangle 10">
            <a:extLst>
              <a:ext uri="{FF2B5EF4-FFF2-40B4-BE49-F238E27FC236}">
                <a16:creationId xmlns:a16="http://schemas.microsoft.com/office/drawing/2014/main" xmlns="" id="{98D88A5A-D21E-4228-834A-8E3E4819167C}"/>
              </a:ext>
            </a:extLst>
          </p:cNvPr>
          <p:cNvSpPr>
            <a:spLocks noChangeArrowheads="1"/>
          </p:cNvSpPr>
          <p:nvPr/>
        </p:nvSpPr>
        <p:spPr bwMode="auto">
          <a:xfrm>
            <a:off x="2325346" y="1446581"/>
            <a:ext cx="9366981" cy="2038663"/>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0" name="Rounded Rectangle 10">
            <a:extLst>
              <a:ext uri="{FF2B5EF4-FFF2-40B4-BE49-F238E27FC236}">
                <a16:creationId xmlns:a16="http://schemas.microsoft.com/office/drawing/2014/main" xmlns="" id="{D078B06E-5E44-45F7-998A-8EF63B879062}"/>
              </a:ext>
            </a:extLst>
          </p:cNvPr>
          <p:cNvSpPr>
            <a:spLocks noChangeArrowheads="1"/>
          </p:cNvSpPr>
          <p:nvPr/>
        </p:nvSpPr>
        <p:spPr bwMode="auto">
          <a:xfrm>
            <a:off x="2368444" y="4380048"/>
            <a:ext cx="9323883" cy="2477952"/>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p>
            <a:r>
              <a:rPr lang="pt-BR" sz="2400" i="1" dirty="0">
                <a:latin typeface="Times New Roman" panose="02020603050405020304" pitchFamily="18" charset="0"/>
                <a:cs typeface="Times New Roman" panose="02020603050405020304" pitchFamily="18" charset="0"/>
              </a:rPr>
              <a:t>Văn bản chia làm </a:t>
            </a:r>
            <a:r>
              <a:rPr lang="vi-VN" sz="2400" dirty="0">
                <a:latin typeface="Times New Roman" panose="02020603050405020304" pitchFamily="18" charset="0"/>
                <a:cs typeface="Times New Roman" panose="02020603050405020304" pitchFamily="18" charset="0"/>
              </a:rPr>
              <a:t>3 phần</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Đoạn 1</a:t>
            </a:r>
            <a:r>
              <a:rPr lang="vi-VN" sz="2400" dirty="0">
                <a:latin typeface="Times New Roman" panose="02020603050405020304" pitchFamily="18" charset="0"/>
                <a:cs typeface="Times New Roman" panose="02020603050405020304" pitchFamily="18" charset="0"/>
              </a:rPr>
              <a:t> (Từ đầu ... </a:t>
            </a:r>
            <a:r>
              <a:rPr lang="vi-VN" sz="2400" i="1" dirty="0">
                <a:latin typeface="Times New Roman" panose="02020603050405020304" pitchFamily="18" charset="0"/>
                <a:cs typeface="Times New Roman" panose="02020603050405020304" pitchFamily="18" charset="0"/>
              </a:rPr>
              <a:t>đặt tên cho nó là Sọ Dừa):</a:t>
            </a:r>
            <a:r>
              <a:rPr lang="vi-VN" sz="2400" dirty="0">
                <a:latin typeface="Times New Roman" panose="02020603050405020304" pitchFamily="18" charset="0"/>
                <a:cs typeface="Times New Roman" panose="02020603050405020304" pitchFamily="18" charset="0"/>
              </a:rPr>
              <a:t> Sự ra đời của Sọ Dừa.</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Đoạn 2</a:t>
            </a:r>
            <a:r>
              <a:rPr lang="vi-VN" sz="2400" dirty="0">
                <a:latin typeface="Times New Roman" panose="02020603050405020304" pitchFamily="18" charset="0"/>
                <a:cs typeface="Times New Roman" panose="02020603050405020304" pitchFamily="18" charset="0"/>
              </a:rPr>
              <a:t> (tiếp ... </a:t>
            </a:r>
            <a:r>
              <a:rPr lang="vi-VN" sz="2400" i="1" dirty="0">
                <a:latin typeface="Times New Roman" panose="02020603050405020304" pitchFamily="18" charset="0"/>
                <a:cs typeface="Times New Roman" panose="02020603050405020304" pitchFamily="18" charset="0"/>
              </a:rPr>
              <a:t>phòng khi dùng đến):</a:t>
            </a:r>
            <a:r>
              <a:rPr lang="vi-VN" sz="2400" dirty="0">
                <a:latin typeface="Times New Roman" panose="02020603050405020304" pitchFamily="18" charset="0"/>
                <a:cs typeface="Times New Roman" panose="02020603050405020304" pitchFamily="18" charset="0"/>
              </a:rPr>
              <a:t> Sọ Dừa cưới cô út, trở về hình dáng tuấn tú và thi đỗ trạng nguyên.</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3</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chồng</a:t>
            </a:r>
            <a:r>
              <a:rPr lang="en-US" sz="2400" dirty="0">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1" name="Parallelogram 10">
            <a:extLst>
              <a:ext uri="{FF2B5EF4-FFF2-40B4-BE49-F238E27FC236}">
                <a16:creationId xmlns:a16="http://schemas.microsoft.com/office/drawing/2014/main" xmlns="" id="{47E9C727-7221-4F0F-A7FA-C3F30142EA39}"/>
              </a:ext>
            </a:extLst>
          </p:cNvPr>
          <p:cNvSpPr/>
          <p:nvPr/>
        </p:nvSpPr>
        <p:spPr>
          <a:xfrm>
            <a:off x="551310" y="1485864"/>
            <a:ext cx="1774035" cy="1971081"/>
          </a:xfrm>
          <a:prstGeom prst="parallelogram">
            <a:avLst>
              <a:gd name="adj" fmla="val 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7796AF08-5517-48FC-8974-64068CA12D2F}"/>
              </a:ext>
            </a:extLst>
          </p:cNvPr>
          <p:cNvSpPr txBox="1"/>
          <p:nvPr/>
        </p:nvSpPr>
        <p:spPr>
          <a:xfrm>
            <a:off x="2501523" y="1621930"/>
            <a:ext cx="6108490" cy="1200329"/>
          </a:xfrm>
          <a:prstGeom prst="rect">
            <a:avLst/>
          </a:prstGeom>
          <a:noFill/>
        </p:spPr>
        <p:txBody>
          <a:bodyPr wrap="square">
            <a:spAutoFit/>
          </a:bodyPr>
          <a:lstStyle/>
          <a:p>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PTBĐ </a:t>
            </a:r>
            <a:r>
              <a:rPr lang="en-US" sz="2400" b="1" dirty="0" err="1">
                <a:latin typeface="Times New Roman" panose="02020603050405020304" pitchFamily="18" charset="0"/>
                <a:cs typeface="Times New Roman" panose="02020603050405020304" pitchFamily="18" charset="0"/>
              </a:rPr>
              <a:t>chính</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a:t>
            </a:r>
            <a:endParaRPr lang="en-US" sz="24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D60E2744-675A-47BD-B864-E22BCC6B4DA9}"/>
              </a:ext>
            </a:extLst>
          </p:cNvPr>
          <p:cNvSpPr txBox="1"/>
          <p:nvPr/>
        </p:nvSpPr>
        <p:spPr>
          <a:xfrm>
            <a:off x="759201" y="2004246"/>
            <a:ext cx="127791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loại</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2" name="Diamond 21">
            <a:extLst>
              <a:ext uri="{FF2B5EF4-FFF2-40B4-BE49-F238E27FC236}">
                <a16:creationId xmlns:a16="http://schemas.microsoft.com/office/drawing/2014/main" xmlns="" id="{FFB43177-8D1D-4116-92CB-682F743C8ABC}"/>
              </a:ext>
            </a:extLst>
          </p:cNvPr>
          <p:cNvSpPr/>
          <p:nvPr/>
        </p:nvSpPr>
        <p:spPr>
          <a:xfrm>
            <a:off x="269821" y="4526778"/>
            <a:ext cx="2055527" cy="2221350"/>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xmlns="" id="{8D40DD1D-2913-4500-86B7-48308FB71886}"/>
              </a:ext>
            </a:extLst>
          </p:cNvPr>
          <p:cNvSpPr txBox="1"/>
          <p:nvPr/>
        </p:nvSpPr>
        <p:spPr>
          <a:xfrm>
            <a:off x="759203" y="5229926"/>
            <a:ext cx="120995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cục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583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par>
                                <p:cTn id="40" presetID="16" presetClass="entr" presetSubtype="21" fill="hold" nodeType="with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barn(inVertical)">
                                      <p:cBhvr>
                                        <p:cTn id="42" dur="500"/>
                                        <p:tgtEl>
                                          <p:spTgt spid="10">
                                            <p:txEl>
                                              <p:pRg st="0" end="0"/>
                                            </p:txEl>
                                          </p:spTgt>
                                        </p:tgtEl>
                                      </p:cBhvr>
                                    </p:animEffect>
                                  </p:childTnLst>
                                </p:cTn>
                              </p:par>
                              <p:par>
                                <p:cTn id="43" presetID="16" presetClass="entr" presetSubtype="21" fill="hold" nodeType="withEffect">
                                  <p:stCondLst>
                                    <p:cond delay="0"/>
                                  </p:stCondLst>
                                  <p:childTnLst>
                                    <p:set>
                                      <p:cBhvr>
                                        <p:cTn id="44" dur="1" fill="hold">
                                          <p:stCondLst>
                                            <p:cond delay="0"/>
                                          </p:stCondLst>
                                        </p:cTn>
                                        <p:tgtEl>
                                          <p:spTgt spid="10">
                                            <p:txEl>
                                              <p:pRg st="1" end="1"/>
                                            </p:txEl>
                                          </p:spTgt>
                                        </p:tgtEl>
                                        <p:attrNameLst>
                                          <p:attrName>style.visibility</p:attrName>
                                        </p:attrNameLst>
                                      </p:cBhvr>
                                      <p:to>
                                        <p:strVal val="visible"/>
                                      </p:to>
                                    </p:set>
                                    <p:animEffect transition="in" filter="barn(inVertical)">
                                      <p:cBhvr>
                                        <p:cTn id="45" dur="500"/>
                                        <p:tgtEl>
                                          <p:spTgt spid="10">
                                            <p:txEl>
                                              <p:pRg st="1" end="1"/>
                                            </p:txEl>
                                          </p:spTgt>
                                        </p:tgtEl>
                                      </p:cBhvr>
                                    </p:animEffect>
                                  </p:childTnLst>
                                </p:cTn>
                              </p:par>
                              <p:par>
                                <p:cTn id="46" presetID="16" presetClass="entr" presetSubtype="21" fill="hold" nodeType="withEffect">
                                  <p:stCondLst>
                                    <p:cond delay="0"/>
                                  </p:stCondLst>
                                  <p:childTnLst>
                                    <p:set>
                                      <p:cBhvr>
                                        <p:cTn id="47" dur="1" fill="hold">
                                          <p:stCondLst>
                                            <p:cond delay="0"/>
                                          </p:stCondLst>
                                        </p:cTn>
                                        <p:tgtEl>
                                          <p:spTgt spid="10">
                                            <p:txEl>
                                              <p:pRg st="2" end="2"/>
                                            </p:txEl>
                                          </p:spTgt>
                                        </p:tgtEl>
                                        <p:attrNameLst>
                                          <p:attrName>style.visibility</p:attrName>
                                        </p:attrNameLst>
                                      </p:cBhvr>
                                      <p:to>
                                        <p:strVal val="visible"/>
                                      </p:to>
                                    </p:set>
                                    <p:animEffect transition="in" filter="barn(inVertical)">
                                      <p:cBhvr>
                                        <p:cTn id="48" dur="500"/>
                                        <p:tgtEl>
                                          <p:spTgt spid="10">
                                            <p:txEl>
                                              <p:pRg st="2" end="2"/>
                                            </p:txEl>
                                          </p:spTgt>
                                        </p:tgtEl>
                                      </p:cBhvr>
                                    </p:animEffect>
                                  </p:childTnLst>
                                </p:cTn>
                              </p:par>
                              <p:par>
                                <p:cTn id="49" presetID="16" presetClass="entr" presetSubtype="21" fill="hold" nodeType="withEffect">
                                  <p:stCondLst>
                                    <p:cond delay="0"/>
                                  </p:stCondLst>
                                  <p:childTnLst>
                                    <p:set>
                                      <p:cBhvr>
                                        <p:cTn id="50" dur="1" fill="hold">
                                          <p:stCondLst>
                                            <p:cond delay="0"/>
                                          </p:stCondLst>
                                        </p:cTn>
                                        <p:tgtEl>
                                          <p:spTgt spid="10">
                                            <p:txEl>
                                              <p:pRg st="3" end="3"/>
                                            </p:txEl>
                                          </p:spTgt>
                                        </p:tgtEl>
                                        <p:attrNameLst>
                                          <p:attrName>style.visibility</p:attrName>
                                        </p:attrNameLst>
                                      </p:cBhvr>
                                      <p:to>
                                        <p:strVal val="visible"/>
                                      </p:to>
                                    </p:set>
                                    <p:animEffect transition="in" filter="barn(inVertical)">
                                      <p:cBhvr>
                                        <p:cTn id="51"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8" grpId="0" animBg="1"/>
      <p:bldP spid="10" grpId="0" animBg="1"/>
      <p:bldP spid="11" grpId="0" animBg="1"/>
      <p:bldP spid="14" grpId="0"/>
      <p:bldP spid="16" grpId="0"/>
      <p:bldP spid="22" grpId="0" animBg="1"/>
      <p:bldP spid="27"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C57349BF-05C2-4727-A28E-062B36901DA2}"/>
              </a:ext>
            </a:extLst>
          </p:cNvPr>
          <p:cNvSpPr>
            <a:spLocks noChangeArrowheads="1"/>
          </p:cNvSpPr>
          <p:nvPr/>
        </p:nvSpPr>
        <p:spPr bwMode="auto">
          <a:xfrm>
            <a:off x="2138289" y="974361"/>
            <a:ext cx="9866960" cy="5222456"/>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Arrow: Pentagon 5">
            <a:extLst>
              <a:ext uri="{FF2B5EF4-FFF2-40B4-BE49-F238E27FC236}">
                <a16:creationId xmlns:a16="http://schemas.microsoft.com/office/drawing/2014/main" xmlns="" id="{5084843D-33F4-4C3E-BA26-E41F6DFD31C2}"/>
              </a:ext>
            </a:extLst>
          </p:cNvPr>
          <p:cNvSpPr/>
          <p:nvPr/>
        </p:nvSpPr>
        <p:spPr>
          <a:xfrm>
            <a:off x="186750" y="1223096"/>
            <a:ext cx="1951539" cy="4973721"/>
          </a:xfrm>
          <a:prstGeom prst="homePlate">
            <a:avLst>
              <a:gd name="adj" fmla="val 46927"/>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2E9CB4C7-F8C1-45E8-BEA7-232E2259BF93}"/>
              </a:ext>
            </a:extLst>
          </p:cNvPr>
          <p:cNvSpPr txBox="1"/>
          <p:nvPr/>
        </p:nvSpPr>
        <p:spPr>
          <a:xfrm>
            <a:off x="574608" y="3069755"/>
            <a:ext cx="1175817" cy="113396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tab pos="400050" algn="l"/>
              </a:tabLst>
              <a:defRPr/>
            </a:pPr>
            <a:r>
              <a:rPr kumimoji="0" lang="pt-BR"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pt-BR" sz="2400" noProof="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Cốt truyện</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2D2C43C0-C849-47EE-8857-CAB0397EF22F}"/>
              </a:ext>
            </a:extLst>
          </p:cNvPr>
          <p:cNvSpPr txBox="1"/>
          <p:nvPr/>
        </p:nvSpPr>
        <p:spPr>
          <a:xfrm>
            <a:off x="2473067" y="1477389"/>
            <a:ext cx="9718933" cy="4465133"/>
          </a:xfrm>
          <a:prstGeom prst="rect">
            <a:avLst/>
          </a:prstGeom>
          <a:noFill/>
        </p:spPr>
        <p:txBody>
          <a:bodyPr wrap="square">
            <a:spAutoFit/>
          </a:bodyPr>
          <a:lstStyle/>
          <a:p>
            <a:pPr algn="just">
              <a:lnSpc>
                <a:spcPct val="150000"/>
              </a:lnSpc>
              <a:tabLst>
                <a:tab pos="400050" algn="l"/>
              </a:tabLst>
            </a:pPr>
            <a:r>
              <a:rPr lang="pt-BR" sz="2400" dirty="0">
                <a:solidFill>
                  <a:srgbClr val="0D0D0D"/>
                </a:solidFill>
                <a:effectLst/>
                <a:latin typeface="Times New Roman" panose="02020603050405020304" pitchFamily="18" charset="0"/>
                <a:ea typeface="Times New Roman" panose="02020603050405020304" pitchFamily="18" charset="0"/>
              </a:rPr>
              <a:t>- Nhận vật chính: Sọ Dừa</a:t>
            </a:r>
            <a:endParaRPr lang="en-US" sz="2400" dirty="0">
              <a:effectLst/>
              <a:latin typeface="Times New Roman" panose="02020603050405020304" pitchFamily="18" charset="0"/>
              <a:ea typeface="Times New Roman" panose="02020603050405020304" pitchFamily="18" charset="0"/>
            </a:endParaRPr>
          </a:p>
          <a:p>
            <a:pPr algn="just">
              <a:lnSpc>
                <a:spcPct val="150000"/>
              </a:lnSpc>
              <a:tabLst>
                <a:tab pos="400050" algn="l"/>
              </a:tabLst>
            </a:pPr>
            <a:r>
              <a:rPr lang="pt-BR" sz="2400" b="1" dirty="0">
                <a:solidFill>
                  <a:srgbClr val="0D0D0D"/>
                </a:solidFill>
                <a:effectLst/>
                <a:latin typeface="Times New Roman" panose="02020603050405020304" pitchFamily="18" charset="0"/>
                <a:ea typeface="Times New Roman" panose="02020603050405020304" pitchFamily="18" charset="0"/>
              </a:rPr>
              <a:t>- Sự việc chính:</a:t>
            </a:r>
            <a:endParaRPr lang="en-US" sz="2400" dirty="0">
              <a:effectLst/>
              <a:latin typeface="Times New Roman" panose="02020603050405020304" pitchFamily="18" charset="0"/>
              <a:ea typeface="Times New Roman" panose="02020603050405020304" pitchFamily="18" charset="0"/>
            </a:endParaRPr>
          </a:p>
          <a:p>
            <a:pPr algn="just">
              <a:lnSpc>
                <a:spcPct val="150000"/>
              </a:lnSpc>
              <a:tabLst>
                <a:tab pos="400050" algn="l"/>
              </a:tabLst>
            </a:pPr>
            <a:r>
              <a:rPr lang="pt-BR" sz="2400" dirty="0">
                <a:solidFill>
                  <a:srgbClr val="0D0D0D"/>
                </a:solidFill>
                <a:effectLst/>
                <a:latin typeface="Times New Roman" panose="02020603050405020304" pitchFamily="18" charset="0"/>
                <a:ea typeface="Times New Roman" panose="02020603050405020304" pitchFamily="18" charset="0"/>
              </a:rPr>
              <a:t>(1) </a:t>
            </a:r>
            <a:r>
              <a:rPr lang="pt-BR" sz="2400" i="1" dirty="0">
                <a:solidFill>
                  <a:srgbClr val="0D0D0D"/>
                </a:solidFill>
                <a:effectLst/>
                <a:latin typeface="Times New Roman" panose="02020603050405020304" pitchFamily="18" charset="0"/>
                <a:ea typeface="Times New Roman" panose="02020603050405020304" pitchFamily="18" charset="0"/>
              </a:rPr>
              <a:t>Sự ra đời kì lạ của Sọ Dừa</a:t>
            </a:r>
            <a:endParaRPr lang="en-US" sz="2400" dirty="0">
              <a:effectLst/>
              <a:latin typeface="Times New Roman" panose="02020603050405020304" pitchFamily="18" charset="0"/>
              <a:ea typeface="Times New Roman" panose="02020603050405020304" pitchFamily="18" charset="0"/>
            </a:endParaRPr>
          </a:p>
          <a:p>
            <a:pPr algn="just">
              <a:lnSpc>
                <a:spcPct val="150000"/>
              </a:lnSpc>
              <a:tabLst>
                <a:tab pos="400050" algn="l"/>
              </a:tabLst>
            </a:pPr>
            <a:r>
              <a:rPr lang="pt-BR" sz="2400" i="1" dirty="0">
                <a:solidFill>
                  <a:srgbClr val="0D0D0D"/>
                </a:solidFill>
                <a:effectLst/>
                <a:latin typeface="Times New Roman" panose="02020603050405020304" pitchFamily="18" charset="0"/>
                <a:ea typeface="Times New Roman" panose="02020603050405020304" pitchFamily="18" charset="0"/>
              </a:rPr>
              <a:t>(2 )</a:t>
            </a:r>
            <a:r>
              <a:rPr lang="en-US" sz="2400" i="1" dirty="0" err="1">
                <a:solidFill>
                  <a:srgbClr val="000000"/>
                </a:solidFill>
                <a:effectLst/>
                <a:latin typeface="Times New Roman" panose="02020603050405020304" pitchFamily="18" charset="0"/>
                <a:ea typeface="Times New Roman" panose="02020603050405020304" pitchFamily="18" charset="0"/>
              </a:rPr>
              <a:t>Sọ</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Dừa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đi</a:t>
            </a:r>
            <a:r>
              <a:rPr lang="en-US" sz="2400" i="1" dirty="0">
                <a:solidFill>
                  <a:srgbClr val="000000"/>
                </a:solidFill>
                <a:effectLst/>
                <a:latin typeface="Times New Roman" panose="02020603050405020304" pitchFamily="18" charset="0"/>
                <a:ea typeface="Times New Roman" panose="02020603050405020304" pitchFamily="18" charset="0"/>
              </a:rPr>
              <a:t> ở </a:t>
            </a:r>
            <a:r>
              <a:rPr lang="en-US" sz="2400" i="1" dirty="0" err="1">
                <a:solidFill>
                  <a:srgbClr val="000000"/>
                </a:solidFill>
                <a:effectLst/>
                <a:latin typeface="Times New Roman" panose="02020603050405020304" pitchFamily="18" charset="0"/>
                <a:ea typeface="Times New Roman" panose="02020603050405020304" pitchFamily="18" charset="0"/>
              </a:rPr>
              <a:t>cho</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phú</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ông</a:t>
            </a:r>
            <a:endParaRPr lang="en-US" sz="2400" dirty="0">
              <a:effectLst/>
              <a:latin typeface="Times New Roman" panose="02020603050405020304" pitchFamily="18" charset="0"/>
              <a:ea typeface="Times New Roman" panose="02020603050405020304" pitchFamily="18" charset="0"/>
            </a:endParaRPr>
          </a:p>
          <a:p>
            <a:pPr algn="just">
              <a:lnSpc>
                <a:spcPct val="150000"/>
              </a:lnSpc>
              <a:tabLst>
                <a:tab pos="400050" algn="l"/>
              </a:tabLst>
            </a:pPr>
            <a:r>
              <a:rPr lang="pt-BR" sz="2400" i="1" dirty="0">
                <a:solidFill>
                  <a:srgbClr val="0D0D0D"/>
                </a:solidFill>
                <a:effectLst/>
                <a:latin typeface="Times New Roman" panose="02020603050405020304" pitchFamily="18" charset="0"/>
                <a:ea typeface="Times New Roman" panose="02020603050405020304" pitchFamily="18" charset="0"/>
              </a:rPr>
              <a:t>(3) </a:t>
            </a:r>
            <a:r>
              <a:rPr lang="en-US" sz="2400" i="1" dirty="0" err="1">
                <a:solidFill>
                  <a:srgbClr val="000000"/>
                </a:solidFill>
                <a:effectLst/>
                <a:latin typeface="Times New Roman" panose="02020603050405020304" pitchFamily="18" charset="0"/>
                <a:ea typeface="Times New Roman" panose="02020603050405020304" pitchFamily="18" charset="0"/>
              </a:rPr>
              <a:t>Sọ</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Dừa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kết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hôn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cùng</a:t>
            </a:r>
            <a:r>
              <a:rPr lang="en-US" sz="2400" i="1" dirty="0">
                <a:solidFill>
                  <a:srgbClr val="000000"/>
                </a:solidFill>
                <a:effectLst/>
                <a:latin typeface="Times New Roman" panose="02020603050405020304" pitchFamily="18" charset="0"/>
                <a:ea typeface="Times New Roman" panose="02020603050405020304" pitchFamily="18" charset="0"/>
              </a:rPr>
              <a:t> con </a:t>
            </a:r>
            <a:r>
              <a:rPr lang="en-US" sz="2400" i="1" dirty="0" err="1">
                <a:solidFill>
                  <a:srgbClr val="000000"/>
                </a:solidFill>
                <a:effectLst/>
                <a:latin typeface="Times New Roman" panose="02020603050405020304" pitchFamily="18" charset="0"/>
                <a:ea typeface="Times New Roman" panose="02020603050405020304" pitchFamily="18" charset="0"/>
              </a:rPr>
              <a:t>gái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út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phú</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ông</a:t>
            </a:r>
            <a:r>
              <a:rPr lang="en-US" sz="24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50000"/>
              </a:lnSpc>
              <a:tabLst>
                <a:tab pos="400050" algn="l"/>
              </a:tabLst>
            </a:pPr>
            <a:r>
              <a:rPr lang="pt-BR" sz="2400" i="1" dirty="0">
                <a:solidFill>
                  <a:srgbClr val="0D0D0D"/>
                </a:solidFill>
                <a:effectLst/>
                <a:latin typeface="Times New Roman" panose="02020603050405020304" pitchFamily="18" charset="0"/>
                <a:ea typeface="Times New Roman" panose="02020603050405020304" pitchFamily="18" charset="0"/>
              </a:rPr>
              <a:t>(4) </a:t>
            </a:r>
            <a:r>
              <a:rPr lang="en-US" sz="2400" i="1" dirty="0" err="1">
                <a:solidFill>
                  <a:srgbClr val="000000"/>
                </a:solidFill>
                <a:effectLst/>
                <a:latin typeface="Times New Roman" panose="02020603050405020304" pitchFamily="18" charset="0"/>
                <a:ea typeface="Times New Roman" panose="02020603050405020304" pitchFamily="18" charset="0"/>
              </a:rPr>
              <a:t>Sọ</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Dừa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đỗ</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trạng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nguyên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phải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sứ</a:t>
            </a:r>
            <a:r>
              <a:rPr lang="en-US" sz="24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50000"/>
              </a:lnSpc>
              <a:tabLst>
                <a:tab pos="400050" algn="l"/>
              </a:tabLst>
            </a:pPr>
            <a:r>
              <a:rPr lang="pt-BR" sz="2400" i="1" dirty="0">
                <a:solidFill>
                  <a:srgbClr val="0D0D0D"/>
                </a:solidFill>
                <a:effectLst/>
                <a:latin typeface="Times New Roman" panose="02020603050405020304" pitchFamily="18" charset="0"/>
                <a:ea typeface="Times New Roman" panose="02020603050405020304" pitchFamily="18" charset="0"/>
              </a:rPr>
              <a:t>(5) </a:t>
            </a:r>
            <a:r>
              <a:rPr lang="en-US" sz="2400" i="1" dirty="0" err="1">
                <a:solidFill>
                  <a:srgbClr val="000000"/>
                </a:solidFill>
                <a:effectLst/>
                <a:latin typeface="Times New Roman" panose="02020603050405020304" pitchFamily="18" charset="0"/>
                <a:ea typeface="Times New Roman" panose="02020603050405020304" pitchFamily="18" charset="0"/>
              </a:rPr>
              <a:t>Vợ</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Sọ</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Dừa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sau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khi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bị</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hãm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hại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đã</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gặp</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lại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chồng</a:t>
            </a:r>
            <a:r>
              <a:rPr lang="en-US" sz="24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50000"/>
              </a:lnSpc>
            </a:pPr>
            <a:r>
              <a:rPr lang="pt-BR" sz="2400" i="1" dirty="0">
                <a:solidFill>
                  <a:srgbClr val="0D0D0D"/>
                </a:solidFill>
                <a:effectLst/>
                <a:latin typeface="Times New Roman" panose="02020603050405020304" pitchFamily="18" charset="0"/>
                <a:ea typeface="Times New Roman" panose="02020603050405020304" pitchFamily="18" charset="0"/>
              </a:rPr>
              <a:t>(6) </a:t>
            </a:r>
            <a:r>
              <a:rPr lang="en-US" sz="2400" i="1" dirty="0">
                <a:solidFill>
                  <a:srgbClr val="000000"/>
                </a:solidFill>
                <a:effectLst/>
                <a:latin typeface="Times New Roman" panose="02020603050405020304" pitchFamily="18" charset="0"/>
                <a:ea typeface="Times New Roman" panose="02020603050405020304" pitchFamily="18" charset="0"/>
              </a:rPr>
              <a:t>Hai </a:t>
            </a:r>
            <a:r>
              <a:rPr lang="en-US" sz="2400" i="1" dirty="0" err="1">
                <a:solidFill>
                  <a:srgbClr val="000000"/>
                </a:solidFill>
                <a:effectLst/>
                <a:latin typeface="Times New Roman" panose="02020603050405020304" pitchFamily="18" charset="0"/>
                <a:ea typeface="Times New Roman" panose="02020603050405020304" pitchFamily="18" charset="0"/>
              </a:rPr>
              <a:t>cô</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chị</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bỏ</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biệt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xứ</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vợ</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chồng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Sọ</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dừa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sống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hạnh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phúc</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p>
        </p:txBody>
      </p:sp>
    </p:spTree>
    <p:extLst>
      <p:ext uri="{BB962C8B-B14F-4D97-AF65-F5344CB8AC3E}">
        <p14:creationId xmlns:p14="http://schemas.microsoft.com/office/powerpoint/2010/main" val="64663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p:bldP spid="7"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4F912CEE-C69A-4DB7-894C-D9510837D2F8}"/>
              </a:ext>
            </a:extLst>
          </p:cNvPr>
          <p:cNvSpPr>
            <a:spLocks noChangeArrowheads="1"/>
          </p:cNvSpPr>
          <p:nvPr/>
        </p:nvSpPr>
        <p:spPr bwMode="auto">
          <a:xfrm>
            <a:off x="2548327" y="3429001"/>
            <a:ext cx="9413823" cy="2972838"/>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9B675A19-7784-445C-91C8-55A6B5D868C4}"/>
              </a:ext>
            </a:extLst>
          </p:cNvPr>
          <p:cNvSpPr>
            <a:spLocks noChangeArrowheads="1"/>
          </p:cNvSpPr>
          <p:nvPr/>
        </p:nvSpPr>
        <p:spPr bwMode="auto">
          <a:xfrm>
            <a:off x="2608289" y="795973"/>
            <a:ext cx="9293900" cy="2186378"/>
          </a:xfrm>
          <a:prstGeom prst="roundRect">
            <a:avLst>
              <a:gd name="adj" fmla="val 16667"/>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Diamond 3">
            <a:extLst>
              <a:ext uri="{FF2B5EF4-FFF2-40B4-BE49-F238E27FC236}">
                <a16:creationId xmlns:a16="http://schemas.microsoft.com/office/drawing/2014/main" xmlns="" id="{0543739A-EA3D-41B5-94B4-094C2A0E0BDB}"/>
              </a:ext>
            </a:extLst>
          </p:cNvPr>
          <p:cNvSpPr/>
          <p:nvPr/>
        </p:nvSpPr>
        <p:spPr>
          <a:xfrm>
            <a:off x="130824" y="3465708"/>
            <a:ext cx="2417504" cy="2677656"/>
          </a:xfrm>
          <a:prstGeom prst="diamon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D73B5172-A0A3-4B6C-B062-F37CCF97C116}"/>
              </a:ext>
            </a:extLst>
          </p:cNvPr>
          <p:cNvSpPr txBox="1"/>
          <p:nvPr/>
        </p:nvSpPr>
        <p:spPr>
          <a:xfrm>
            <a:off x="839423" y="4573703"/>
            <a:ext cx="2267262" cy="461665"/>
          </a:xfrm>
          <a:prstGeom prst="rect">
            <a:avLst/>
          </a:prstGeom>
          <a:noFill/>
        </p:spPr>
        <p:txBody>
          <a:bodyPr wrap="square">
            <a:spAutoFit/>
          </a:bodyPr>
          <a:lstStyle/>
          <a:p>
            <a:r>
              <a:rPr lang="pt-BR" sz="2400" dirty="0">
                <a:solidFill>
                  <a:srgbClr val="0D0D0D"/>
                </a:solidFill>
                <a:latin typeface="Times New Roman" panose="02020603050405020304" pitchFamily="18" charset="0"/>
                <a:cs typeface="Times New Roman" panose="02020603050405020304" pitchFamily="18" charset="0"/>
              </a:rPr>
              <a:t>Ý nghĩa</a:t>
            </a:r>
            <a:endParaRPr lang="en-US" sz="2400" dirty="0">
              <a:latin typeface="Times New Roman" panose="02020603050405020304" pitchFamily="18" charset="0"/>
              <a:cs typeface="Times New Roman" panose="02020603050405020304" pitchFamily="18" charset="0"/>
            </a:endParaRPr>
          </a:p>
        </p:txBody>
      </p:sp>
      <p:sp>
        <p:nvSpPr>
          <p:cNvPr id="9" name="Diamond 8">
            <a:extLst>
              <a:ext uri="{FF2B5EF4-FFF2-40B4-BE49-F238E27FC236}">
                <a16:creationId xmlns:a16="http://schemas.microsoft.com/office/drawing/2014/main" xmlns="" id="{1F76EFDC-FA9E-4084-9CA0-B189B5703AFE}"/>
              </a:ext>
            </a:extLst>
          </p:cNvPr>
          <p:cNvSpPr/>
          <p:nvPr/>
        </p:nvSpPr>
        <p:spPr>
          <a:xfrm>
            <a:off x="130823" y="794277"/>
            <a:ext cx="2458388" cy="2212301"/>
          </a:xfrm>
          <a:prstGeom prst="diamond">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AED79067-51EB-43B2-9780-CE64864550EF}"/>
              </a:ext>
            </a:extLst>
          </p:cNvPr>
          <p:cNvSpPr txBox="1"/>
          <p:nvPr/>
        </p:nvSpPr>
        <p:spPr>
          <a:xfrm>
            <a:off x="629561" y="1537806"/>
            <a:ext cx="2237282" cy="461665"/>
          </a:xfrm>
          <a:prstGeom prst="rect">
            <a:avLst/>
          </a:prstGeom>
          <a:noFill/>
        </p:spPr>
        <p:txBody>
          <a:bodyPr wrap="square">
            <a:spAutoFit/>
          </a:bodyPr>
          <a:lstStyle/>
          <a:p>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Nghệ thuật</a:t>
            </a:r>
            <a:endParaRPr lang="en-US" sz="24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9FFAD5A9-2EB4-4928-B661-5C7882CF5A90}"/>
              </a:ext>
            </a:extLst>
          </p:cNvPr>
          <p:cNvSpPr txBox="1"/>
          <p:nvPr/>
        </p:nvSpPr>
        <p:spPr>
          <a:xfrm>
            <a:off x="2866843" y="1306973"/>
            <a:ext cx="7611282" cy="1200329"/>
          </a:xfrm>
          <a:prstGeom prst="rect">
            <a:avLst/>
          </a:prstGeom>
          <a:noFill/>
        </p:spPr>
        <p:txBody>
          <a:bodyPr wrap="square">
            <a:spAutoFit/>
          </a:bodyPr>
          <a:lstStyle/>
          <a:p>
            <a:pPr algn="just"/>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ngờ</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7" name="Rectangle 1">
            <a:extLst>
              <a:ext uri="{FF2B5EF4-FFF2-40B4-BE49-F238E27FC236}">
                <a16:creationId xmlns:a16="http://schemas.microsoft.com/office/drawing/2014/main" xmlns="" id="{82748506-C152-4FBB-BF76-E763810E2E1C}"/>
              </a:ext>
            </a:extLst>
          </p:cNvPr>
          <p:cNvSpPr>
            <a:spLocks noChangeArrowheads="1"/>
          </p:cNvSpPr>
          <p:nvPr/>
        </p:nvSpPr>
        <p:spPr bwMode="auto">
          <a:xfrm>
            <a:off x="2765685" y="3596213"/>
            <a:ext cx="913650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00050" algn="l"/>
              </a:tabLst>
              <a:defRPr>
                <a:solidFill>
                  <a:schemeClr val="tx1"/>
                </a:solidFill>
                <a:latin typeface="Arial" panose="020B0604020202020204" pitchFamily="34" charset="0"/>
              </a:defRPr>
            </a:lvl1pPr>
            <a:lvl2pPr eaLnBrk="0" fontAlgn="base" hangingPunct="0">
              <a:spcBef>
                <a:spcPct val="0"/>
              </a:spcBef>
              <a:spcAft>
                <a:spcPct val="0"/>
              </a:spcAft>
              <a:tabLst>
                <a:tab pos="400050" algn="l"/>
              </a:tabLst>
              <a:defRPr>
                <a:solidFill>
                  <a:schemeClr val="tx1"/>
                </a:solidFill>
                <a:latin typeface="Arial" panose="020B0604020202020204" pitchFamily="34" charset="0"/>
              </a:defRPr>
            </a:lvl2pPr>
            <a:lvl3pPr eaLnBrk="0" fontAlgn="base" hangingPunct="0">
              <a:spcBef>
                <a:spcPct val="0"/>
              </a:spcBef>
              <a:spcAft>
                <a:spcPct val="0"/>
              </a:spcAft>
              <a:tabLst>
                <a:tab pos="400050" algn="l"/>
              </a:tabLst>
              <a:defRPr>
                <a:solidFill>
                  <a:schemeClr val="tx1"/>
                </a:solidFill>
                <a:latin typeface="Arial" panose="020B0604020202020204" pitchFamily="34" charset="0"/>
              </a:defRPr>
            </a:lvl3pPr>
            <a:lvl4pPr eaLnBrk="0" fontAlgn="base" hangingPunct="0">
              <a:spcBef>
                <a:spcPct val="0"/>
              </a:spcBef>
              <a:spcAft>
                <a:spcPct val="0"/>
              </a:spcAft>
              <a:tabLst>
                <a:tab pos="400050" algn="l"/>
              </a:tabLst>
              <a:defRPr>
                <a:solidFill>
                  <a:schemeClr val="tx1"/>
                </a:solidFill>
                <a:latin typeface="Arial" panose="020B0604020202020204" pitchFamily="34" charset="0"/>
              </a:defRPr>
            </a:lvl4pPr>
            <a:lvl5pPr eaLnBrk="0" fontAlgn="base" hangingPunct="0">
              <a:spcBef>
                <a:spcPct val="0"/>
              </a:spcBef>
              <a:spcAft>
                <a:spcPct val="0"/>
              </a:spcAft>
              <a:tabLst>
                <a:tab pos="400050" algn="l"/>
              </a:tabLst>
              <a:defRPr>
                <a:solidFill>
                  <a:schemeClr val="tx1"/>
                </a:solidFill>
                <a:latin typeface="Arial" panose="020B0604020202020204" pitchFamily="34" charset="0"/>
              </a:defRPr>
            </a:lvl5pPr>
            <a:lvl6pPr eaLnBrk="0" fontAlgn="base" hangingPunct="0">
              <a:spcBef>
                <a:spcPct val="0"/>
              </a:spcBef>
              <a:spcAft>
                <a:spcPct val="0"/>
              </a:spcAft>
              <a:tabLst>
                <a:tab pos="400050" algn="l"/>
              </a:tabLst>
              <a:defRPr>
                <a:solidFill>
                  <a:schemeClr val="tx1"/>
                </a:solidFill>
                <a:latin typeface="Arial" panose="020B0604020202020204" pitchFamily="34" charset="0"/>
              </a:defRPr>
            </a:lvl6pPr>
            <a:lvl7pPr eaLnBrk="0" fontAlgn="base" hangingPunct="0">
              <a:spcBef>
                <a:spcPct val="0"/>
              </a:spcBef>
              <a:spcAft>
                <a:spcPct val="0"/>
              </a:spcAft>
              <a:tabLst>
                <a:tab pos="400050" algn="l"/>
              </a:tabLst>
              <a:defRPr>
                <a:solidFill>
                  <a:schemeClr val="tx1"/>
                </a:solidFill>
                <a:latin typeface="Arial" panose="020B0604020202020204" pitchFamily="34" charset="0"/>
              </a:defRPr>
            </a:lvl7pPr>
            <a:lvl8pPr eaLnBrk="0" fontAlgn="base" hangingPunct="0">
              <a:spcBef>
                <a:spcPct val="0"/>
              </a:spcBef>
              <a:spcAft>
                <a:spcPct val="0"/>
              </a:spcAft>
              <a:tabLst>
                <a:tab pos="400050" algn="l"/>
              </a:tabLst>
              <a:defRPr>
                <a:solidFill>
                  <a:schemeClr val="tx1"/>
                </a:solidFill>
                <a:latin typeface="Arial" panose="020B0604020202020204" pitchFamily="34" charset="0"/>
              </a:defRPr>
            </a:lvl8pPr>
            <a:lvl9pPr eaLnBrk="0" fontAlgn="base" hangingPunct="0">
              <a:spcBef>
                <a:spcPct val="0"/>
              </a:spcBef>
              <a:spcAft>
                <a:spcPct val="0"/>
              </a:spcAft>
              <a:tabLst>
                <a:tab pos="40005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400050" algn="l"/>
              </a:tabLst>
            </a:pP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lốt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kiểu</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phổ</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00050" algn="l"/>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thòi</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hạnh</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bụng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hạnh</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phúc</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kẻ</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lam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trừng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00050" algn="l"/>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bề</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coi</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040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p:bldP spid="9" grpId="0" animBg="1"/>
      <p:bldP spid="11" grpId="0"/>
      <p:bldP spid="12" grpId="0"/>
      <p:bldP spid="7"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9BADEE02-1241-4161-BAD0-8DBCF84A91C2}"/>
              </a:ext>
            </a:extLst>
          </p:cNvPr>
          <p:cNvSpPr>
            <a:spLocks noChangeArrowheads="1"/>
          </p:cNvSpPr>
          <p:nvPr/>
        </p:nvSpPr>
        <p:spPr bwMode="auto">
          <a:xfrm>
            <a:off x="569030" y="454825"/>
            <a:ext cx="4442079" cy="628832"/>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7E55300D-1F5C-49B5-920E-3723609A532A}"/>
              </a:ext>
            </a:extLst>
          </p:cNvPr>
          <p:cNvSpPr>
            <a:spLocks noChangeArrowheads="1"/>
          </p:cNvSpPr>
          <p:nvPr/>
        </p:nvSpPr>
        <p:spPr bwMode="auto">
          <a:xfrm>
            <a:off x="379828" y="1291335"/>
            <a:ext cx="11507371" cy="5442826"/>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CEBCD83E-37BF-4DAD-8CC8-3283233756AC}"/>
              </a:ext>
            </a:extLst>
          </p:cNvPr>
          <p:cNvSpPr txBox="1"/>
          <p:nvPr/>
        </p:nvSpPr>
        <p:spPr>
          <a:xfrm>
            <a:off x="833307" y="543011"/>
            <a:ext cx="4442078" cy="483017"/>
          </a:xfrm>
          <a:prstGeom prst="rect">
            <a:avLst/>
          </a:prstGeom>
          <a:noFill/>
        </p:spPr>
        <p:txBody>
          <a:bodyPr wrap="square">
            <a:spAutoFit/>
          </a:bodyPr>
          <a:lstStyle/>
          <a:p>
            <a:pPr algn="just">
              <a:lnSpc>
                <a:spcPct val="115000"/>
              </a:lnSpc>
              <a:tabLst>
                <a:tab pos="400050" algn="l"/>
              </a:tabLs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II. LUYỆN ĐỀ ĐỌC HIỂU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341C02EC-0C68-46C8-9A03-60DA39E98A51}"/>
              </a:ext>
            </a:extLst>
          </p:cNvPr>
          <p:cNvSpPr txBox="1"/>
          <p:nvPr/>
        </p:nvSpPr>
        <p:spPr>
          <a:xfrm>
            <a:off x="1002322" y="1685200"/>
            <a:ext cx="9435905" cy="483017"/>
          </a:xfrm>
          <a:prstGeom prst="rect">
            <a:avLst/>
          </a:prstGeom>
          <a:noFill/>
        </p:spPr>
        <p:txBody>
          <a:bodyPr wrap="square">
            <a:spAutoFit/>
          </a:bodyPr>
          <a:lstStyle/>
          <a:p>
            <a:pPr algn="just">
              <a:lnSpc>
                <a:spcPct val="115000"/>
              </a:lnSpc>
              <a:tabLst>
                <a:tab pos="400050" algn="l"/>
              </a:tabLs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01: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65E27364-655C-4575-B22D-C42C5AB67939}"/>
              </a:ext>
            </a:extLst>
          </p:cNvPr>
          <p:cNvSpPr txBox="1"/>
          <p:nvPr/>
        </p:nvSpPr>
        <p:spPr>
          <a:xfrm>
            <a:off x="569030" y="2319561"/>
            <a:ext cx="10825800" cy="2218877"/>
          </a:xfrm>
          <a:prstGeom prst="rect">
            <a:avLst/>
          </a:prstGeom>
          <a:noFill/>
        </p:spPr>
        <p:txBody>
          <a:bodyPr wrap="square">
            <a:spAutoFit/>
          </a:bodyPr>
          <a:lstStyle/>
          <a:p>
            <a:pPr indent="400050" algn="just" fontAlgn="base">
              <a:lnSpc>
                <a:spcPct val="115000"/>
              </a:lnSpc>
              <a:spcAft>
                <a:spcPts val="1800"/>
              </a:spcAft>
            </a:pP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lâu</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chồng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đứa</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tròn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lắm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toan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vứt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đứa</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00050" algn="just" fontAlgn="base">
              <a:lnSpc>
                <a:spcPct val="115000"/>
              </a:lnSpc>
              <a:spcAft>
                <a:spcPts val="1800"/>
              </a:spcAft>
            </a:pP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đấy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đừng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vứt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tội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00050" algn="just" fontAlgn="base">
              <a:lnSpc>
                <a:spcPct val="115000"/>
              </a:lnSpc>
              <a:spcAft>
                <a:spcPts val="1800"/>
              </a:spcAft>
            </a:pP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đành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nuôi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9C40E3B8-48E7-4B0D-91D4-0CC213C1B83B}"/>
              </a:ext>
            </a:extLst>
          </p:cNvPr>
          <p:cNvSpPr txBox="1"/>
          <p:nvPr/>
        </p:nvSpPr>
        <p:spPr>
          <a:xfrm>
            <a:off x="569029" y="4746116"/>
            <a:ext cx="11053941" cy="1563313"/>
          </a:xfrm>
          <a:prstGeom prst="rect">
            <a:avLst/>
          </a:prstGeom>
          <a:noFill/>
        </p:spPr>
        <p:txBody>
          <a:bodyPr wrap="square">
            <a:spAutoFit/>
          </a:bodyPr>
          <a:lstStyle/>
          <a:p>
            <a:pPr indent="400050" algn="just" fontAlgn="base">
              <a:lnSpc>
                <a:spcPct val="115000"/>
              </a:lnSpc>
              <a:spcAft>
                <a:spcPts val="1800"/>
              </a:spcAft>
            </a:pP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vẫn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cứ</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lăn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lốc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hôm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than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phiền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fontAlgn="base">
              <a:lnSpc>
                <a:spcPct val="115000"/>
              </a:lnSpc>
              <a:spcAft>
                <a:spcPts val="1800"/>
              </a:spcAft>
              <a:buFont typeface="Times New Roman" panose="02020603050405020304" pitchFamily="18" charset="0"/>
              <a:buChar char="-"/>
              <a:tabLst>
                <a:tab pos="457200" algn="l"/>
                <a:tab pos="742950" algn="l"/>
              </a:tabLst>
            </a:pP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Con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bò</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mày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380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9" grpId="0"/>
      <p:bldP spid="11"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B5E19E4C-0613-41DD-853C-9105F3BEAA46}"/>
              </a:ext>
            </a:extLst>
          </p:cNvPr>
          <p:cNvSpPr>
            <a:spLocks noChangeArrowheads="1"/>
          </p:cNvSpPr>
          <p:nvPr/>
        </p:nvSpPr>
        <p:spPr bwMode="auto">
          <a:xfrm>
            <a:off x="569029" y="661182"/>
            <a:ext cx="11393121" cy="572555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9FF2437-EFC1-41C4-9EA5-C81ED516479D}"/>
              </a:ext>
            </a:extLst>
          </p:cNvPr>
          <p:cNvSpPr txBox="1"/>
          <p:nvPr/>
        </p:nvSpPr>
        <p:spPr>
          <a:xfrm>
            <a:off x="721813" y="909491"/>
            <a:ext cx="11087552" cy="5228932"/>
          </a:xfrm>
          <a:prstGeom prst="rect">
            <a:avLst/>
          </a:prstGeom>
          <a:noFill/>
        </p:spPr>
        <p:txBody>
          <a:bodyPr wrap="square">
            <a:spAutoFit/>
          </a:bodyPr>
          <a:lstStyle/>
          <a:p>
            <a:pPr indent="400050" algn="just" fontAlgn="base">
              <a:lnSpc>
                <a:spcPct val="115000"/>
              </a:lnSpc>
              <a:spcAft>
                <a:spcPts val="1800"/>
              </a:spcAft>
            </a:pP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fontAlgn="base">
              <a:lnSpc>
                <a:spcPct val="115000"/>
              </a:lnSpc>
              <a:spcAft>
                <a:spcPts val="1800"/>
              </a:spcAft>
              <a:buFont typeface="Times New Roman" panose="02020603050405020304" pitchFamily="18" charset="0"/>
              <a:buChar char="-"/>
              <a:tabLst>
                <a:tab pos="457200" algn="l"/>
                <a:tab pos="742950" algn="l"/>
              </a:tabLst>
            </a:pP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chứ</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bò</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cứ</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phú</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bò</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00050" algn="just" fontAlgn="base">
              <a:lnSpc>
                <a:spcPct val="115000"/>
              </a:lnSpc>
              <a:spcAft>
                <a:spcPts val="1800"/>
              </a:spcAft>
            </a:pP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Nghe con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giục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phú</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ông.Phú</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ngần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ngại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đàn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bò</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thằng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ngợm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dắt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nuôi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cơm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sá</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nuôi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đứa</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cứ</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thử</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00050" algn="just" fontAlgn="base">
              <a:lnSpc>
                <a:spcPct val="115000"/>
              </a:lnSpc>
              <a:spcAft>
                <a:spcPts val="1800"/>
              </a:spcAft>
            </a:pP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phú</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Cậu</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bò</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giỏi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Hằng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lăn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đàn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bò</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lăn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đàn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bò</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chuồng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nắng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bò</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nấy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bụng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no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căng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Phú</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mừng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lắm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00050" algn="r" fontAlgn="base">
              <a:lnSpc>
                <a:spcPct val="115000"/>
              </a:lnSpc>
              <a:spcAft>
                <a:spcPts val="1800"/>
              </a:spcAft>
            </a:pPr>
            <a:r>
              <a:rPr lang="en-US" sz="24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(Theo </a:t>
            </a:r>
            <a:r>
              <a:rPr lang="en-US" sz="24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US" sz="24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4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Phi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206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5502278A-5AA4-4FA2-8B38-8AC49B15DAC7}"/>
              </a:ext>
            </a:extLst>
          </p:cNvPr>
          <p:cNvSpPr>
            <a:spLocks noChangeArrowheads="1"/>
          </p:cNvSpPr>
          <p:nvPr/>
        </p:nvSpPr>
        <p:spPr bwMode="auto">
          <a:xfrm>
            <a:off x="569030" y="1418053"/>
            <a:ext cx="10868465" cy="4353159"/>
          </a:xfrm>
          <a:prstGeom prst="roundRect">
            <a:avLst>
              <a:gd name="adj" fmla="val 16667"/>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F1BFF6D5-FBE5-4AC5-84AC-4096B4304C7A}"/>
              </a:ext>
            </a:extLst>
          </p:cNvPr>
          <p:cNvSpPr txBox="1"/>
          <p:nvPr/>
        </p:nvSpPr>
        <p:spPr>
          <a:xfrm>
            <a:off x="569030" y="2021050"/>
            <a:ext cx="10868464" cy="3349956"/>
          </a:xfrm>
          <a:prstGeom prst="rect">
            <a:avLst/>
          </a:prstGeom>
          <a:noFill/>
        </p:spPr>
        <p:txBody>
          <a:bodyPr wrap="square">
            <a:spAutoFit/>
          </a:bodyPr>
          <a:lstStyle/>
          <a:p>
            <a:pPr algn="just">
              <a:lnSpc>
                <a:spcPct val="150000"/>
              </a:lnSpc>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( 0.5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 (0.75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tabLst>
                <a:tab pos="228600" algn="l"/>
              </a:tabLs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 (1.0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4. (0.75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b="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4826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F550CCF1-A26F-4D93-909B-B75E6EBDB9B0}"/>
              </a:ext>
            </a:extLst>
          </p:cNvPr>
          <p:cNvSpPr>
            <a:spLocks noChangeArrowheads="1"/>
          </p:cNvSpPr>
          <p:nvPr/>
        </p:nvSpPr>
        <p:spPr bwMode="auto">
          <a:xfrm>
            <a:off x="4591063" y="401617"/>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0E618D00-0153-4F1E-A98F-9FC179148E02}"/>
              </a:ext>
            </a:extLst>
          </p:cNvPr>
          <p:cNvSpPr>
            <a:spLocks noChangeArrowheads="1"/>
          </p:cNvSpPr>
          <p:nvPr/>
        </p:nvSpPr>
        <p:spPr bwMode="auto">
          <a:xfrm>
            <a:off x="629696" y="1181406"/>
            <a:ext cx="11243219" cy="4942918"/>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02D846F2-F8BD-4908-A6E7-C29F9060F898}"/>
              </a:ext>
            </a:extLst>
          </p:cNvPr>
          <p:cNvSpPr txBox="1"/>
          <p:nvPr/>
        </p:nvSpPr>
        <p:spPr>
          <a:xfrm>
            <a:off x="5242810" y="472263"/>
            <a:ext cx="2237282" cy="483017"/>
          </a:xfrm>
          <a:prstGeom prst="rect">
            <a:avLst/>
          </a:prstGeom>
          <a:noFill/>
        </p:spPr>
        <p:txBody>
          <a:bodyPr wrap="square">
            <a:spAutoFit/>
          </a:bodyPr>
          <a:lstStyle/>
          <a:p>
            <a:pPr algn="just">
              <a:lnSpc>
                <a:spcPct val="115000"/>
              </a:lnSpc>
              <a:tabLst>
                <a:tab pos="400050" algn="l"/>
              </a:tabLs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61BD0786-4EE9-4A24-B91D-8D7E22DEF352}"/>
              </a:ext>
            </a:extLst>
          </p:cNvPr>
          <p:cNvSpPr txBox="1"/>
          <p:nvPr/>
        </p:nvSpPr>
        <p:spPr>
          <a:xfrm>
            <a:off x="832671" y="1650287"/>
            <a:ext cx="10837265" cy="4305602"/>
          </a:xfrm>
          <a:prstGeom prst="rect">
            <a:avLst/>
          </a:prstGeom>
          <a:noFill/>
        </p:spPr>
        <p:txBody>
          <a:bodyPr wrap="square">
            <a:spAutoFit/>
          </a:bodyPr>
          <a:lstStyle/>
          <a:p>
            <a:pPr algn="just">
              <a:lnSpc>
                <a:spcPct val="115000"/>
              </a:lnSpc>
              <a:tabLst>
                <a:tab pos="400050" algn="l"/>
              </a:tabLs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tabLst>
                <a:tab pos="400050" algn="l"/>
                <a:tab pos="742950" algn="l"/>
              </a:tabLs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hạnh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tabLst>
                <a:tab pos="742950" algn="l"/>
              </a:tabLs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mồ</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lốt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Cám</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tre</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trăm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khế</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vợ</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chồng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Dê</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tabLst>
                <a:tab pos="400050" algn="l"/>
              </a:tabLs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868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043BEF8-2AD7-4E06-85EC-AAEBEF6C1984}"/>
              </a:ext>
            </a:extLst>
          </p:cNvPr>
          <p:cNvSpPr>
            <a:spLocks noChangeArrowheads="1"/>
          </p:cNvSpPr>
          <p:nvPr/>
        </p:nvSpPr>
        <p:spPr bwMode="auto">
          <a:xfrm>
            <a:off x="569030" y="1109272"/>
            <a:ext cx="11153278" cy="4901784"/>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4C5EDBAC-85A1-4ECC-9C4E-BF8690C0EF99}"/>
              </a:ext>
            </a:extLst>
          </p:cNvPr>
          <p:cNvSpPr txBox="1"/>
          <p:nvPr/>
        </p:nvSpPr>
        <p:spPr>
          <a:xfrm>
            <a:off x="830109" y="1200024"/>
            <a:ext cx="10892199" cy="4457952"/>
          </a:xfrm>
          <a:prstGeom prst="rect">
            <a:avLst/>
          </a:prstGeom>
          <a:noFill/>
        </p:spPr>
        <p:txBody>
          <a:bodyPr wrap="square">
            <a:spAutoFit/>
          </a:bodyPr>
          <a:lstStyle/>
          <a:p>
            <a:pPr algn="just">
              <a:lnSpc>
                <a:spcPct val="150000"/>
              </a:lnSpc>
              <a:tabLst>
                <a:tab pos="400050" algn="l"/>
              </a:tabLs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Ngoại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xí</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tròn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xin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bò</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phú</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Chàng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bò</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giỏi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bò</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bụng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no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căng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giỏi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14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B17B26B-E4E8-4D13-A0E2-42AB07FF760F}"/>
              </a:ext>
            </a:extLst>
          </p:cNvPr>
          <p:cNvSpPr>
            <a:spLocks noChangeArrowheads="1"/>
          </p:cNvSpPr>
          <p:nvPr/>
        </p:nvSpPr>
        <p:spPr bwMode="auto">
          <a:xfrm>
            <a:off x="569030" y="989351"/>
            <a:ext cx="11183259" cy="5231567"/>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49341E19-FFE1-4F76-90B3-4466AF547789}"/>
              </a:ext>
            </a:extLst>
          </p:cNvPr>
          <p:cNvSpPr txBox="1"/>
          <p:nvPr/>
        </p:nvSpPr>
        <p:spPr>
          <a:xfrm>
            <a:off x="860091" y="1410697"/>
            <a:ext cx="10762880" cy="4457952"/>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lnSpc>
                <a:spcPct val="150000"/>
              </a:lnSpc>
              <a:tabLst>
                <a:tab pos="400050" algn="l"/>
              </a:tabLs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Chàng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bò</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bò</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giỏi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cốt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đắp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diệu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146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1109272"/>
            <a:ext cx="11063337" cy="4901784"/>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BD086266-0ED9-457E-A607-933A2B1D0498}"/>
              </a:ext>
            </a:extLst>
          </p:cNvPr>
          <p:cNvSpPr txBox="1"/>
          <p:nvPr/>
        </p:nvSpPr>
        <p:spPr>
          <a:xfrm>
            <a:off x="727648" y="1525741"/>
            <a:ext cx="10736704" cy="3903954"/>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lnSpc>
                <a:spcPct val="150000"/>
              </a:lnSpc>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tabLst>
                <a:tab pos="40005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tabLst>
                <a:tab pos="40005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hẹp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phủ</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tabLst>
                <a:tab pos="40005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tabLst>
                <a:tab pos="40005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625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C57349BF-05C2-4727-A28E-062B36901DA2}"/>
              </a:ext>
            </a:extLst>
          </p:cNvPr>
          <p:cNvSpPr>
            <a:spLocks noChangeArrowheads="1"/>
          </p:cNvSpPr>
          <p:nvPr/>
        </p:nvSpPr>
        <p:spPr bwMode="auto">
          <a:xfrm>
            <a:off x="2637645" y="824459"/>
            <a:ext cx="9271416" cy="5591331"/>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p>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6" name="Arrow: Pentagon 5">
            <a:extLst>
              <a:ext uri="{FF2B5EF4-FFF2-40B4-BE49-F238E27FC236}">
                <a16:creationId xmlns:a16="http://schemas.microsoft.com/office/drawing/2014/main" xmlns="" id="{5084843D-33F4-4C3E-BA26-E41F6DFD31C2}"/>
              </a:ext>
            </a:extLst>
          </p:cNvPr>
          <p:cNvSpPr/>
          <p:nvPr/>
        </p:nvSpPr>
        <p:spPr>
          <a:xfrm>
            <a:off x="554636" y="824459"/>
            <a:ext cx="2083009" cy="5441429"/>
          </a:xfrm>
          <a:prstGeom prst="homePlat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2E9CB4C7-F8C1-45E8-BEA7-232E2259BF93}"/>
              </a:ext>
            </a:extLst>
          </p:cNvPr>
          <p:cNvSpPr txBox="1"/>
          <p:nvPr/>
        </p:nvSpPr>
        <p:spPr>
          <a:xfrm>
            <a:off x="765124" y="3013501"/>
            <a:ext cx="1530870" cy="830997"/>
          </a:xfrm>
          <a:prstGeom prst="rect">
            <a:avLst/>
          </a:prstGeom>
          <a:noFill/>
        </p:spPr>
        <p:txBody>
          <a:bodyPr wrap="square">
            <a:spAutoFit/>
          </a:bodyPr>
          <a:lstStyle/>
          <a:p>
            <a:pPr>
              <a:tabLst>
                <a:tab pos="400050" algn="l"/>
              </a:tabLst>
            </a:pP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Nhân vật và sự việc: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E01DA615-91F5-4439-B515-5B45DADA4190}"/>
              </a:ext>
            </a:extLst>
          </p:cNvPr>
          <p:cNvSpPr txBox="1"/>
          <p:nvPr/>
        </p:nvSpPr>
        <p:spPr>
          <a:xfrm>
            <a:off x="2979296" y="2019553"/>
            <a:ext cx="8929765" cy="4359655"/>
          </a:xfrm>
          <a:prstGeom prst="rect">
            <a:avLst/>
          </a:prstGeom>
          <a:noFill/>
        </p:spPr>
        <p:txBody>
          <a:bodyPr wrap="square">
            <a:spAutoFit/>
          </a:bodyPr>
          <a:lstStyle/>
          <a:p>
            <a:pPr algn="just">
              <a:lnSpc>
                <a:spcPct val="115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trai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nghèo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mồ</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lủi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thủi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chiếc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búa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kiếm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nuôi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lừa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diệt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chằn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cướp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thù</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vu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oan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tù</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oan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18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hầu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D1F2FF7A-1AC3-4FEE-A1A4-8E964FADDF5A}"/>
              </a:ext>
            </a:extLst>
          </p:cNvPr>
          <p:cNvSpPr txBox="1"/>
          <p:nvPr/>
        </p:nvSpPr>
        <p:spPr>
          <a:xfrm>
            <a:off x="2718840" y="945092"/>
            <a:ext cx="6108490" cy="1074461"/>
          </a:xfrm>
          <a:prstGeom prst="rect">
            <a:avLst/>
          </a:prstGeom>
          <a:noFill/>
        </p:spPr>
        <p:txBody>
          <a:bodyPr wrap="square">
            <a:spAutoFit/>
          </a:bodyPr>
          <a:lstStyle/>
          <a:p>
            <a:pPr marL="457200" algn="just">
              <a:lnSpc>
                <a:spcPct val="115000"/>
              </a:lnSpc>
              <a:spcAft>
                <a:spcPts val="1000"/>
              </a:spcAft>
              <a:tabLst>
                <a:tab pos="400050" algn="l"/>
              </a:tabLs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Sanh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p:bldP spid="7" grpId="0"/>
      <p:bldP spid="9"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434715" y="884420"/>
            <a:ext cx="11272603" cy="4703473"/>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F4D7B32C-5962-49EC-8C1D-F2B64C2A9C7D}"/>
              </a:ext>
            </a:extLst>
          </p:cNvPr>
          <p:cNvSpPr txBox="1"/>
          <p:nvPr/>
        </p:nvSpPr>
        <p:spPr>
          <a:xfrm>
            <a:off x="1225446" y="1270106"/>
            <a:ext cx="10197059" cy="461665"/>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tabLst>
                <a:tab pos="400050" algn="l"/>
              </a:tabLs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02:  </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546428A4-F962-4E1B-B380-6E688D54B995}"/>
              </a:ext>
            </a:extLst>
          </p:cNvPr>
          <p:cNvSpPr txBox="1"/>
          <p:nvPr/>
        </p:nvSpPr>
        <p:spPr>
          <a:xfrm>
            <a:off x="569030" y="1913296"/>
            <a:ext cx="11053940" cy="3031407"/>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lnSpc>
                <a:spcPct val="115000"/>
              </a:lnSpc>
              <a:tabLst>
                <a:tab pos="40005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út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chồng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càng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ghen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ghét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sang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rủ</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chèo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thuyền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đẩy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nuốt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chửng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bụng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Sẵn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lềnh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bềnh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khoét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bụng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cọ</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xẻo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thịt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chờ</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thuyền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nở</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839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569030" y="887699"/>
            <a:ext cx="11213239" cy="5498111"/>
          </a:xfrm>
          <a:prstGeom prst="roundRect">
            <a:avLst>
              <a:gd name="adj" fmla="val 16667"/>
            </a:avLst>
          </a:prstGeom>
          <a:ln>
            <a:headEnd/>
            <a:tailEn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ABBCCBD5-6DCB-414D-B5F8-B40D45CCED47}"/>
              </a:ext>
            </a:extLst>
          </p:cNvPr>
          <p:cNvSpPr txBox="1"/>
          <p:nvPr/>
        </p:nvSpPr>
        <p:spPr>
          <a:xfrm>
            <a:off x="745761" y="1239967"/>
            <a:ext cx="10877209" cy="4730334"/>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a:lnSpc>
                <a:spcPct val="115000"/>
              </a:lnSpc>
              <a:tabLst>
                <a:tab pos="400050" algn="l"/>
              </a:tabLs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hôm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thuyền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cắm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cờ</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đuôi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nheo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lướt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gáy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to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tabLst>
                <a:tab pos="400050" algn="l"/>
              </a:tabLst>
            </a:pP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Ò…ó…o</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tabLst>
                <a:tab pos="400050" algn="l"/>
              </a:tabLst>
            </a:pP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thuyền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rước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tabLst>
                <a:tab pos="40005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thuyền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chồng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mừng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mừng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tủi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tủi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tiệc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mừng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buồng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khấp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khởi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mừng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chắc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mẩm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rủi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khóc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nức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nở</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lắm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Tiệc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Hai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hổ</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lẻn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ai hay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bỏ</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00050" algn="r" fontAlgn="base">
              <a:lnSpc>
                <a:spcPct val="115000"/>
              </a:lnSpc>
              <a:spcAft>
                <a:spcPts val="1800"/>
              </a:spcAft>
            </a:pP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212529"/>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(Theo </a:t>
            </a:r>
            <a:r>
              <a:rPr lang="en-US" sz="24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US" sz="24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24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Phi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894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7E55300D-1F5C-49B5-920E-3723609A532A}"/>
              </a:ext>
            </a:extLst>
          </p:cNvPr>
          <p:cNvSpPr>
            <a:spLocks noChangeArrowheads="1"/>
          </p:cNvSpPr>
          <p:nvPr/>
        </p:nvSpPr>
        <p:spPr bwMode="auto">
          <a:xfrm>
            <a:off x="569030" y="609475"/>
            <a:ext cx="11258209" cy="5506511"/>
          </a:xfrm>
          <a:prstGeom prst="roundRect">
            <a:avLst>
              <a:gd name="adj" fmla="val 16667"/>
            </a:avLst>
          </a:prstGeom>
          <a:ln>
            <a:headEnd/>
            <a:tailEn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8751688E-6DE4-48E2-849F-1E7E635FF8FC}"/>
              </a:ext>
            </a:extLst>
          </p:cNvPr>
          <p:cNvSpPr txBox="1"/>
          <p:nvPr/>
        </p:nvSpPr>
        <p:spPr>
          <a:xfrm>
            <a:off x="805722" y="847876"/>
            <a:ext cx="10817248" cy="5162247"/>
          </a:xfrm>
          <a:prstGeom prst="rect">
            <a:avLst/>
          </a:prstGeom>
          <a:noFill/>
        </p:spPr>
        <p:txBody>
          <a:bodyPr wrap="square">
            <a:spAutoFit/>
          </a:bodyPr>
          <a:lstStyle/>
          <a:p>
            <a:pPr algn="just">
              <a:lnSpc>
                <a:spcPct val="115000"/>
              </a:lnSpc>
              <a:tabLst>
                <a:tab pos="400050" algn="l"/>
              </a:tabLs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chi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tabLst>
                <a:tab pos="400050" algn="l"/>
              </a:tabLs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b="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tabLst>
                <a:tab pos="40005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út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chồng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càng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ghen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ghét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15000"/>
              </a:lnSpc>
              <a:tabLst>
                <a:tab pos="400050" algn="l"/>
              </a:tabLs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3a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tabLst>
                <a:tab pos="400050" algn="l"/>
              </a:tabLs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3b:</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thúc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tabLst>
                <a:tab pos="40005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(GV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3a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3b)</a:t>
            </a:r>
          </a:p>
          <a:p>
            <a:pPr algn="just">
              <a:lnSpc>
                <a:spcPct val="115000"/>
              </a:lnSpc>
              <a:tabLst>
                <a:tab pos="400050" algn="l"/>
              </a:tabLs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4a.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tabLst>
                <a:tab pos="400050" algn="l"/>
              </a:tabLs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4b.</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tabLst>
                <a:tab pos="40005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(GV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4b).</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983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99FFF514-6F6A-4636-A702-FD21026C2197}"/>
              </a:ext>
            </a:extLst>
          </p:cNvPr>
          <p:cNvSpPr>
            <a:spLocks noChangeArrowheads="1"/>
          </p:cNvSpPr>
          <p:nvPr/>
        </p:nvSpPr>
        <p:spPr bwMode="auto">
          <a:xfrm>
            <a:off x="4591065" y="497028"/>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B5E19E4C-0613-41DD-853C-9105F3BEAA46}"/>
              </a:ext>
            </a:extLst>
          </p:cNvPr>
          <p:cNvSpPr>
            <a:spLocks noChangeArrowheads="1"/>
          </p:cNvSpPr>
          <p:nvPr/>
        </p:nvSpPr>
        <p:spPr bwMode="auto">
          <a:xfrm>
            <a:off x="569030" y="1418054"/>
            <a:ext cx="11258209" cy="4823844"/>
          </a:xfrm>
          <a:prstGeom prst="roundRect">
            <a:avLst>
              <a:gd name="adj" fmla="val 16667"/>
            </a:avLst>
          </a:prstGeom>
          <a:ln>
            <a:headEnd/>
            <a:tailEn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85F507A3-A472-4F48-95FA-709A15AEB0C0}"/>
              </a:ext>
            </a:extLst>
          </p:cNvPr>
          <p:cNvSpPr txBox="1"/>
          <p:nvPr/>
        </p:nvSpPr>
        <p:spPr>
          <a:xfrm>
            <a:off x="5212830" y="563927"/>
            <a:ext cx="3056744" cy="483017"/>
          </a:xfrm>
          <a:prstGeom prst="rect">
            <a:avLst/>
          </a:prstGeom>
          <a:noFill/>
        </p:spPr>
        <p:txBody>
          <a:bodyPr wrap="square">
            <a:spAutoFit/>
          </a:bodyPr>
          <a:lstStyle/>
          <a:p>
            <a:pPr algn="just">
              <a:lnSpc>
                <a:spcPct val="115000"/>
              </a:lnSpc>
              <a:tabLst>
                <a:tab pos="400050" algn="l"/>
              </a:tabLs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C4ED7800-9DE1-40D1-870B-1A274570F19D}"/>
              </a:ext>
            </a:extLst>
          </p:cNvPr>
          <p:cNvSpPr txBox="1"/>
          <p:nvPr/>
        </p:nvSpPr>
        <p:spPr>
          <a:xfrm>
            <a:off x="670703" y="1877999"/>
            <a:ext cx="11053940" cy="3903954"/>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a:lnSpc>
                <a:spcPct val="150000"/>
              </a:lnSpc>
              <a:tabLst>
                <a:tab pos="400050" algn="l"/>
              </a:tabLst>
            </a:pP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Vợ</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thoát</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khỏi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bụng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sót</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Gà</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trống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gáy</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tabLst>
                <a:tab pos="400050" algn="l"/>
              </a:tabLst>
            </a:pP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50000"/>
              </a:lnSpc>
              <a:tabLst>
                <a:tab pos="1386840" algn="l"/>
              </a:tabLs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út</a:t>
            </a:r>
            <a:r>
              <a:rPr lang="en-US" sz="2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chồng</a:t>
            </a:r>
            <a:r>
              <a:rPr lang="en-US" sz="2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tabLst>
                <a:tab pos="1386840" algn="l"/>
              </a:tabLs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ghen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ghét</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mưu</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út</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chiếm</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chồng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3477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839449"/>
            <a:ext cx="11273200" cy="5186597"/>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B5783E69-23BD-4989-8634-3DE27116463B}"/>
              </a:ext>
            </a:extLst>
          </p:cNvPr>
          <p:cNvSpPr txBox="1"/>
          <p:nvPr/>
        </p:nvSpPr>
        <p:spPr>
          <a:xfrm>
            <a:off x="700790" y="1363915"/>
            <a:ext cx="10922179" cy="4250202"/>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tabLst>
                <a:tab pos="1386840" algn="l"/>
              </a:tabLst>
            </a:pP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3a.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bật</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khả</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lnSpc>
                <a:spcPct val="115000"/>
              </a:lnSpc>
              <a:buFont typeface="Times New Roman" panose="02020603050405020304" pitchFamily="18" charset="0"/>
              <a:buChar char="-"/>
              <a:tabLst>
                <a:tab pos="742950" algn="l"/>
                <a:tab pos="1386840" algn="l"/>
              </a:tabLs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Lo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lắng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vợ</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tuệ</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suốt</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đoán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vợ</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hãm</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hãi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lnSpc>
                <a:spcPct val="115000"/>
              </a:lnSpc>
              <a:buFont typeface="Times New Roman" panose="02020603050405020304" pitchFamily="18" charset="0"/>
              <a:buChar char="-"/>
              <a:tabLst>
                <a:tab pos="742950" algn="l"/>
                <a:tab pos="1386840" algn="l"/>
              </a:tabLst>
            </a:pP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tuê</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suốt</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bộc</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lộ</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tiệc</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mừng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cố</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vợ</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buồng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hổ</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342900" lvl="0" indent="-342900" algn="just">
              <a:lnSpc>
                <a:spcPct val="115000"/>
              </a:lnSpc>
              <a:buFont typeface="Times New Roman" panose="02020603050405020304" pitchFamily="18" charset="0"/>
              <a:buChar char="-"/>
              <a:tabLst>
                <a:tab pos="742950" algn="l"/>
                <a:tab pos="1386840" algn="l"/>
              </a:tabLst>
            </a:pP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đức</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mặc</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dù</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dạ</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chàng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trách</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cứ</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lặng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lẽ</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vợ</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chào</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hổ</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nhục</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nhã</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thầm</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trốn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xứ</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228600" algn="just">
              <a:lnSpc>
                <a:spcPct val="115000"/>
              </a:lnSpc>
              <a:spcAft>
                <a:spcPts val="1000"/>
              </a:spcAft>
              <a:tabLst>
                <a:tab pos="1386840" algn="l"/>
              </a:tabLst>
            </a:pP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tuện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3804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434715" y="1180476"/>
            <a:ext cx="11188255" cy="4365886"/>
          </a:xfrm>
          <a:prstGeom prst="roundRect">
            <a:avLst>
              <a:gd name="adj" fmla="val 16667"/>
            </a:avLst>
          </a:prstGeom>
          <a:ln>
            <a:headEnd/>
            <a:tailEn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8BDDF644-B3F8-4CA8-9CBE-162815EE2068}"/>
              </a:ext>
            </a:extLst>
          </p:cNvPr>
          <p:cNvSpPr txBox="1"/>
          <p:nvPr/>
        </p:nvSpPr>
        <p:spPr>
          <a:xfrm>
            <a:off x="569030" y="2105880"/>
            <a:ext cx="10943416" cy="224196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a:lnSpc>
                <a:spcPct val="150000"/>
              </a:lnSpc>
              <a:tabLst>
                <a:tab pos="1386840" algn="l"/>
              </a:tabLs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3b:</a:t>
            </a:r>
            <a:r>
              <a:rPr lang="en-US" sz="2400" dirty="0">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thúc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chuyện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này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ước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gian</a:t>
            </a:r>
            <a:r>
              <a:rPr lang="en-US" sz="2400" dirty="0">
                <a:solidFill>
                  <a:srgbClr val="000000"/>
                </a:solidFill>
                <a:effectLst/>
                <a:latin typeface="Times New Roman" panose="02020603050405020304" pitchFamily="18" charset="0"/>
                <a:ea typeface="Times New Roman" panose="02020603050405020304" pitchFamily="18" charset="0"/>
              </a:rPr>
              <a:t>: “Ở </a:t>
            </a:r>
            <a:r>
              <a:rPr lang="en-US" sz="2400" dirty="0" err="1">
                <a:solidFill>
                  <a:srgbClr val="000000"/>
                </a:solidFill>
                <a:effectLst/>
                <a:latin typeface="Times New Roman" panose="02020603050405020304" pitchFamily="18" charset="0"/>
                <a:ea typeface="Times New Roman" panose="02020603050405020304" pitchFamily="18" charset="0"/>
              </a:rPr>
              <a:t>hiền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gặp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báo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nhỏ</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bé</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thấp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hèn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dạng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xấu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xí</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Sọ</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Dừa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hoặc</a:t>
            </a:r>
            <a:r>
              <a:rPr lang="en-US" sz="2400" dirty="0">
                <a:solidFill>
                  <a:srgbClr val="000000"/>
                </a:solidFill>
                <a:effectLst/>
                <a:latin typeface="Times New Roman" panose="02020603050405020304" pitchFamily="18" charset="0"/>
                <a:ea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tốt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bụng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lòng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thương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cô</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Út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sẽ</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hưởng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hạnh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phúc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kẻ</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xấu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tâm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độc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hai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cô</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chị</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sẽ</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bị</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trừng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phạt</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015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434715" y="1418053"/>
            <a:ext cx="11287593" cy="4518051"/>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5CEC7FF5-5BB3-42DA-B7BD-BA0D6134251B}"/>
              </a:ext>
            </a:extLst>
          </p:cNvPr>
          <p:cNvSpPr txBox="1"/>
          <p:nvPr/>
        </p:nvSpPr>
        <p:spPr>
          <a:xfrm>
            <a:off x="569030" y="2103907"/>
            <a:ext cx="11053940" cy="2976008"/>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4a: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HS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tabLst>
                <a:tab pos="742950" algn="l"/>
              </a:tabLs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tabLst>
                <a:tab pos="742950" algn="l"/>
              </a:tabLs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tabLst>
                <a:tab pos="742950" algn="l"/>
              </a:tabLs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nảy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căng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bức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Times New Roman" panose="02020603050405020304" pitchFamily="18" charset="0"/>
              <a:buChar char="-"/>
              <a:tabLst>
                <a:tab pos="74295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992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569030" y="1154243"/>
            <a:ext cx="11228229" cy="5156615"/>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8B48241-CF45-4B89-B341-98F83AFF0230}"/>
              </a:ext>
            </a:extLst>
          </p:cNvPr>
          <p:cNvSpPr txBox="1"/>
          <p:nvPr/>
        </p:nvSpPr>
        <p:spPr>
          <a:xfrm>
            <a:off x="730771" y="1603858"/>
            <a:ext cx="10892199" cy="4257384"/>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just"/>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4b: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indent="228600">
              <a:lnSpc>
                <a:spcPct val="115000"/>
              </a:lnSpc>
              <a:spcAft>
                <a:spcPts val="100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Bởi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lốt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nhằm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Sọ</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Dừa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đắp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khẳng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góc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240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4F912CEE-C69A-4DB7-894C-D9510837D2F8}"/>
              </a:ext>
            </a:extLst>
          </p:cNvPr>
          <p:cNvSpPr>
            <a:spLocks noChangeArrowheads="1"/>
          </p:cNvSpPr>
          <p:nvPr/>
        </p:nvSpPr>
        <p:spPr bwMode="auto">
          <a:xfrm>
            <a:off x="2233535" y="929390"/>
            <a:ext cx="9553731" cy="1693889"/>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9B675A19-7784-445C-91C8-55A6B5D868C4}"/>
              </a:ext>
            </a:extLst>
          </p:cNvPr>
          <p:cNvSpPr>
            <a:spLocks noChangeArrowheads="1"/>
          </p:cNvSpPr>
          <p:nvPr/>
        </p:nvSpPr>
        <p:spPr bwMode="auto">
          <a:xfrm>
            <a:off x="2348459" y="3514136"/>
            <a:ext cx="9553731" cy="2414473"/>
          </a:xfrm>
          <a:prstGeom prst="roundRect">
            <a:avLst>
              <a:gd name="adj" fmla="val 16667"/>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Diamond 3">
            <a:extLst>
              <a:ext uri="{FF2B5EF4-FFF2-40B4-BE49-F238E27FC236}">
                <a16:creationId xmlns:a16="http://schemas.microsoft.com/office/drawing/2014/main" xmlns="" id="{0543739A-EA3D-41B5-94B4-094C2A0E0BDB}"/>
              </a:ext>
            </a:extLst>
          </p:cNvPr>
          <p:cNvSpPr/>
          <p:nvPr/>
        </p:nvSpPr>
        <p:spPr>
          <a:xfrm>
            <a:off x="149903" y="914400"/>
            <a:ext cx="2083632" cy="1813810"/>
          </a:xfrm>
          <a:prstGeom prst="diamon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9" name="Diamond 8">
            <a:extLst>
              <a:ext uri="{FF2B5EF4-FFF2-40B4-BE49-F238E27FC236}">
                <a16:creationId xmlns:a16="http://schemas.microsoft.com/office/drawing/2014/main" xmlns="" id="{1F76EFDC-FA9E-4084-9CA0-B189B5703AFE}"/>
              </a:ext>
            </a:extLst>
          </p:cNvPr>
          <p:cNvSpPr/>
          <p:nvPr/>
        </p:nvSpPr>
        <p:spPr>
          <a:xfrm>
            <a:off x="149903" y="3514136"/>
            <a:ext cx="2203553" cy="2302048"/>
          </a:xfrm>
          <a:prstGeom prst="diamond">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AED79067-51EB-43B2-9780-CE64864550EF}"/>
              </a:ext>
            </a:extLst>
          </p:cNvPr>
          <p:cNvSpPr txBox="1"/>
          <p:nvPr/>
        </p:nvSpPr>
        <p:spPr>
          <a:xfrm>
            <a:off x="477300" y="1530511"/>
            <a:ext cx="2237282" cy="461665"/>
          </a:xfrm>
          <a:prstGeom prst="rect">
            <a:avLst/>
          </a:prstGeom>
          <a:noFill/>
        </p:spPr>
        <p:txBody>
          <a:bodyPr wrap="square">
            <a:spAutoFit/>
          </a:bodyPr>
          <a:lstStyle/>
          <a:p>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Nghệ thuật</a:t>
            </a:r>
            <a:endParaRPr lang="en-US" sz="24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702F5D45-B6E7-4176-9B45-EEB1FDA0F3FE}"/>
              </a:ext>
            </a:extLst>
          </p:cNvPr>
          <p:cNvSpPr txBox="1"/>
          <p:nvPr/>
        </p:nvSpPr>
        <p:spPr>
          <a:xfrm>
            <a:off x="2218545" y="1120770"/>
            <a:ext cx="9583710" cy="1311128"/>
          </a:xfrm>
          <a:prstGeom prst="rect">
            <a:avLst/>
          </a:prstGeom>
          <a:noFill/>
        </p:spPr>
        <p:txBody>
          <a:bodyPr wrap="square">
            <a:spAutoFit/>
          </a:bodyPr>
          <a:lstStyle/>
          <a:p>
            <a:pPr>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khéo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léo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F2DD9121-8223-4763-B53E-8FB576398205}"/>
              </a:ext>
            </a:extLst>
          </p:cNvPr>
          <p:cNvSpPr txBox="1"/>
          <p:nvPr/>
        </p:nvSpPr>
        <p:spPr>
          <a:xfrm>
            <a:off x="2576435" y="3842766"/>
            <a:ext cx="9325755" cy="1757212"/>
          </a:xfrm>
          <a:prstGeom prst="rect">
            <a:avLst/>
          </a:prstGeom>
          <a:noFill/>
        </p:spPr>
        <p:txBody>
          <a:bodyPr wrap="square">
            <a:spAutoFit/>
          </a:bodyPr>
          <a:lstStyle/>
          <a:p>
            <a:pPr>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hùng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diệt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D73B5172-A0A3-4B6C-B062-F37CCF97C116}"/>
              </a:ext>
            </a:extLst>
          </p:cNvPr>
          <p:cNvSpPr txBox="1"/>
          <p:nvPr/>
        </p:nvSpPr>
        <p:spPr>
          <a:xfrm>
            <a:off x="582230" y="4434327"/>
            <a:ext cx="2267262" cy="461665"/>
          </a:xfrm>
          <a:prstGeom prst="rect">
            <a:avLst/>
          </a:prstGeom>
          <a:noFill/>
        </p:spPr>
        <p:txBody>
          <a:bodyPr wrap="square">
            <a:spAutoFit/>
          </a:bodyPr>
          <a:lstStyle/>
          <a:p>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 dung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69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animBg="1"/>
      <p:bldP spid="11" grpId="0"/>
      <p:bldP spid="12" grpId="0"/>
      <p:bldP spid="1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B3C198DC-C0BD-458C-9095-162E385214D7}"/>
              </a:ext>
            </a:extLst>
          </p:cNvPr>
          <p:cNvSpPr>
            <a:spLocks noChangeArrowheads="1"/>
          </p:cNvSpPr>
          <p:nvPr/>
        </p:nvSpPr>
        <p:spPr bwMode="auto">
          <a:xfrm>
            <a:off x="446611" y="486166"/>
            <a:ext cx="7018491" cy="628832"/>
          </a:xfrm>
          <a:prstGeom prst="roundRect">
            <a:avLst>
              <a:gd name="adj" fmla="val 16667"/>
            </a:avLst>
          </a:prstGeom>
          <a:ln>
            <a:headEnd/>
            <a:tailEn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9EF2A28C-4673-47A7-9C5C-A48E8E6A9898}"/>
              </a:ext>
            </a:extLst>
          </p:cNvPr>
          <p:cNvSpPr>
            <a:spLocks noChangeArrowheads="1"/>
          </p:cNvSpPr>
          <p:nvPr/>
        </p:nvSpPr>
        <p:spPr bwMode="auto">
          <a:xfrm>
            <a:off x="510619" y="1376860"/>
            <a:ext cx="2207301" cy="628832"/>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70A005D5-FD2E-4008-B23B-2DBAF454B70A}"/>
              </a:ext>
            </a:extLst>
          </p:cNvPr>
          <p:cNvSpPr txBox="1"/>
          <p:nvPr/>
        </p:nvSpPr>
        <p:spPr>
          <a:xfrm>
            <a:off x="901611" y="615916"/>
            <a:ext cx="6108490" cy="461665"/>
          </a:xfrm>
          <a:prstGeom prst="rect">
            <a:avLst/>
          </a:prstGeom>
          <a:noFill/>
        </p:spPr>
        <p:txBody>
          <a:bodyPr wrap="square">
            <a:spAutoFit/>
          </a:bodyPr>
          <a:lstStyle/>
          <a:p>
            <a:pPr algn="just">
              <a:tabLst>
                <a:tab pos="400050" algn="l"/>
              </a:tabLst>
            </a:pPr>
            <a:r>
              <a:rPr lang="pt-BR"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III.</a:t>
            </a:r>
            <a:r>
              <a:rPr lang="pt-BR"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ĐỊNH HƯỚNG PHÂN TÍCH VĂN BẢN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C247254A-BDEC-4E91-97A2-5514DBFF5621}"/>
              </a:ext>
            </a:extLst>
          </p:cNvPr>
          <p:cNvSpPr txBox="1"/>
          <p:nvPr/>
        </p:nvSpPr>
        <p:spPr>
          <a:xfrm>
            <a:off x="912199" y="1429291"/>
            <a:ext cx="2207301" cy="492122"/>
          </a:xfrm>
          <a:prstGeom prst="rect">
            <a:avLst/>
          </a:prstGeom>
          <a:noFill/>
        </p:spPr>
        <p:txBody>
          <a:bodyPr wrap="square">
            <a:spAutoFit/>
          </a:bodyPr>
          <a:lstStyle/>
          <a:p>
            <a:pPr algn="just">
              <a:lnSpc>
                <a:spcPct val="115000"/>
              </a:lnSpc>
              <a:tabLst>
                <a:tab pos="400050" algn="l"/>
              </a:tabLst>
            </a:pPr>
            <a:r>
              <a:rPr lang="en-US" sz="24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400" b="1"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Dàn</a:t>
            </a:r>
            <a:r>
              <a:rPr lang="en-US" sz="24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Callout: Right Arrow 9">
            <a:extLst>
              <a:ext uri="{FF2B5EF4-FFF2-40B4-BE49-F238E27FC236}">
                <a16:creationId xmlns:a16="http://schemas.microsoft.com/office/drawing/2014/main" xmlns="" id="{CA596203-2D97-4B83-835B-37B1581496BE}"/>
              </a:ext>
            </a:extLst>
          </p:cNvPr>
          <p:cNvSpPr/>
          <p:nvPr/>
        </p:nvSpPr>
        <p:spPr>
          <a:xfrm>
            <a:off x="330023" y="2603463"/>
            <a:ext cx="2778888" cy="2743302"/>
          </a:xfrm>
          <a:prstGeom prst="rightArrow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DD1DFA32-BBAF-4F74-BD5C-D9B6DB561B93}"/>
              </a:ext>
            </a:extLst>
          </p:cNvPr>
          <p:cNvSpPr txBox="1"/>
          <p:nvPr/>
        </p:nvSpPr>
        <p:spPr>
          <a:xfrm>
            <a:off x="510619" y="3316971"/>
            <a:ext cx="1244184" cy="1200329"/>
          </a:xfrm>
          <a:prstGeom prst="rect">
            <a:avLst/>
          </a:prstGeom>
          <a:noFill/>
        </p:spPr>
        <p:txBody>
          <a:bodyPr wrap="square">
            <a:spAutoFit/>
          </a:bodyPr>
          <a:lstStyle/>
          <a:p>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1.1.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12" name="Rounded Rectangle 10">
            <a:extLst>
              <a:ext uri="{FF2B5EF4-FFF2-40B4-BE49-F238E27FC236}">
                <a16:creationId xmlns:a16="http://schemas.microsoft.com/office/drawing/2014/main" xmlns="" id="{B204B5B4-847F-4022-BA5A-AF89E05F43EF}"/>
              </a:ext>
            </a:extLst>
          </p:cNvPr>
          <p:cNvSpPr>
            <a:spLocks noChangeArrowheads="1"/>
          </p:cNvSpPr>
          <p:nvPr/>
        </p:nvSpPr>
        <p:spPr bwMode="auto">
          <a:xfrm>
            <a:off x="3119500" y="2431127"/>
            <a:ext cx="8798275" cy="3087973"/>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1011D70D-5EE2-4E5E-8AE8-AE0E8F44569A}"/>
              </a:ext>
            </a:extLst>
          </p:cNvPr>
          <p:cNvSpPr txBox="1"/>
          <p:nvPr/>
        </p:nvSpPr>
        <p:spPr>
          <a:xfrm>
            <a:off x="3649803" y="3333015"/>
            <a:ext cx="8212174" cy="1255728"/>
          </a:xfrm>
          <a:prstGeom prst="rect">
            <a:avLst/>
          </a:prstGeom>
          <a:noFill/>
        </p:spPr>
        <p:txBody>
          <a:bodyPr wrap="square">
            <a:spAutoFit/>
          </a:bodyPr>
          <a:lstStyle/>
          <a:p>
            <a:pPr algn="just">
              <a:lnSpc>
                <a:spcPct val="115000"/>
              </a:lnSpc>
              <a:tabLst>
                <a:tab pos="400050" algn="l"/>
              </a:tabLs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tích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164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10" grpId="0" animBg="1"/>
      <p:bldP spid="9" grpId="0"/>
      <p:bldP spid="12"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13C766D7-03FB-4581-8B56-FA54587E4565}"/>
              </a:ext>
            </a:extLst>
          </p:cNvPr>
          <p:cNvSpPr>
            <a:spLocks noChangeArrowheads="1"/>
          </p:cNvSpPr>
          <p:nvPr/>
        </p:nvSpPr>
        <p:spPr bwMode="auto">
          <a:xfrm>
            <a:off x="416630" y="825683"/>
            <a:ext cx="3320483" cy="628832"/>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7969F129-2AB9-4213-81D9-03621ADD2747}"/>
              </a:ext>
            </a:extLst>
          </p:cNvPr>
          <p:cNvSpPr>
            <a:spLocks noChangeArrowheads="1"/>
          </p:cNvSpPr>
          <p:nvPr/>
        </p:nvSpPr>
        <p:spPr bwMode="auto">
          <a:xfrm>
            <a:off x="416630" y="1831704"/>
            <a:ext cx="11425600" cy="4497049"/>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7245EA98-DF81-4ECC-9CCA-E5AD4964B732}"/>
              </a:ext>
            </a:extLst>
          </p:cNvPr>
          <p:cNvSpPr txBox="1"/>
          <p:nvPr/>
        </p:nvSpPr>
        <p:spPr>
          <a:xfrm>
            <a:off x="21888" y="886386"/>
            <a:ext cx="3563911" cy="490199"/>
          </a:xfrm>
          <a:prstGeom prst="rect">
            <a:avLst/>
          </a:prstGeom>
          <a:noFill/>
        </p:spPr>
        <p:txBody>
          <a:bodyPr wrap="square">
            <a:spAutoFit/>
          </a:bodyPr>
          <a:lstStyle/>
          <a:p>
            <a:pPr lvl="1" algn="just">
              <a:lnSpc>
                <a:spcPct val="115000"/>
              </a:lnSpc>
              <a:spcAft>
                <a:spcPts val="1000"/>
              </a:spcAft>
              <a:tabLst>
                <a:tab pos="228600" algn="l"/>
                <a:tab pos="400050" algn="l"/>
              </a:tabLst>
            </a:pP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1.2.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3344C931-DE17-45BF-9256-10616AC94CAB}"/>
              </a:ext>
            </a:extLst>
          </p:cNvPr>
          <p:cNvSpPr txBox="1"/>
          <p:nvPr/>
        </p:nvSpPr>
        <p:spPr>
          <a:xfrm>
            <a:off x="754505" y="1960399"/>
            <a:ext cx="6325848" cy="483017"/>
          </a:xfrm>
          <a:prstGeom prst="rect">
            <a:avLst/>
          </a:prstGeom>
          <a:noFill/>
        </p:spPr>
        <p:txBody>
          <a:bodyPr wrap="square">
            <a:spAutoFit/>
          </a:bodyPr>
          <a:lstStyle/>
          <a:p>
            <a:pPr algn="just">
              <a:lnSpc>
                <a:spcPct val="115000"/>
              </a:lnSpc>
            </a:pPr>
            <a:r>
              <a:rPr lang="nl-NL" sz="2400" b="1" i="1" dirty="0">
                <a:effectLst/>
                <a:latin typeface="Times New Roman" panose="02020603050405020304" pitchFamily="18" charset="0"/>
                <a:ea typeface="Times New Roman" panose="02020603050405020304" pitchFamily="18" charset="0"/>
                <a:cs typeface="Times New Roman" panose="02020603050405020304" pitchFamily="18" charset="0"/>
              </a:rPr>
              <a:t>a. Nhân vật Thạch Sanh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B83628DB-3BF3-4B12-ACB2-818916D5BD7F}"/>
              </a:ext>
            </a:extLst>
          </p:cNvPr>
          <p:cNvSpPr txBox="1"/>
          <p:nvPr/>
        </p:nvSpPr>
        <p:spPr>
          <a:xfrm>
            <a:off x="754505" y="2443416"/>
            <a:ext cx="10815839" cy="3686971"/>
          </a:xfrm>
          <a:prstGeom prst="rect">
            <a:avLst/>
          </a:prstGeom>
          <a:noFill/>
        </p:spPr>
        <p:txBody>
          <a:bodyPr wrap="square">
            <a:spAutoFit/>
          </a:bodyPr>
          <a:lstStyle/>
          <a:p>
            <a:pPr algn="just">
              <a:lnSpc>
                <a:spcPct val="115000"/>
              </a:lnSpc>
            </a:pPr>
            <a:r>
              <a:rPr lang="nl-NL" sz="2400" b="1" i="1" dirty="0">
                <a:effectLst/>
                <a:latin typeface="Times New Roman" panose="02020603050405020304" pitchFamily="18" charset="0"/>
                <a:ea typeface="Times New Roman" panose="02020603050405020304" pitchFamily="18" charset="0"/>
                <a:cs typeface="Times New Roman" panose="02020603050405020304" pitchFamily="18" charset="0"/>
              </a:rPr>
              <a:t>a.1. Xuất thân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nl-NL" sz="2400" i="1" dirty="0">
                <a:effectLst/>
                <a:latin typeface="Times New Roman" panose="02020603050405020304" pitchFamily="18" charset="0"/>
                <a:ea typeface="Times New Roman" panose="02020603050405020304" pitchFamily="18" charset="0"/>
                <a:cs typeface="Times New Roman" panose="02020603050405020304" pitchFamily="18" charset="0"/>
              </a:rPr>
              <a:t>- Chàng trai nhà nghèo, sống trong một túp lều cũ dưới gốc đa, cả gia tài chỉ có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lưỡi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búa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nl-NL" sz="2400" i="1" dirty="0">
                <a:effectLst/>
                <a:latin typeface="Times New Roman" panose="02020603050405020304" pitchFamily="18" charset="0"/>
                <a:ea typeface="Times New Roman" panose="02020603050405020304" pitchFamily="18" charset="0"/>
                <a:cs typeface="Times New Roman" panose="02020603050405020304" pitchFamily="18" charset="0"/>
              </a:rPr>
              <a:t>- Sống lủi thủi một mình (cô đơn không người thân thích)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ngắn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gọn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nhằm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phận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mồ</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nghèo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454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10"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14A75923-F13C-4C2A-A94D-5F5C0CBAE901}"/>
              </a:ext>
            </a:extLst>
          </p:cNvPr>
          <p:cNvSpPr>
            <a:spLocks noChangeArrowheads="1"/>
          </p:cNvSpPr>
          <p:nvPr/>
        </p:nvSpPr>
        <p:spPr bwMode="auto">
          <a:xfrm>
            <a:off x="314794" y="1068049"/>
            <a:ext cx="11562412" cy="5081665"/>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3C83E447-6931-443E-97CE-2E6A85F49848}"/>
              </a:ext>
            </a:extLst>
          </p:cNvPr>
          <p:cNvSpPr txBox="1"/>
          <p:nvPr/>
        </p:nvSpPr>
        <p:spPr>
          <a:xfrm>
            <a:off x="527154" y="1519408"/>
            <a:ext cx="11137691" cy="4305602"/>
          </a:xfrm>
          <a:prstGeom prst="rect">
            <a:avLst/>
          </a:prstGeom>
          <a:noFill/>
        </p:spPr>
        <p:txBody>
          <a:bodyPr wrap="square">
            <a:spAutoFit/>
          </a:bodyPr>
          <a:lstStyle/>
          <a:p>
            <a:pPr>
              <a:lnSpc>
                <a:spcPct val="115000"/>
              </a:lnSpc>
            </a:pPr>
            <a:r>
              <a:rPr lang="nl-NL" sz="2400" b="1" i="1" dirty="0">
                <a:effectLst/>
                <a:latin typeface="Times New Roman" panose="02020603050405020304" pitchFamily="18" charset="0"/>
                <a:ea typeface="Times New Roman" panose="02020603050405020304" pitchFamily="18" charset="0"/>
              </a:rPr>
              <a:t>a.2. Những thử thách và chiến công của Thạch Sanh</a:t>
            </a:r>
            <a:endParaRPr lang="en-US" sz="2400" dirty="0">
              <a:effectLst/>
              <a:latin typeface="Times New Roman" panose="02020603050405020304" pitchFamily="18" charset="0"/>
              <a:ea typeface="Times New Roman" panose="02020603050405020304" pitchFamily="18" charset="0"/>
            </a:endParaRPr>
          </a:p>
          <a:p>
            <a:pPr algn="just">
              <a:lnSpc>
                <a:spcPct val="115000"/>
              </a:lnSpc>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Bị</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mẹ</a:t>
            </a:r>
            <a:r>
              <a:rPr lang="en-US" sz="2400" dirty="0">
                <a:effectLst/>
                <a:latin typeface="Times New Roman" panose="02020603050405020304" pitchFamily="18" charset="0"/>
                <a:ea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rPr>
              <a:t>Lí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lừa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miếu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thờ</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mạng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diệt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chằn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bộ</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cung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bằng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vàng</a:t>
            </a:r>
            <a:endParaRPr lang="en-US" sz="2400" dirty="0">
              <a:effectLst/>
              <a:latin typeface="Times New Roman" panose="02020603050405020304" pitchFamily="18" charset="0"/>
              <a:ea typeface="Times New Roman" panose="02020603050405020304" pitchFamily="18" charset="0"/>
            </a:endParaRPr>
          </a:p>
          <a:p>
            <a:pPr algn="just">
              <a:lnSpc>
                <a:spcPct val="115000"/>
              </a:lnSpc>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Xuống</a:t>
            </a:r>
            <a:r>
              <a:rPr lang="en-US" sz="2400" dirty="0">
                <a:effectLst/>
                <a:latin typeface="Times New Roman" panose="02020603050405020304" pitchFamily="18" charset="0"/>
                <a:ea typeface="Times New Roman" panose="02020603050405020304" pitchFamily="18" charset="0"/>
              </a:rPr>
              <a:t> hang </a:t>
            </a:r>
            <a:r>
              <a:rPr lang="en-US" sz="2400" dirty="0" err="1">
                <a:effectLst/>
                <a:latin typeface="Times New Roman" panose="02020603050405020304" pitchFamily="18" charset="0"/>
                <a:ea typeface="Times New Roman" panose="02020603050405020304" pitchFamily="18" charset="0"/>
              </a:rPr>
              <a:t>diệt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bàng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cứu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chúa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bị</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lấp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hang. </a:t>
            </a:r>
            <a:r>
              <a:rPr lang="en-US" sz="2400" dirty="0" err="1">
                <a:effectLst/>
                <a:latin typeface="Times New Roman" panose="02020603050405020304" pitchFamily="18" charset="0"/>
                <a:ea typeface="Times New Roman" panose="02020603050405020304" pitchFamily="18" charset="0"/>
              </a:rPr>
              <a:t>Diệt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bàng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cứu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chúa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cứu</a:t>
            </a:r>
            <a:r>
              <a:rPr lang="en-US" sz="2400" dirty="0">
                <a:effectLst/>
                <a:latin typeface="Times New Roman" panose="02020603050405020304" pitchFamily="18" charset="0"/>
                <a:ea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rPr>
              <a:t>vưa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Thuỷ</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Tề</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tặng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đàn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thần</a:t>
            </a:r>
            <a:r>
              <a:rPr lang="en-US" sz="2400" dirty="0">
                <a:effectLst/>
                <a:latin typeface="Times New Roman" panose="02020603050405020304" pitchFamily="18" charset="0"/>
                <a:ea typeface="Times New Roman" panose="02020603050405020304" pitchFamily="18" charset="0"/>
              </a:rPr>
              <a:t>.</a:t>
            </a:r>
          </a:p>
          <a:p>
            <a:pPr algn="just">
              <a:lnSpc>
                <a:spcPct val="115000"/>
              </a:lnSpc>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Bị</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hồn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chằn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bàng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báo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thù</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bị</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bắt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ngục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oan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lấy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chúa</a:t>
            </a:r>
            <a:endParaRPr lang="en-US" sz="2400" dirty="0">
              <a:effectLst/>
              <a:latin typeface="Times New Roman" panose="02020603050405020304" pitchFamily="18" charset="0"/>
              <a:ea typeface="Times New Roman" panose="02020603050405020304" pitchFamily="18" charset="0"/>
            </a:endParaRPr>
          </a:p>
          <a:p>
            <a:pPr algn="just">
              <a:lnSpc>
                <a:spcPct val="115000"/>
              </a:lnSpc>
            </a:pPr>
            <a:r>
              <a:rPr lang="en-US" sz="2400" dirty="0">
                <a:effectLst/>
                <a:latin typeface="Times New Roman" panose="02020603050405020304" pitchFamily="18" charset="0"/>
                <a:ea typeface="Times New Roman" panose="02020603050405020304" pitchFamily="18" charset="0"/>
              </a:rPr>
              <a:t>- 18 </a:t>
            </a:r>
            <a:r>
              <a:rPr lang="en-US" sz="2400" dirty="0" err="1">
                <a:effectLst/>
                <a:latin typeface="Times New Roman" panose="02020603050405020304" pitchFamily="18" charset="0"/>
                <a:ea typeface="Times New Roman" panose="02020603050405020304" pitchFamily="18" charset="0"/>
              </a:rPr>
              <a:t>nước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chư</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hầu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kéo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quân</a:t>
            </a:r>
            <a:r>
              <a:rPr lang="en-US" sz="2400" dirty="0">
                <a:effectLst/>
                <a:latin typeface="Times New Roman" panose="02020603050405020304" pitchFamily="18" charset="0"/>
                <a:ea typeface="Times New Roman" panose="02020603050405020304" pitchFamily="18" charset="0"/>
              </a:rPr>
              <a:t> sang </a:t>
            </a:r>
            <a:r>
              <a:rPr lang="en-US" sz="2400" dirty="0" err="1">
                <a:effectLst/>
                <a:latin typeface="Times New Roman" panose="02020603050405020304" pitchFamily="18" charset="0"/>
                <a:ea typeface="Times New Roman" panose="02020603050405020304" pitchFamily="18" charset="0"/>
              </a:rPr>
              <a:t>đánh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Chiến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thắng</a:t>
            </a:r>
            <a:r>
              <a:rPr lang="en-US" sz="2400" dirty="0">
                <a:effectLst/>
                <a:latin typeface="Times New Roman" panose="02020603050405020304" pitchFamily="18" charset="0"/>
                <a:ea typeface="Times New Roman" panose="02020603050405020304" pitchFamily="18" charset="0"/>
              </a:rPr>
              <a:t> 18 </a:t>
            </a:r>
            <a:r>
              <a:rPr lang="en-US" sz="2400" dirty="0" err="1">
                <a:effectLst/>
                <a:latin typeface="Times New Roman" panose="02020603050405020304" pitchFamily="18" charset="0"/>
                <a:ea typeface="Times New Roman" panose="02020603050405020304" pitchFamily="18" charset="0"/>
              </a:rPr>
              <a:t>nước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chư</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hầu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ngôi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vua</a:t>
            </a:r>
            <a:r>
              <a:rPr lang="en-US" sz="2400" dirty="0">
                <a:effectLst/>
                <a:latin typeface="Times New Roman" panose="02020603050405020304" pitchFamily="18" charset="0"/>
                <a:ea typeface="Times New Roman" panose="02020603050405020304" pitchFamily="18" charset="0"/>
              </a:rPr>
              <a:t>.</a:t>
            </a:r>
          </a:p>
          <a:p>
            <a:pPr>
              <a:lnSpc>
                <a:spcPct val="115000"/>
              </a:lnSpc>
            </a:pPr>
            <a:r>
              <a:rPr lang="nl-NL" sz="2400" b="1" i="1" dirty="0">
                <a:effectLst/>
                <a:latin typeface="Times New Roman" panose="02020603050405020304" pitchFamily="18" charset="0"/>
                <a:ea typeface="Times New Roman" panose="02020603050405020304" pitchFamily="18" charset="0"/>
              </a:rPr>
              <a:t> </a:t>
            </a:r>
            <a:r>
              <a:rPr lang="en-US" sz="2400" b="1"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2400" b="1"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ngày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tăng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mức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độ</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ngày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càng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nguy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hiểm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chiến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ngày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rực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rỡ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vẻ</a:t>
            </a:r>
            <a:r>
              <a:rPr lang="en-US" sz="2400" dirty="0">
                <a:effectLst/>
                <a:latin typeface="Times New Roman" panose="02020603050405020304" pitchFamily="18" charset="0"/>
                <a:ea typeface="Times New Roman" panose="02020603050405020304" pitchFamily="18" charset="0"/>
              </a:rPr>
              <a:t> vang.</a:t>
            </a:r>
          </a:p>
        </p:txBody>
      </p:sp>
    </p:spTree>
    <p:extLst>
      <p:ext uri="{BB962C8B-B14F-4D97-AF65-F5344CB8AC3E}">
        <p14:creationId xmlns:p14="http://schemas.microsoft.com/office/powerpoint/2010/main" val="35703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14A75923-F13C-4C2A-A94D-5F5C0CBAE901}"/>
              </a:ext>
            </a:extLst>
          </p:cNvPr>
          <p:cNvSpPr>
            <a:spLocks noChangeArrowheads="1"/>
          </p:cNvSpPr>
          <p:nvPr/>
        </p:nvSpPr>
        <p:spPr bwMode="auto">
          <a:xfrm>
            <a:off x="314794" y="1145190"/>
            <a:ext cx="11562412" cy="4393675"/>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F72614B2-2ED1-4172-BD3D-AFDBE3C6D941}"/>
              </a:ext>
            </a:extLst>
          </p:cNvPr>
          <p:cNvSpPr txBox="1"/>
          <p:nvPr/>
        </p:nvSpPr>
        <p:spPr>
          <a:xfrm>
            <a:off x="564629" y="1681089"/>
            <a:ext cx="6108490" cy="483017"/>
          </a:xfrm>
          <a:prstGeom prst="rect">
            <a:avLst/>
          </a:prstGeom>
          <a:noFill/>
        </p:spPr>
        <p:txBody>
          <a:bodyPr wrap="square">
            <a:spAutoFit/>
          </a:bodyPr>
          <a:lstStyle/>
          <a:p>
            <a:pPr algn="just">
              <a:lnSpc>
                <a:spcPct val="115000"/>
              </a:lnSpc>
              <a:spcBef>
                <a:spcPts val="300"/>
              </a:spcBef>
              <a:spcAft>
                <a:spcPts val="300"/>
              </a:spcAft>
            </a:pPr>
            <a:r>
              <a:rPr lang="en-US" sz="2400" b="1" dirty="0">
                <a:effectLst/>
                <a:latin typeface="Times New Roman" panose="02020603050405020304" pitchFamily="18" charset="0"/>
                <a:ea typeface="Times New Roman" panose="02020603050405020304" pitchFamily="18" charset="0"/>
              </a:rPr>
              <a:t>* </a:t>
            </a:r>
            <a:r>
              <a:rPr lang="en-US" sz="2400" b="1" u="sng" dirty="0" err="1">
                <a:effectLst/>
                <a:latin typeface="Times New Roman" panose="02020603050405020304" pitchFamily="18" charset="0"/>
                <a:ea typeface="Times New Roman" panose="02020603050405020304" pitchFamily="18" charset="0"/>
              </a:rPr>
              <a:t>Phẩm</a:t>
            </a:r>
            <a:r>
              <a:rPr lang="en-US" sz="2400" b="1" u="sng" dirty="0">
                <a:effectLst/>
                <a:latin typeface="Times New Roman" panose="02020603050405020304" pitchFamily="18" charset="0"/>
                <a:ea typeface="Times New Roman" panose="02020603050405020304" pitchFamily="18" charset="0"/>
              </a:rPr>
              <a:t> </a:t>
            </a:r>
            <a:r>
              <a:rPr lang="en-US" sz="2400" b="1" u="sng" dirty="0" err="1">
                <a:effectLst/>
                <a:latin typeface="Times New Roman" panose="02020603050405020304" pitchFamily="18" charset="0"/>
                <a:ea typeface="Times New Roman" panose="02020603050405020304" pitchFamily="18" charset="0"/>
              </a:rPr>
              <a:t>chất</a:t>
            </a:r>
            <a:r>
              <a:rPr lang="en-US" sz="2400" b="1" u="sng" dirty="0">
                <a:effectLst/>
                <a:latin typeface="Times New Roman" panose="02020603050405020304" pitchFamily="18" charset="0"/>
                <a:ea typeface="Times New Roman" panose="02020603050405020304" pitchFamily="18" charset="0"/>
              </a:rPr>
              <a:t> </a:t>
            </a:r>
            <a:r>
              <a:rPr lang="en-US" sz="2400" b="1" u="sng" dirty="0" err="1">
                <a:effectLst/>
                <a:latin typeface="Times New Roman" panose="02020603050405020304" pitchFamily="18" charset="0"/>
                <a:ea typeface="Times New Roman" panose="02020603050405020304" pitchFamily="18" charset="0"/>
              </a:rPr>
              <a:t>của</a:t>
            </a:r>
            <a:r>
              <a:rPr lang="en-US" sz="2400" b="1" u="sng" dirty="0">
                <a:effectLst/>
                <a:latin typeface="Times New Roman" panose="02020603050405020304" pitchFamily="18" charset="0"/>
                <a:ea typeface="Times New Roman" panose="02020603050405020304" pitchFamily="18" charset="0"/>
              </a:rPr>
              <a:t> </a:t>
            </a:r>
            <a:r>
              <a:rPr lang="en-US" sz="2400" b="1" u="sng" dirty="0" err="1">
                <a:effectLst/>
                <a:latin typeface="Times New Roman" panose="02020603050405020304" pitchFamily="18" charset="0"/>
                <a:ea typeface="Times New Roman" panose="02020603050405020304" pitchFamily="18" charset="0"/>
              </a:rPr>
              <a:t>Thạch</a:t>
            </a:r>
            <a:r>
              <a:rPr lang="en-US" sz="2400" b="1" u="sng" dirty="0">
                <a:effectLst/>
                <a:latin typeface="Times New Roman" panose="02020603050405020304" pitchFamily="18" charset="0"/>
                <a:ea typeface="Times New Roman" panose="02020603050405020304" pitchFamily="18" charset="0"/>
              </a:rPr>
              <a:t> </a:t>
            </a:r>
            <a:r>
              <a:rPr lang="en-US" sz="2400" b="1" u="sng" dirty="0" err="1">
                <a:effectLst/>
                <a:latin typeface="Times New Roman" panose="02020603050405020304" pitchFamily="18" charset="0"/>
                <a:ea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rPr>
              <a:t> </a:t>
            </a:r>
            <a:r>
              <a:rPr lang="en-US" sz="2400" b="1" u="sng"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xmlns="" id="{60CFA9D3-5DC2-4E99-AADC-543B83E9FB83}"/>
              </a:ext>
            </a:extLst>
          </p:cNvPr>
          <p:cNvSpPr txBox="1"/>
          <p:nvPr/>
        </p:nvSpPr>
        <p:spPr>
          <a:xfrm>
            <a:off x="564629" y="2434977"/>
            <a:ext cx="11062741" cy="1988045"/>
          </a:xfrm>
          <a:prstGeom prst="rect">
            <a:avLst/>
          </a:prstGeom>
          <a:noFill/>
        </p:spPr>
        <p:txBody>
          <a:bodyPr wrap="square">
            <a:spAutoFit/>
          </a:bodyPr>
          <a:lstStyle/>
          <a:p>
            <a:pPr algn="just">
              <a:lnSpc>
                <a:spcPct val="115000"/>
              </a:lnSpc>
              <a:spcBef>
                <a:spcPts val="300"/>
              </a:spcBef>
              <a:spcAft>
                <a:spcPts val="300"/>
              </a:spcAft>
            </a:pPr>
            <a:r>
              <a:rPr lang="en-US" sz="2400" dirty="0" err="1">
                <a:effectLst/>
                <a:latin typeface="Times New Roman" panose="02020603050405020304" pitchFamily="18" charset="0"/>
                <a:ea typeface="Times New Roman" panose="02020603050405020304" pitchFamily="18" charset="0"/>
              </a:rPr>
              <a:t>Chấp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nhận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nguy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hiểm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chẳng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màng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khổ</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tĩnh</a:t>
            </a:r>
            <a:r>
              <a:rPr lang="en-US" sz="2400" dirty="0">
                <a:effectLst/>
                <a:latin typeface="Times New Roman" panose="02020603050405020304" pitchFamily="18" charset="0"/>
                <a:ea typeface="Times New Roman" panose="02020603050405020304" pitchFamily="18" charset="0"/>
              </a:rPr>
              <a:t>..</a:t>
            </a:r>
          </a:p>
          <a:p>
            <a:pPr algn="just">
              <a:lnSpc>
                <a:spcPct val="115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chất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phác</a:t>
            </a:r>
            <a:endParaRPr lang="en-US" sz="2400" dirty="0">
              <a:effectLst/>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dũng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cảm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tài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năng</a:t>
            </a:r>
            <a:endParaRPr lang="en-US" sz="2400" dirty="0">
              <a:effectLst/>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hậu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cao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thượng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yêu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hoà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bình</a:t>
            </a:r>
            <a:r>
              <a:rPr lang="en-US" sz="24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414764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14A75923-F13C-4C2A-A94D-5F5C0CBAE901}"/>
              </a:ext>
            </a:extLst>
          </p:cNvPr>
          <p:cNvSpPr>
            <a:spLocks noChangeArrowheads="1"/>
          </p:cNvSpPr>
          <p:nvPr/>
        </p:nvSpPr>
        <p:spPr bwMode="auto">
          <a:xfrm>
            <a:off x="314794" y="1145190"/>
            <a:ext cx="11562412" cy="4393675"/>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ED228517-A0D5-433B-BA59-4FA83113B077}"/>
              </a:ext>
            </a:extLst>
          </p:cNvPr>
          <p:cNvSpPr txBox="1"/>
          <p:nvPr/>
        </p:nvSpPr>
        <p:spPr>
          <a:xfrm>
            <a:off x="475937" y="1590484"/>
            <a:ext cx="11156429" cy="3576172"/>
          </a:xfrm>
          <a:prstGeom prst="rect">
            <a:avLst/>
          </a:prstGeom>
          <a:noFill/>
        </p:spPr>
        <p:txBody>
          <a:bodyPr wrap="square">
            <a:spAutoFit/>
          </a:bodyPr>
          <a:lstStyle/>
          <a:p>
            <a:pPr algn="just">
              <a:lnSpc>
                <a:spcPct val="115000"/>
              </a:lnSpc>
              <a:spcBef>
                <a:spcPts val="300"/>
              </a:spcBef>
              <a:spcAft>
                <a:spcPts val="300"/>
              </a:spcAft>
            </a:pPr>
            <a:r>
              <a:rPr lang="en-US" sz="2400" b="1" dirty="0">
                <a:effectLst/>
                <a:latin typeface="Times New Roman" panose="02020603050405020304" pitchFamily="18" charset="0"/>
                <a:ea typeface="Times New Roman" panose="02020603050405020304" pitchFamily="18" charset="0"/>
              </a:rPr>
              <a:t>a.3. </a:t>
            </a:r>
            <a:r>
              <a:rPr lang="en-US" sz="2400" b="1" dirty="0" err="1">
                <a:effectLst/>
                <a:latin typeface="Times New Roman" panose="02020603050405020304" pitchFamily="18" charset="0"/>
                <a:ea typeface="Times New Roman" panose="02020603050405020304" pitchFamily="18" charset="0"/>
              </a:rPr>
              <a:t>Các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yếu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tố</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hoang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đường</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kì</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ảo</a:t>
            </a:r>
            <a:endParaRPr lang="en-US" sz="2400" dirty="0">
              <a:effectLst/>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en-US" sz="2400" b="1" dirty="0">
                <a:effectLst/>
                <a:latin typeface="Times New Roman" panose="02020603050405020304" pitchFamily="18" charset="0"/>
                <a:ea typeface="Times New Roman" panose="02020603050405020304" pitchFamily="18" charset="0"/>
              </a:rPr>
              <a:t>*Con </a:t>
            </a:r>
            <a:r>
              <a:rPr lang="en-US" sz="2400" b="1" dirty="0" err="1">
                <a:effectLst/>
                <a:latin typeface="Times New Roman" panose="02020603050405020304" pitchFamily="18" charset="0"/>
                <a:ea typeface="Times New Roman" panose="02020603050405020304" pitchFamily="18" charset="0"/>
              </a:rPr>
              <a:t>vật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kì</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ảo</a:t>
            </a:r>
            <a:r>
              <a:rPr lang="en-US" sz="2400" b="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Chằn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tinh</a:t>
            </a:r>
            <a:r>
              <a:rPr lang="en-US" sz="2400" b="1"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yêu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khổng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lồ</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thường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thịt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sức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mạnh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ghê</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gớm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tàng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lắm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phép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khiếp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vua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chịu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tay</a:t>
            </a:r>
            <a:r>
              <a:rPr lang="en-US" sz="2400" dirty="0">
                <a:effectLst/>
                <a:latin typeface="Times New Roman" panose="02020603050405020304" pitchFamily="18" charset="0"/>
                <a:ea typeface="Times New Roman" panose="02020603050405020304" pitchFamily="18" charset="0"/>
              </a:rPr>
              <a:t>.</a:t>
            </a:r>
          </a:p>
          <a:p>
            <a:pPr algn="just"/>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Đại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bàng</a:t>
            </a:r>
            <a:r>
              <a:rPr lang="en-US" sz="2400" b="1" dirty="0">
                <a:effectLst/>
                <a:latin typeface="Times New Roman" panose="02020603050405020304" pitchFamily="18" charset="0"/>
                <a:ea typeface="Times New Roman" panose="02020603050405020304" pitchFamily="18" charset="0"/>
              </a:rPr>
              <a:t>: : </a:t>
            </a:r>
            <a:r>
              <a:rPr lang="en-US" sz="2400" dirty="0">
                <a:effectLst/>
                <a:latin typeface="Times New Roman" panose="02020603050405020304" pitchFamily="18" charset="0"/>
                <a:ea typeface="Times New Roman" panose="02020603050405020304" pitchFamily="18" charset="0"/>
              </a:rPr>
              <a:t>Ở hang </a:t>
            </a:r>
            <a:r>
              <a:rPr lang="en-US" sz="2400" dirty="0" err="1">
                <a:effectLst/>
                <a:latin typeface="Times New Roman" panose="02020603050405020304" pitchFamily="18" charset="0"/>
                <a:ea typeface="Times New Roman" panose="02020603050405020304" pitchFamily="18" charset="0"/>
              </a:rPr>
              <a:t>sâu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mỏ</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sắc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vuốt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nhọn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sức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mạnh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ghê</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gớm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quắp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chúa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trước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mặt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võ</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tài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thiên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hạ</a:t>
            </a:r>
            <a:r>
              <a:rPr lang="en-US" sz="2400" dirty="0">
                <a:effectLst/>
                <a:latin typeface="Times New Roman" panose="02020603050405020304" pitchFamily="18" charset="0"/>
                <a:ea typeface="Times New Roman" panose="02020603050405020304" pitchFamily="18" charset="0"/>
              </a:rPr>
              <a:t>.</a:t>
            </a:r>
          </a:p>
          <a:p>
            <a:pPr algn="just">
              <a:lnSpc>
                <a:spcPct val="115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rPr>
              <a:t>=&gt; </a:t>
            </a:r>
            <a:r>
              <a:rPr lang="en-US" sz="2400" dirty="0" err="1">
                <a:effectLst/>
                <a:latin typeface="Times New Roman" panose="02020603050405020304" pitchFamily="18" charset="0"/>
                <a:ea typeface="Times New Roman" panose="02020603050405020304" pitchFamily="18" charset="0"/>
              </a:rPr>
              <a:t>Đại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gieo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rắc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nỗi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hoàng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gây</a:t>
            </a:r>
            <a:r>
              <a:rPr lang="en-US" sz="2400" dirty="0">
                <a:effectLst/>
                <a:latin typeface="Times New Roman" panose="02020603050405020304" pitchFamily="18" charset="0"/>
                <a:ea typeface="Times New Roman" panose="02020603050405020304" pitchFamily="18" charset="0"/>
              </a:rPr>
              <a:t> tai </a:t>
            </a:r>
            <a:r>
              <a:rPr lang="en-US" sz="2400" dirty="0" err="1">
                <a:effectLst/>
                <a:latin typeface="Times New Roman" panose="02020603050405020304" pitchFamily="18" charset="0"/>
                <a:ea typeface="Times New Roman" panose="02020603050405020304" pitchFamily="18" charset="0"/>
              </a:rPr>
              <a:t>họa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dân</a:t>
            </a:r>
            <a:r>
              <a:rPr lang="en-US" sz="2400" dirty="0">
                <a:effectLst/>
                <a:latin typeface="Times New Roman" panose="02020603050405020304" pitchFamily="18" charset="0"/>
                <a:ea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này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phẩm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chất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dũng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sĩ</a:t>
            </a:r>
            <a:r>
              <a:rPr lang="en-US" sz="24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289861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14A75923-F13C-4C2A-A94D-5F5C0CBAE901}"/>
              </a:ext>
            </a:extLst>
          </p:cNvPr>
          <p:cNvSpPr>
            <a:spLocks noChangeArrowheads="1"/>
          </p:cNvSpPr>
          <p:nvPr/>
        </p:nvSpPr>
        <p:spPr bwMode="auto">
          <a:xfrm>
            <a:off x="249836" y="653630"/>
            <a:ext cx="11692327" cy="591206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2C22F978-3E74-4837-96D5-BF0C005F9D89}"/>
              </a:ext>
            </a:extLst>
          </p:cNvPr>
          <p:cNvSpPr txBox="1"/>
          <p:nvPr/>
        </p:nvSpPr>
        <p:spPr>
          <a:xfrm>
            <a:off x="737016" y="762823"/>
            <a:ext cx="10927830" cy="5693675"/>
          </a:xfrm>
          <a:prstGeom prst="rect">
            <a:avLst/>
          </a:prstGeom>
          <a:noFill/>
        </p:spPr>
        <p:txBody>
          <a:bodyPr wrap="square">
            <a:spAutoFit/>
          </a:bodyPr>
          <a:lstStyle/>
          <a:p>
            <a:pPr algn="just">
              <a:lnSpc>
                <a:spcPct val="115000"/>
              </a:lnSpc>
              <a:spcBef>
                <a:spcPts val="300"/>
              </a:spcBef>
              <a:spcAft>
                <a:spcPts val="300"/>
              </a:spcAft>
            </a:pP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Đồ</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vật</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kì</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ảo</a:t>
            </a:r>
            <a:r>
              <a:rPr lang="en-US" sz="2400" b="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en-US" sz="2400" b="1" dirty="0">
                <a:effectLst/>
                <a:latin typeface="Times New Roman" panose="02020603050405020304" pitchFamily="18" charset="0"/>
                <a:ea typeface="Times New Roman" panose="02020603050405020304" pitchFamily="18" charset="0"/>
              </a:rPr>
              <a:t>- </a:t>
            </a:r>
            <a:r>
              <a:rPr lang="en-US" sz="2400" b="1" u="sng" dirty="0" err="1">
                <a:effectLst/>
                <a:latin typeface="Times New Roman" panose="02020603050405020304" pitchFamily="18" charset="0"/>
                <a:ea typeface="Times New Roman" panose="02020603050405020304" pitchFamily="18" charset="0"/>
              </a:rPr>
              <a:t>Chiếc</a:t>
            </a:r>
            <a:r>
              <a:rPr lang="en-US" sz="2400" b="1" u="sng" dirty="0">
                <a:effectLst/>
                <a:latin typeface="Times New Roman" panose="02020603050405020304" pitchFamily="18" charset="0"/>
                <a:ea typeface="Times New Roman" panose="02020603050405020304" pitchFamily="18" charset="0"/>
              </a:rPr>
              <a:t> </a:t>
            </a:r>
            <a:r>
              <a:rPr lang="en-US" sz="2400" b="1" u="sng" dirty="0" err="1">
                <a:effectLst/>
                <a:latin typeface="Times New Roman" panose="02020603050405020304" pitchFamily="18" charset="0"/>
                <a:ea typeface="Times New Roman" panose="02020603050405020304" pitchFamily="18" charset="0"/>
              </a:rPr>
              <a:t>đàn</a:t>
            </a:r>
            <a:r>
              <a:rPr lang="en-US" sz="2400" b="1" u="sng" dirty="0">
                <a:effectLst/>
                <a:latin typeface="Times New Roman" panose="02020603050405020304" pitchFamily="18" charset="0"/>
                <a:ea typeface="Times New Roman" panose="02020603050405020304" pitchFamily="18" charset="0"/>
              </a:rPr>
              <a:t> </a:t>
            </a:r>
            <a:r>
              <a:rPr lang="en-US" sz="2400" b="1" u="sng" dirty="0" err="1">
                <a:effectLst/>
                <a:latin typeface="Times New Roman" panose="02020603050405020304" pitchFamily="18" charset="0"/>
                <a:ea typeface="Times New Roman" panose="02020603050405020304" pitchFamily="18" charset="0"/>
              </a:rPr>
              <a:t>kì</a:t>
            </a:r>
            <a:r>
              <a:rPr lang="en-US" sz="2400" b="1" u="sng" dirty="0">
                <a:effectLst/>
                <a:latin typeface="Times New Roman" panose="02020603050405020304" pitchFamily="18" charset="0"/>
                <a:ea typeface="Times New Roman" panose="02020603050405020304" pitchFamily="18" charset="0"/>
              </a:rPr>
              <a:t> </a:t>
            </a:r>
            <a:r>
              <a:rPr lang="en-US" sz="2400" b="1" u="sng" dirty="0" err="1">
                <a:effectLst/>
                <a:latin typeface="Times New Roman" panose="02020603050405020304" pitchFamily="18" charset="0"/>
                <a:ea typeface="Times New Roman" panose="02020603050405020304" pitchFamily="18" charset="0"/>
              </a:rPr>
              <a:t>ảo</a:t>
            </a:r>
            <a:r>
              <a:rPr lang="en-US" sz="2400" b="1" dirty="0">
                <a:effectLst/>
                <a:latin typeface="Times New Roman" panose="02020603050405020304" pitchFamily="18" charset="0"/>
                <a:ea typeface="Times New Roman" panose="02020603050405020304" pitchFamily="18" charset="0"/>
              </a:rPr>
              <a:t>: : </a:t>
            </a:r>
            <a:endParaRPr lang="en-US" sz="2400" dirty="0">
              <a:effectLst/>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en-US" sz="2400" b="1"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cụ</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cũng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vũ</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Tiếng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đàn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quân</a:t>
            </a:r>
            <a:r>
              <a:rPr lang="en-US" sz="2400" dirty="0">
                <a:effectLst/>
                <a:latin typeface="Times New Roman" panose="02020603050405020304" pitchFamily="18" charset="0"/>
                <a:ea typeface="Times New Roman" panose="02020603050405020304" pitchFamily="18" charset="0"/>
              </a:rPr>
              <a:t> 18 </a:t>
            </a:r>
            <a:r>
              <a:rPr lang="en-US" sz="2400" dirty="0" err="1">
                <a:effectLst/>
                <a:latin typeface="Times New Roman" panose="02020603050405020304" pitchFamily="18" charset="0"/>
                <a:ea typeface="Times New Roman" panose="02020603050405020304" pitchFamily="18" charset="0"/>
              </a:rPr>
              <a:t>nước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chư</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hầu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cuốn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giáp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xin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hàng</a:t>
            </a:r>
            <a:endParaRPr lang="en-US" sz="2400" dirty="0">
              <a:effectLst/>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rPr>
              <a:t>+ Ý </a:t>
            </a:r>
            <a:r>
              <a:rPr lang="en-US" sz="2400" dirty="0" err="1">
                <a:effectLst/>
                <a:latin typeface="Times New Roman" panose="02020603050405020304" pitchFamily="18" charset="0"/>
                <a:ea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vũ</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đặc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biệt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cảm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hóa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kẻ</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thù</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Tiếng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đàn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tinh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thần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yêu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chuộng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hoà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dân</a:t>
            </a:r>
            <a:r>
              <a:rPr lang="en-US" sz="2400" dirty="0">
                <a:effectLst/>
                <a:latin typeface="Times New Roman" panose="02020603050405020304" pitchFamily="18" charset="0"/>
                <a:ea typeface="Times New Roman" panose="02020603050405020304" pitchFamily="18" charset="0"/>
              </a:rPr>
              <a:t> ta.</a:t>
            </a:r>
          </a:p>
          <a:p>
            <a:pPr algn="just">
              <a:lnSpc>
                <a:spcPct val="115000"/>
              </a:lnSpc>
              <a:spcBef>
                <a:spcPts val="300"/>
              </a:spcBef>
              <a:spcAft>
                <a:spcPts val="300"/>
              </a:spcAft>
            </a:pPr>
            <a:r>
              <a:rPr lang="en-US" sz="2400" b="1" dirty="0">
                <a:effectLst/>
                <a:latin typeface="Times New Roman" panose="02020603050405020304" pitchFamily="18" charset="0"/>
                <a:ea typeface="Times New Roman" panose="02020603050405020304" pitchFamily="18" charset="0"/>
              </a:rPr>
              <a:t> </a:t>
            </a:r>
            <a:r>
              <a:rPr lang="en-US" sz="2400" b="1" u="sng" dirty="0">
                <a:effectLst/>
                <a:latin typeface="Times New Roman" panose="02020603050405020304" pitchFamily="18" charset="0"/>
                <a:ea typeface="Times New Roman" panose="02020603050405020304" pitchFamily="18" charset="0"/>
              </a:rPr>
              <a:t>- </a:t>
            </a:r>
            <a:r>
              <a:rPr lang="en-US" sz="2400" b="1" u="sng" dirty="0" err="1">
                <a:effectLst/>
                <a:latin typeface="Times New Roman" panose="02020603050405020304" pitchFamily="18" charset="0"/>
                <a:ea typeface="Times New Roman" panose="02020603050405020304" pitchFamily="18" charset="0"/>
              </a:rPr>
              <a:t>Niêu</a:t>
            </a:r>
            <a:r>
              <a:rPr lang="en-US" sz="2400" b="1" u="sng" dirty="0">
                <a:effectLst/>
                <a:latin typeface="Times New Roman" panose="02020603050405020304" pitchFamily="18" charset="0"/>
                <a:ea typeface="Times New Roman" panose="02020603050405020304" pitchFamily="18" charset="0"/>
              </a:rPr>
              <a:t> </a:t>
            </a:r>
            <a:r>
              <a:rPr lang="en-US" sz="2400" b="1" u="sng" dirty="0" err="1">
                <a:effectLst/>
                <a:latin typeface="Times New Roman" panose="02020603050405020304" pitchFamily="18" charset="0"/>
                <a:ea typeface="Times New Roman" panose="02020603050405020304" pitchFamily="18" charset="0"/>
              </a:rPr>
              <a:t>cơm</a:t>
            </a:r>
            <a:r>
              <a:rPr lang="en-US" sz="2400" b="1" u="sng" dirty="0">
                <a:effectLst/>
                <a:latin typeface="Times New Roman" panose="02020603050405020304" pitchFamily="18" charset="0"/>
                <a:ea typeface="Times New Roman" panose="02020603050405020304" pitchFamily="18" charset="0"/>
              </a:rPr>
              <a:t> </a:t>
            </a:r>
            <a:r>
              <a:rPr lang="en-US" sz="2400" b="1" u="sng" dirty="0" err="1">
                <a:effectLst/>
                <a:latin typeface="Times New Roman" panose="02020603050405020304" pitchFamily="18" charset="0"/>
                <a:ea typeface="Times New Roman" panose="02020603050405020304" pitchFamily="18" charset="0"/>
              </a:rPr>
              <a:t>kì</a:t>
            </a:r>
            <a:r>
              <a:rPr lang="en-US" sz="2400" b="1" u="sng" dirty="0">
                <a:effectLst/>
                <a:latin typeface="Times New Roman" panose="02020603050405020304" pitchFamily="18" charset="0"/>
                <a:ea typeface="Times New Roman" panose="02020603050405020304" pitchFamily="18" charset="0"/>
              </a:rPr>
              <a:t> </a:t>
            </a:r>
            <a:r>
              <a:rPr lang="en-US" sz="2400" b="1" u="sng" dirty="0" err="1">
                <a:effectLst/>
                <a:latin typeface="Times New Roman" panose="02020603050405020304" pitchFamily="18" charset="0"/>
                <a:ea typeface="Times New Roman" panose="02020603050405020304" pitchFamily="18" charset="0"/>
              </a:rPr>
              <a:t>ảo</a:t>
            </a:r>
            <a:r>
              <a:rPr lang="en-US" sz="2400" b="1" u="sng"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sĩ</a:t>
            </a:r>
            <a:r>
              <a:rPr lang="en-US" sz="2400" dirty="0">
                <a:effectLst/>
                <a:latin typeface="Times New Roman" panose="02020603050405020304" pitchFamily="18" charset="0"/>
                <a:ea typeface="Times New Roman" panose="02020603050405020304" pitchFamily="18" charset="0"/>
              </a:rPr>
              <a:t> 18 </a:t>
            </a:r>
            <a:r>
              <a:rPr lang="en-US" sz="2400" dirty="0" err="1">
                <a:effectLst/>
                <a:latin typeface="Times New Roman" panose="02020603050405020304" pitchFamily="18" charset="0"/>
                <a:ea typeface="Times New Roman" panose="02020603050405020304" pitchFamily="18" charset="0"/>
              </a:rPr>
              <a:t>nước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nhưng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nồi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cơm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bé</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xíu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cứ</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hết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đầy</a:t>
            </a:r>
            <a:r>
              <a:rPr lang="en-US" sz="2400" dirty="0">
                <a:effectLst/>
                <a:latin typeface="Times New Roman" panose="02020603050405020304" pitchFamily="18" charset="0"/>
                <a:ea typeface="Times New Roman" panose="02020603050405020304" pitchFamily="18" charset="0"/>
              </a:rPr>
              <a:t>.</a:t>
            </a:r>
          </a:p>
          <a:p>
            <a:pPr algn="just">
              <a:lnSpc>
                <a:spcPct val="115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rPr>
              <a:t>+ Ý </a:t>
            </a:r>
            <a:r>
              <a:rPr lang="en-US" sz="2400" dirty="0" err="1">
                <a:effectLst/>
                <a:latin typeface="Times New Roman" panose="02020603050405020304" pitchFamily="18" charset="0"/>
                <a:ea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mang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đặc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điểm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biểu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tượng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lòng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đạo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súng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đao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vẫn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đánh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đuổi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thù</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lòng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yêu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chuộng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hòa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bình</a:t>
            </a:r>
            <a:endParaRPr lang="en-US" sz="2400" dirty="0">
              <a:effectLst/>
              <a:latin typeface="Times New Roman" panose="02020603050405020304" pitchFamily="18" charset="0"/>
              <a:ea typeface="Times New Roman" panose="02020603050405020304" pitchFamily="18" charset="0"/>
            </a:endParaRPr>
          </a:p>
          <a:p>
            <a:pPr algn="just">
              <a:lnSpc>
                <a:spcPct val="115000"/>
              </a:lnSpc>
              <a:spcBef>
                <a:spcPts val="300"/>
              </a:spcBef>
              <a:spcAft>
                <a:spcPts val="300"/>
              </a:spcAft>
            </a:pPr>
            <a:r>
              <a:rPr lang="pt-BR" sz="2400" dirty="0">
                <a:effectLst/>
                <a:latin typeface="Times New Roman" panose="02020603050405020304" pitchFamily="18" charset="0"/>
                <a:ea typeface="Times New Roman" panose="02020603050405020304" pitchFamily="18" charset="0"/>
              </a:rPr>
              <a:t>=&gt; Góp phần tô đậm vẻ đẹp kì diệu của truyện, góp sức cho chiến công của chàng dũng sĩ Thạch Sanh.</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7648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2590800" y="1524000"/>
            <a:ext cx="1403350" cy="1266825"/>
          </a:xfrm>
          <a:prstGeom prst="rect">
            <a:avLst/>
          </a:prstGeom>
          <a:no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WordArt 40"/>
          <p:cNvSpPr>
            <a:spLocks noChangeArrowheads="1" noChangeShapeType="1" noTextEdit="1"/>
          </p:cNvSpPr>
          <p:nvPr/>
        </p:nvSpPr>
        <p:spPr bwMode="auto">
          <a:xfrm>
            <a:off x="289259" y="1924810"/>
            <a:ext cx="11496341" cy="2821055"/>
          </a:xfrm>
          <a:prstGeom prst="rect">
            <a:avLst/>
          </a:prstGeom>
        </p:spPr>
        <p:txBody>
          <a:bodyPr wrap="none" fromWordArt="1">
            <a:prstTxWarp prst="textPlain">
              <a:avLst>
                <a:gd name="adj" fmla="val 50000"/>
              </a:avLst>
            </a:prstTxWarp>
            <a:scene3d>
              <a:camera prst="isometricOffAxis1Righ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ÔN TẬP: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THẾ</a:t>
            </a:r>
            <a:r>
              <a:rPr kumimoji="0" lang="en-US" sz="1800" b="1"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GIỚI CỔ TÍCH</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4339" name="Picture 4"/>
          <p:cNvPicPr>
            <a:picLocks noChangeAspect="1"/>
          </p:cNvPicPr>
          <p:nvPr/>
        </p:nvPicPr>
        <p:blipFill>
          <a:blip r:embed="rId3"/>
          <a:srcRect r="52890" b="57091"/>
          <a:stretch>
            <a:fillRect/>
          </a:stretch>
        </p:blipFill>
        <p:spPr bwMode="auto">
          <a:xfrm>
            <a:off x="289259" y="238539"/>
            <a:ext cx="2652713" cy="18113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1" presetClass="exit" presetSubtype="0" fill="hold" grpId="0" nodeType="clickEffect">
                                  <p:stCondLst>
                                    <p:cond delay="0"/>
                                  </p:stCondLst>
                                  <p:childTnLst>
                                    <p:anim calcmode="lin" valueType="num">
                                      <p:cBhvr>
                                        <p:cTn id="10" dur="6000"/>
                                        <p:tgtEl>
                                          <p:spTgt spid="18"/>
                                        </p:tgtEl>
                                        <p:attrNameLst>
                                          <p:attrName>ppt_w</p:attrName>
                                        </p:attrNameLst>
                                      </p:cBhvr>
                                      <p:tavLst>
                                        <p:tav tm="0">
                                          <p:val>
                                            <p:strVal val="ppt_w"/>
                                          </p:val>
                                        </p:tav>
                                        <p:tav tm="100000">
                                          <p:val>
                                            <p:fltVal val="0"/>
                                          </p:val>
                                        </p:tav>
                                      </p:tavLst>
                                    </p:anim>
                                    <p:anim calcmode="lin" valueType="num">
                                      <p:cBhvr>
                                        <p:cTn id="11" dur="6000"/>
                                        <p:tgtEl>
                                          <p:spTgt spid="18"/>
                                        </p:tgtEl>
                                        <p:attrNameLst>
                                          <p:attrName>ppt_h</p:attrName>
                                        </p:attrNameLst>
                                      </p:cBhvr>
                                      <p:tavLst>
                                        <p:tav tm="0">
                                          <p:val>
                                            <p:strVal val="ppt_h"/>
                                          </p:val>
                                        </p:tav>
                                        <p:tav tm="100000">
                                          <p:val>
                                            <p:fltVal val="0"/>
                                          </p:val>
                                        </p:tav>
                                      </p:tavLst>
                                    </p:anim>
                                    <p:anim calcmode="lin" valueType="num">
                                      <p:cBhvr>
                                        <p:cTn id="12" dur="6000"/>
                                        <p:tgtEl>
                                          <p:spTgt spid="18"/>
                                        </p:tgtEl>
                                        <p:attrNameLst>
                                          <p:attrName>style.rotation</p:attrName>
                                        </p:attrNameLst>
                                      </p:cBhvr>
                                      <p:tavLst>
                                        <p:tav tm="0">
                                          <p:val>
                                            <p:fltVal val="0"/>
                                          </p:val>
                                        </p:tav>
                                        <p:tav tm="100000">
                                          <p:val>
                                            <p:fltVal val="90"/>
                                          </p:val>
                                        </p:tav>
                                      </p:tavLst>
                                    </p:anim>
                                    <p:animEffect transition="out" filter="fade">
                                      <p:cBhvr>
                                        <p:cTn id="13" dur="6000"/>
                                        <p:tgtEl>
                                          <p:spTgt spid="18"/>
                                        </p:tgtEl>
                                      </p:cBhvr>
                                    </p:animEffect>
                                    <p:set>
                                      <p:cBhvr>
                                        <p:cTn id="14" dur="1" fill="hold">
                                          <p:stCondLst>
                                            <p:cond delay="5999"/>
                                          </p:stCondLst>
                                        </p:cTn>
                                        <p:tgtEl>
                                          <p:spTgt spid="18"/>
                                        </p:tgtEl>
                                        <p:attrNameLst>
                                          <p:attrName>style.visibility</p:attrName>
                                        </p:attrNameLst>
                                      </p:cBhvr>
                                      <p:to>
                                        <p:strVal val="hidden"/>
                                      </p:to>
                                    </p:set>
                                  </p:childTnLst>
                                </p:cTn>
                              </p:par>
                              <p:par>
                                <p:cTn id="15" presetID="31" presetClass="exit" presetSubtype="0" fill="hold" nodeType="withEffect">
                                  <p:stCondLst>
                                    <p:cond delay="0"/>
                                  </p:stCondLst>
                                  <p:childTnLst>
                                    <p:anim calcmode="lin" valueType="num">
                                      <p:cBhvr>
                                        <p:cTn id="16" dur="6000"/>
                                        <p:tgtEl>
                                          <p:spTgt spid="14339"/>
                                        </p:tgtEl>
                                        <p:attrNameLst>
                                          <p:attrName>ppt_w</p:attrName>
                                        </p:attrNameLst>
                                      </p:cBhvr>
                                      <p:tavLst>
                                        <p:tav tm="0">
                                          <p:val>
                                            <p:strVal val="ppt_w"/>
                                          </p:val>
                                        </p:tav>
                                        <p:tav tm="100000">
                                          <p:val>
                                            <p:fltVal val="0"/>
                                          </p:val>
                                        </p:tav>
                                      </p:tavLst>
                                    </p:anim>
                                    <p:anim calcmode="lin" valueType="num">
                                      <p:cBhvr>
                                        <p:cTn id="17" dur="6000"/>
                                        <p:tgtEl>
                                          <p:spTgt spid="14339"/>
                                        </p:tgtEl>
                                        <p:attrNameLst>
                                          <p:attrName>ppt_h</p:attrName>
                                        </p:attrNameLst>
                                      </p:cBhvr>
                                      <p:tavLst>
                                        <p:tav tm="0">
                                          <p:val>
                                            <p:strVal val="ppt_h"/>
                                          </p:val>
                                        </p:tav>
                                        <p:tav tm="100000">
                                          <p:val>
                                            <p:fltVal val="0"/>
                                          </p:val>
                                        </p:tav>
                                      </p:tavLst>
                                    </p:anim>
                                    <p:anim calcmode="lin" valueType="num">
                                      <p:cBhvr>
                                        <p:cTn id="18" dur="6000"/>
                                        <p:tgtEl>
                                          <p:spTgt spid="14339"/>
                                        </p:tgtEl>
                                        <p:attrNameLst>
                                          <p:attrName>style.rotation</p:attrName>
                                        </p:attrNameLst>
                                      </p:cBhvr>
                                      <p:tavLst>
                                        <p:tav tm="0">
                                          <p:val>
                                            <p:fltVal val="0"/>
                                          </p:val>
                                        </p:tav>
                                        <p:tav tm="100000">
                                          <p:val>
                                            <p:fltVal val="90"/>
                                          </p:val>
                                        </p:tav>
                                      </p:tavLst>
                                    </p:anim>
                                    <p:animEffect transition="out" filter="fade">
                                      <p:cBhvr>
                                        <p:cTn id="19" dur="6000"/>
                                        <p:tgtEl>
                                          <p:spTgt spid="14339"/>
                                        </p:tgtEl>
                                      </p:cBhvr>
                                    </p:animEffect>
                                    <p:set>
                                      <p:cBhvr>
                                        <p:cTn id="20" dur="1" fill="hold">
                                          <p:stCondLst>
                                            <p:cond delay="5999"/>
                                          </p:stCondLst>
                                        </p:cTn>
                                        <p:tgtEl>
                                          <p:spTgt spid="143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14A75923-F13C-4C2A-A94D-5F5C0CBAE901}"/>
              </a:ext>
            </a:extLst>
          </p:cNvPr>
          <p:cNvSpPr>
            <a:spLocks noChangeArrowheads="1"/>
          </p:cNvSpPr>
          <p:nvPr/>
        </p:nvSpPr>
        <p:spPr bwMode="auto">
          <a:xfrm>
            <a:off x="314794" y="699735"/>
            <a:ext cx="11562412" cy="5641103"/>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01237D16-21F3-4C38-B491-DC2604B1B59F}"/>
              </a:ext>
            </a:extLst>
          </p:cNvPr>
          <p:cNvSpPr txBox="1"/>
          <p:nvPr/>
        </p:nvSpPr>
        <p:spPr>
          <a:xfrm>
            <a:off x="824459" y="836117"/>
            <a:ext cx="6175946" cy="483017"/>
          </a:xfrm>
          <a:prstGeom prst="rect">
            <a:avLst/>
          </a:prstGeom>
          <a:noFill/>
        </p:spPr>
        <p:txBody>
          <a:bodyPr wrap="square">
            <a:spAutoFit/>
          </a:bodyPr>
          <a:lstStyle/>
          <a:p>
            <a:pPr algn="just">
              <a:lnSpc>
                <a:spcPct val="115000"/>
              </a:lnSpc>
              <a:spcBef>
                <a:spcPts val="300"/>
              </a:spcBef>
              <a:spcAft>
                <a:spcPts val="3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C5BB60F7-DAEC-49DF-BF36-B081B415C4C4}"/>
              </a:ext>
            </a:extLst>
          </p:cNvPr>
          <p:cNvSpPr txBox="1"/>
          <p:nvPr/>
        </p:nvSpPr>
        <p:spPr>
          <a:xfrm>
            <a:off x="424721" y="1429149"/>
            <a:ext cx="11452485" cy="4381008"/>
          </a:xfrm>
          <a:prstGeom prst="rect">
            <a:avLst/>
          </a:prstGeom>
          <a:noFill/>
        </p:spPr>
        <p:txBody>
          <a:bodyPr wrap="square">
            <a:spAutoFit/>
          </a:bodyPr>
          <a:lstStyle/>
          <a:p>
            <a:pPr algn="just">
              <a:lnSpc>
                <a:spcPct val="115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mưu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Lừa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nộp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Bef>
                <a:spcPts val="300"/>
              </a:spcBef>
              <a:spcAft>
                <a:spcPts val="3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Cướp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hãm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Sạnh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30480" algn="just">
              <a:lnSpc>
                <a:spcPct val="115000"/>
              </a:lnSpc>
              <a:spcAft>
                <a:spcPts val="120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kẻ</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lừa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lọc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kẻ</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xảo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quyệt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30480" algn="just">
              <a:lnSpc>
                <a:spcPct val="115000"/>
              </a:lnSpc>
              <a:spcAft>
                <a:spcPts val="120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xảo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quyệt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kỉ</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336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779489"/>
            <a:ext cx="10988386" cy="5516380"/>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8CAD674C-1118-4465-BFC9-2F24584BE50A}"/>
              </a:ext>
            </a:extLst>
          </p:cNvPr>
          <p:cNvSpPr txBox="1"/>
          <p:nvPr/>
        </p:nvSpPr>
        <p:spPr>
          <a:xfrm>
            <a:off x="1210456" y="1078822"/>
            <a:ext cx="6108490" cy="483017"/>
          </a:xfrm>
          <a:prstGeom prst="rect">
            <a:avLst/>
          </a:prstGeom>
          <a:noFill/>
        </p:spPr>
        <p:txBody>
          <a:bodyPr wrap="square">
            <a:spAutoFit/>
          </a:bodyPr>
          <a:lstStyle/>
          <a:p>
            <a:pPr marR="30480" algn="just">
              <a:lnSpc>
                <a:spcPct val="115000"/>
              </a:lnSpc>
              <a:spcAft>
                <a:spcPts val="1200"/>
              </a:spcAft>
            </a:pP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BB9036B2-8206-4AE1-906A-708CF3864D16}"/>
              </a:ext>
            </a:extLst>
          </p:cNvPr>
          <p:cNvSpPr txBox="1"/>
          <p:nvPr/>
        </p:nvSpPr>
        <p:spPr>
          <a:xfrm>
            <a:off x="634583" y="1768839"/>
            <a:ext cx="10772931" cy="4154984"/>
          </a:xfrm>
          <a:prstGeom prst="rect">
            <a:avLst/>
          </a:prstGeom>
          <a:noFill/>
        </p:spPr>
        <p:txBody>
          <a:bodyPr wrap="square">
            <a:spAutoFit/>
          </a:bodyPr>
          <a:lstStyle/>
          <a:p>
            <a:pPr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thưởng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chàng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sét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trừng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phạt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tội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thủ</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ghê</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tởm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ở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hiền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sang, sung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sướng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2022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01B9C31E-D516-4372-A8B5-D3C42083FDB7}"/>
              </a:ext>
            </a:extLst>
          </p:cNvPr>
          <p:cNvSpPr>
            <a:spLocks noChangeArrowheads="1"/>
          </p:cNvSpPr>
          <p:nvPr/>
        </p:nvSpPr>
        <p:spPr bwMode="auto">
          <a:xfrm>
            <a:off x="569030" y="531136"/>
            <a:ext cx="4002970" cy="628832"/>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00B9E097-E268-480F-90A0-8097A232742A}"/>
              </a:ext>
            </a:extLst>
          </p:cNvPr>
          <p:cNvSpPr>
            <a:spLocks noChangeArrowheads="1"/>
          </p:cNvSpPr>
          <p:nvPr/>
        </p:nvSpPr>
        <p:spPr bwMode="auto">
          <a:xfrm>
            <a:off x="2533338" y="1309219"/>
            <a:ext cx="9323882" cy="2119781"/>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6C7B6680-0021-4A09-A05A-EC7D7DE9C9B6}"/>
              </a:ext>
            </a:extLst>
          </p:cNvPr>
          <p:cNvSpPr txBox="1"/>
          <p:nvPr/>
        </p:nvSpPr>
        <p:spPr>
          <a:xfrm>
            <a:off x="494080" y="607073"/>
            <a:ext cx="4002970" cy="490199"/>
          </a:xfrm>
          <a:prstGeom prst="rect">
            <a:avLst/>
          </a:prstGeom>
          <a:noFill/>
        </p:spPr>
        <p:txBody>
          <a:bodyPr wrap="square">
            <a:spAutoFit/>
          </a:bodyPr>
          <a:lstStyle/>
          <a:p>
            <a:pPr lvl="1" algn="just">
              <a:lnSpc>
                <a:spcPct val="115000"/>
              </a:lnSpc>
              <a:spcAft>
                <a:spcPts val="1000"/>
              </a:spcAft>
              <a:tabLst>
                <a:tab pos="400050" algn="l"/>
              </a:tabLst>
            </a:pP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1.3.Đánh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quát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Flowchart: Alternate Process 7">
            <a:extLst>
              <a:ext uri="{FF2B5EF4-FFF2-40B4-BE49-F238E27FC236}">
                <a16:creationId xmlns:a16="http://schemas.microsoft.com/office/drawing/2014/main" xmlns="" id="{30D3A324-6F37-44F5-96C1-DC13B3047650}"/>
              </a:ext>
            </a:extLst>
          </p:cNvPr>
          <p:cNvSpPr/>
          <p:nvPr/>
        </p:nvSpPr>
        <p:spPr>
          <a:xfrm>
            <a:off x="331033" y="1324973"/>
            <a:ext cx="2198557" cy="2104027"/>
          </a:xfrm>
          <a:prstGeom prst="flowChartAlternateProcess">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2400"/>
          </a:p>
        </p:txBody>
      </p:sp>
      <p:sp>
        <p:nvSpPr>
          <p:cNvPr id="7" name="TextBox 6">
            <a:extLst>
              <a:ext uri="{FF2B5EF4-FFF2-40B4-BE49-F238E27FC236}">
                <a16:creationId xmlns:a16="http://schemas.microsoft.com/office/drawing/2014/main" xmlns="" id="{5F5A0B5B-0F93-44B7-80A9-982E36E48178}"/>
              </a:ext>
            </a:extLst>
          </p:cNvPr>
          <p:cNvSpPr txBox="1"/>
          <p:nvPr/>
        </p:nvSpPr>
        <p:spPr>
          <a:xfrm>
            <a:off x="334780" y="1823049"/>
            <a:ext cx="2417164" cy="461665"/>
          </a:xfrm>
          <a:prstGeom prst="rect">
            <a:avLst/>
          </a:prstGeom>
          <a:noFill/>
        </p:spPr>
        <p:txBody>
          <a:bodyPr wrap="square">
            <a:spAutoFit/>
          </a:bodyPr>
          <a:lstStyle/>
          <a:p>
            <a:pPr algn="just"/>
            <a:r>
              <a:rPr lang="en-US" sz="2400" b="1" dirty="0">
                <a:solidFill>
                  <a:srgbClr val="0D0D0D"/>
                </a:solidFill>
                <a:effectLst/>
                <a:latin typeface="Times New Roman" panose="02020603050405020304" pitchFamily="18" charset="0"/>
                <a:ea typeface="MS Mincho" panose="02020609040205080304" pitchFamily="49" charset="-128"/>
              </a:rPr>
              <a:t>1. </a:t>
            </a:r>
            <a:r>
              <a:rPr lang="en-US" sz="2400" b="1" dirty="0" err="1">
                <a:solidFill>
                  <a:srgbClr val="0D0D0D"/>
                </a:solidFill>
                <a:effectLst/>
                <a:latin typeface="Times New Roman" panose="02020603050405020304" pitchFamily="18" charset="0"/>
                <a:ea typeface="MS Mincho" panose="02020609040205080304" pitchFamily="49" charset="-128"/>
              </a:rPr>
              <a:t>Nghệ</a:t>
            </a:r>
            <a:r>
              <a:rPr lang="en-US" sz="2400" b="1" dirty="0">
                <a:solidFill>
                  <a:srgbClr val="0D0D0D"/>
                </a:solidFill>
                <a:effectLst/>
                <a:latin typeface="Times New Roman" panose="02020603050405020304" pitchFamily="18" charset="0"/>
                <a:ea typeface="MS Mincho" panose="02020609040205080304" pitchFamily="49" charset="-128"/>
              </a:rPr>
              <a:t> </a:t>
            </a:r>
            <a:r>
              <a:rPr lang="en-US" sz="2400" b="1" dirty="0" err="1">
                <a:solidFill>
                  <a:srgbClr val="0D0D0D"/>
                </a:solidFill>
                <a:effectLst/>
                <a:latin typeface="Times New Roman" panose="02020603050405020304" pitchFamily="18" charset="0"/>
                <a:ea typeface="MS Mincho" panose="02020609040205080304" pitchFamily="49" charset="-128"/>
              </a:rPr>
              <a:t>thuật</a:t>
            </a:r>
            <a:r>
              <a:rPr lang="en-US" sz="2400" b="1" dirty="0">
                <a:solidFill>
                  <a:srgbClr val="0D0D0D"/>
                </a:solidFill>
                <a:effectLst/>
                <a:latin typeface="Times New Roman" panose="02020603050405020304" pitchFamily="18" charset="0"/>
                <a:ea typeface="MS Mincho" panose="02020609040205080304" pitchFamily="49" charset="-128"/>
              </a:rPr>
              <a:t>:</a:t>
            </a:r>
            <a:endParaRPr lang="en-US" sz="2400" dirty="0">
              <a:effectLst/>
              <a:latin typeface="Times New Roman" panose="02020603050405020304" pitchFamily="18" charset="0"/>
              <a:ea typeface="Times New Roman" panose="02020603050405020304" pitchFamily="18" charset="0"/>
            </a:endParaRPr>
          </a:p>
        </p:txBody>
      </p:sp>
      <p:sp>
        <p:nvSpPr>
          <p:cNvPr id="11" name="Rounded Rectangle 10">
            <a:extLst>
              <a:ext uri="{FF2B5EF4-FFF2-40B4-BE49-F238E27FC236}">
                <a16:creationId xmlns:a16="http://schemas.microsoft.com/office/drawing/2014/main" xmlns="" id="{0D5CBDB0-509C-451D-B9AD-FF7EC9785998}"/>
              </a:ext>
            </a:extLst>
          </p:cNvPr>
          <p:cNvSpPr>
            <a:spLocks noChangeArrowheads="1"/>
          </p:cNvSpPr>
          <p:nvPr/>
        </p:nvSpPr>
        <p:spPr bwMode="auto">
          <a:xfrm>
            <a:off x="2533336" y="3979890"/>
            <a:ext cx="9323884" cy="2486327"/>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xmlns="" id="{B622A319-AFC7-48BD-8C09-07E10CC53B2D}"/>
              </a:ext>
            </a:extLst>
          </p:cNvPr>
          <p:cNvSpPr/>
          <p:nvPr/>
        </p:nvSpPr>
        <p:spPr>
          <a:xfrm>
            <a:off x="334780" y="3936846"/>
            <a:ext cx="2198556" cy="2486327"/>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nSpc>
                <a:spcPct val="107000"/>
              </a:lnSpc>
              <a:tabLst>
                <a:tab pos="1386840" algn="l"/>
              </a:tabLst>
            </a:pPr>
            <a:r>
              <a:rPr lang="en-US" sz="2400" b="1" dirty="0">
                <a:solidFill>
                  <a:srgbClr val="0D0D0D"/>
                </a:solidFill>
                <a:effectLst/>
                <a:latin typeface="Times New Roman" panose="02020603050405020304" pitchFamily="18" charset="0"/>
                <a:ea typeface="MS Mincho" panose="02020609040205080304" pitchFamily="49" charset="-128"/>
              </a:rPr>
              <a:t>2. </a:t>
            </a:r>
            <a:r>
              <a:rPr lang="en-US" sz="2400" b="1" dirty="0" err="1">
                <a:solidFill>
                  <a:srgbClr val="0D0D0D"/>
                </a:solidFill>
                <a:effectLst/>
                <a:latin typeface="Times New Roman" panose="02020603050405020304" pitchFamily="18" charset="0"/>
                <a:ea typeface="MS Mincho" panose="02020609040205080304" pitchFamily="49" charset="-128"/>
              </a:rPr>
              <a:t>Nội</a:t>
            </a:r>
            <a:r>
              <a:rPr lang="en-US" sz="2400" b="1" dirty="0">
                <a:solidFill>
                  <a:srgbClr val="0D0D0D"/>
                </a:solidFill>
                <a:effectLst/>
                <a:latin typeface="Times New Roman" panose="02020603050405020304" pitchFamily="18" charset="0"/>
                <a:ea typeface="MS Mincho" panose="02020609040205080304" pitchFamily="49" charset="-128"/>
              </a:rPr>
              <a:t> dung, ý </a:t>
            </a:r>
            <a:r>
              <a:rPr lang="en-US" sz="2400" b="1" dirty="0" err="1">
                <a:solidFill>
                  <a:srgbClr val="0D0D0D"/>
                </a:solidFill>
                <a:effectLst/>
                <a:latin typeface="Times New Roman" panose="02020603050405020304" pitchFamily="18" charset="0"/>
                <a:ea typeface="MS Mincho" panose="02020609040205080304" pitchFamily="49" charset="-128"/>
              </a:rPr>
              <a:t>nghĩa</a:t>
            </a:r>
            <a:r>
              <a:rPr lang="en-US" sz="2400" b="1" dirty="0">
                <a:solidFill>
                  <a:srgbClr val="0D0D0D"/>
                </a:solidFill>
                <a:effectLst/>
                <a:latin typeface="Times New Roman" panose="02020603050405020304" pitchFamily="18" charset="0"/>
                <a:ea typeface="MS Mincho" panose="02020609040205080304" pitchFamily="49" charset="-128"/>
              </a:rPr>
              <a:t>:</a:t>
            </a:r>
            <a:endParaRPr lang="en-US" sz="24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xmlns="" id="{FDF404FC-74D0-4BC2-ABFB-0963EDD093A8}"/>
              </a:ext>
            </a:extLst>
          </p:cNvPr>
          <p:cNvSpPr txBox="1"/>
          <p:nvPr/>
        </p:nvSpPr>
        <p:spPr>
          <a:xfrm>
            <a:off x="2751943" y="1467920"/>
            <a:ext cx="9105277" cy="1757212"/>
          </a:xfrm>
          <a:prstGeom prst="rect">
            <a:avLst/>
          </a:prstGeom>
          <a:noFill/>
        </p:spPr>
        <p:txBody>
          <a:bodyPr wrap="square">
            <a:spAutoFit/>
          </a:bodyPr>
          <a:lstStyle/>
          <a:p>
            <a:pPr>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cấu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cốt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sắp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xếp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tiết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khéo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léo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tạo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sức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hấp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dẫn</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Xây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dựng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hai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đối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lập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tương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phản</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rPr>
              <a:t>- Chi </a:t>
            </a:r>
            <a:r>
              <a:rPr lang="en-US" sz="2400" dirty="0" err="1">
                <a:solidFill>
                  <a:srgbClr val="000000"/>
                </a:solidFill>
                <a:effectLst/>
                <a:latin typeface="Times New Roman" panose="02020603050405020304" pitchFamily="18" charset="0"/>
                <a:ea typeface="Times New Roman" panose="02020603050405020304" pitchFamily="18" charset="0"/>
              </a:rPr>
              <a:t>tiết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tưởng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kì</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ảo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hoang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đường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giàu</a:t>
            </a:r>
            <a:r>
              <a:rPr lang="en-US" sz="2400" dirty="0">
                <a:solidFill>
                  <a:srgbClr val="000000"/>
                </a:solidFill>
                <a:effectLst/>
                <a:latin typeface="Times New Roman" panose="02020603050405020304" pitchFamily="18" charset="0"/>
                <a:ea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rPr>
              <a:t>nghĩa</a:t>
            </a:r>
            <a:r>
              <a:rPr lang="en-US" sz="2400" b="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xmlns="" id="{966BCBDE-9F21-459D-AD6E-639AAF7D519A}"/>
              </a:ext>
            </a:extLst>
          </p:cNvPr>
          <p:cNvSpPr txBox="1"/>
          <p:nvPr/>
        </p:nvSpPr>
        <p:spPr>
          <a:xfrm>
            <a:off x="2623277" y="4258254"/>
            <a:ext cx="9144001" cy="1757212"/>
          </a:xfrm>
          <a:prstGeom prst="rect">
            <a:avLst/>
          </a:prstGeom>
          <a:noFill/>
        </p:spPr>
        <p:txBody>
          <a:bodyPr wrap="square">
            <a:spAutoFit/>
          </a:bodyPr>
          <a:lstStyle/>
          <a:p>
            <a:pPr>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Nội</a:t>
            </a:r>
            <a:r>
              <a:rPr lang="en-US" sz="2400" dirty="0">
                <a:solidFill>
                  <a:srgbClr val="000000"/>
                </a:solidFill>
                <a:effectLst/>
                <a:latin typeface="Times New Roman" panose="02020603050405020304" pitchFamily="18" charset="0"/>
                <a:ea typeface="Times New Roman" panose="02020603050405020304" pitchFamily="18" charset="0"/>
              </a:rPr>
              <a:t> dung: </a:t>
            </a:r>
            <a:r>
              <a:rPr lang="en-US" sz="2400" dirty="0" err="1">
                <a:solidFill>
                  <a:srgbClr val="000000"/>
                </a:solidFill>
                <a:effectLst/>
                <a:latin typeface="Times New Roman" panose="02020603050405020304" pitchFamily="18" charset="0"/>
                <a:ea typeface="Times New Roman" panose="02020603050405020304" pitchFamily="18" charset="0"/>
              </a:rPr>
              <a:t>Thạch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cổ</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tích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hùng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diệt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tinh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bàng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cứu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ước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niềm</a:t>
            </a:r>
            <a:r>
              <a:rPr lang="en-US" sz="2400" dirty="0">
                <a:solidFill>
                  <a:srgbClr val="000000"/>
                </a:solidFill>
                <a:effectLst/>
                <a:latin typeface="Times New Roman" panose="02020603050405020304" pitchFamily="18" charset="0"/>
                <a:ea typeface="Times New Roman" panose="02020603050405020304" pitchFamily="18" charset="0"/>
              </a:rPr>
              <a:t> tin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dân</a:t>
            </a:r>
            <a:r>
              <a:rPr lang="en-US" sz="2400" dirty="0">
                <a:solidFill>
                  <a:srgbClr val="000000"/>
                </a:solidFill>
                <a:effectLst/>
                <a:latin typeface="Times New Roman" panose="02020603050405020304" pitchFamily="18" charset="0"/>
                <a:ea typeface="Times New Roman" panose="02020603050405020304" pitchFamily="18" charset="0"/>
              </a:rPr>
              <a:t> ta </a:t>
            </a:r>
            <a:r>
              <a:rPr lang="en-US" sz="2400" dirty="0" err="1">
                <a:solidFill>
                  <a:srgbClr val="000000"/>
                </a:solidFill>
                <a:effectLst/>
                <a:latin typeface="Times New Roman" panose="02020603050405020304" pitchFamily="18" charset="0"/>
                <a:ea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lý</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hội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chiến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chính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lương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thiện</a:t>
            </a:r>
            <a:r>
              <a:rPr lang="en-US" sz="24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1515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8" grpId="0" animBg="1"/>
      <p:bldP spid="7" grpId="0"/>
      <p:bldP spid="11" grpId="0" animBg="1"/>
      <p:bldP spid="14" grpId="0" animBg="1"/>
      <p:bldP spid="12"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1A07DFEA-8FDD-4DC7-B418-AAF729935673}"/>
              </a:ext>
            </a:extLst>
          </p:cNvPr>
          <p:cNvSpPr>
            <a:spLocks noChangeArrowheads="1"/>
          </p:cNvSpPr>
          <p:nvPr/>
        </p:nvSpPr>
        <p:spPr bwMode="auto">
          <a:xfrm>
            <a:off x="4134191" y="321273"/>
            <a:ext cx="3320483" cy="628832"/>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DFDD9DCD-39C8-4BDE-A0EE-E05F89C21CC2}"/>
              </a:ext>
            </a:extLst>
          </p:cNvPr>
          <p:cNvSpPr>
            <a:spLocks noChangeArrowheads="1"/>
          </p:cNvSpPr>
          <p:nvPr/>
        </p:nvSpPr>
        <p:spPr bwMode="auto">
          <a:xfrm>
            <a:off x="2720715" y="2266790"/>
            <a:ext cx="9358858" cy="3323988"/>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A2215191-AFF6-4824-B9AF-598DB70A951D}"/>
              </a:ext>
            </a:extLst>
          </p:cNvPr>
          <p:cNvSpPr txBox="1"/>
          <p:nvPr/>
        </p:nvSpPr>
        <p:spPr>
          <a:xfrm>
            <a:off x="4718155" y="404856"/>
            <a:ext cx="3511446" cy="461665"/>
          </a:xfrm>
          <a:prstGeom prst="rect">
            <a:avLst/>
          </a:prstGeom>
          <a:noFill/>
        </p:spPr>
        <p:txBody>
          <a:bodyPr wrap="square">
            <a:spAutoFit/>
          </a:bodyPr>
          <a:lstStyle/>
          <a:p>
            <a:r>
              <a:rPr lang="en-US" sz="2400" b="1" dirty="0">
                <a:solidFill>
                  <a:srgbClr val="FF0000"/>
                </a:solidFill>
                <a:effectLst/>
                <a:latin typeface="Times New Roman" panose="02020603050405020304" pitchFamily="18" charset="0"/>
                <a:ea typeface="Times New Roman" panose="02020603050405020304" pitchFamily="18" charset="0"/>
              </a:rPr>
              <a:t>IV.</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b="1" dirty="0">
                <a:solidFill>
                  <a:srgbClr val="FF0000"/>
                </a:solidFill>
                <a:effectLst/>
                <a:latin typeface="Times New Roman" panose="02020603050405020304" pitchFamily="18" charset="0"/>
                <a:ea typeface="Times New Roman" panose="02020603050405020304" pitchFamily="18" charset="0"/>
              </a:rPr>
              <a:t>LUYỆN ĐỀ</a:t>
            </a:r>
            <a:endParaRPr lang="en-US" sz="2400" dirty="0"/>
          </a:p>
        </p:txBody>
      </p:sp>
      <p:sp>
        <p:nvSpPr>
          <p:cNvPr id="8" name="Rounded Rectangle 10">
            <a:extLst>
              <a:ext uri="{FF2B5EF4-FFF2-40B4-BE49-F238E27FC236}">
                <a16:creationId xmlns:a16="http://schemas.microsoft.com/office/drawing/2014/main" xmlns="" id="{06064C55-F3A1-4152-A68E-AD7C985ECBAA}"/>
              </a:ext>
            </a:extLst>
          </p:cNvPr>
          <p:cNvSpPr>
            <a:spLocks noChangeArrowheads="1"/>
          </p:cNvSpPr>
          <p:nvPr/>
        </p:nvSpPr>
        <p:spPr bwMode="auto">
          <a:xfrm>
            <a:off x="474974" y="1076362"/>
            <a:ext cx="3320483" cy="628832"/>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3" name="Flowchart: Multidocument 12">
            <a:extLst>
              <a:ext uri="{FF2B5EF4-FFF2-40B4-BE49-F238E27FC236}">
                <a16:creationId xmlns:a16="http://schemas.microsoft.com/office/drawing/2014/main" xmlns="" id="{B5FC0FD4-B98A-44CF-924A-A8A58F8FC9C4}"/>
              </a:ext>
            </a:extLst>
          </p:cNvPr>
          <p:cNvSpPr/>
          <p:nvPr/>
        </p:nvSpPr>
        <p:spPr>
          <a:xfrm>
            <a:off x="112427" y="2266790"/>
            <a:ext cx="2608288" cy="3431263"/>
          </a:xfrm>
          <a:prstGeom prst="flowChartMultidocumen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595EF025-215F-4A48-88C9-B13B2781E46F}"/>
              </a:ext>
            </a:extLst>
          </p:cNvPr>
          <p:cNvSpPr txBox="1"/>
          <p:nvPr/>
        </p:nvSpPr>
        <p:spPr>
          <a:xfrm>
            <a:off x="594312" y="1159946"/>
            <a:ext cx="6108490" cy="461665"/>
          </a:xfrm>
          <a:prstGeom prst="rect">
            <a:avLst/>
          </a:prstGeom>
          <a:noFill/>
        </p:spPr>
        <p:txBody>
          <a:bodyPr wrap="square">
            <a:spAutoFit/>
          </a:bodyPr>
          <a:lstStyle/>
          <a:p>
            <a:pPr algn="just">
              <a:tabLst>
                <a:tab pos="400050" algn="l"/>
              </a:tabLst>
            </a:pPr>
            <a:r>
              <a:rPr lang="en-US" sz="2400" u="sng" dirty="0">
                <a:solidFill>
                  <a:srgbClr val="FF0000"/>
                </a:solidFill>
                <a:effectLst/>
                <a:latin typeface="Times New Roman" panose="02020603050405020304" pitchFamily="18" charset="0"/>
                <a:ea typeface="Times New Roman" panose="02020603050405020304" pitchFamily="18" charset="0"/>
              </a:rPr>
              <a:t>*</a:t>
            </a:r>
            <a:r>
              <a:rPr lang="en-US" sz="2400" u="sng" dirty="0" err="1">
                <a:solidFill>
                  <a:srgbClr val="FF0000"/>
                </a:solidFill>
                <a:effectLst/>
                <a:latin typeface="Times New Roman" panose="02020603050405020304" pitchFamily="18" charset="0"/>
                <a:ea typeface="Times New Roman" panose="02020603050405020304" pitchFamily="18" charset="0"/>
              </a:rPr>
              <a:t>Bài</a:t>
            </a:r>
            <a:r>
              <a:rPr lang="en-US" sz="2400" u="sng" dirty="0">
                <a:solidFill>
                  <a:srgbClr val="FF0000"/>
                </a:solidFill>
                <a:effectLst/>
                <a:latin typeface="Times New Roman" panose="02020603050405020304" pitchFamily="18" charset="0"/>
                <a:ea typeface="Times New Roman" panose="02020603050405020304" pitchFamily="18" charset="0"/>
              </a:rPr>
              <a:t> </a:t>
            </a:r>
            <a:r>
              <a:rPr lang="en-US" sz="2400" u="sng" dirty="0" err="1">
                <a:solidFill>
                  <a:srgbClr val="FF0000"/>
                </a:solidFill>
                <a:effectLst/>
                <a:latin typeface="Times New Roman" panose="02020603050405020304" pitchFamily="18" charset="0"/>
                <a:ea typeface="Times New Roman" panose="02020603050405020304" pitchFamily="18" charset="0"/>
              </a:rPr>
              <a:t>tập</a:t>
            </a:r>
            <a:r>
              <a:rPr lang="en-US" sz="2400" u="sng" dirty="0">
                <a:solidFill>
                  <a:srgbClr val="FF0000"/>
                </a:solidFill>
                <a:effectLst/>
                <a:latin typeface="Times New Roman" panose="02020603050405020304" pitchFamily="18" charset="0"/>
                <a:ea typeface="Times New Roman" panose="02020603050405020304" pitchFamily="18" charset="0"/>
              </a:rPr>
              <a:t> </a:t>
            </a:r>
            <a:r>
              <a:rPr lang="en-US" sz="2400" u="sng" dirty="0" err="1">
                <a:solidFill>
                  <a:srgbClr val="FF0000"/>
                </a:solidFill>
                <a:effectLst/>
                <a:latin typeface="Times New Roman" panose="02020603050405020304" pitchFamily="18" charset="0"/>
                <a:ea typeface="Times New Roman" panose="02020603050405020304" pitchFamily="18" charset="0"/>
              </a:rPr>
              <a:t>trắc</a:t>
            </a:r>
            <a:r>
              <a:rPr lang="en-US" sz="2400" u="sng" dirty="0">
                <a:solidFill>
                  <a:srgbClr val="FF0000"/>
                </a:solidFill>
                <a:effectLst/>
                <a:latin typeface="Times New Roman" panose="02020603050405020304" pitchFamily="18" charset="0"/>
                <a:ea typeface="Times New Roman" panose="02020603050405020304" pitchFamily="18" charset="0"/>
              </a:rPr>
              <a:t> </a:t>
            </a:r>
            <a:r>
              <a:rPr lang="en-US" sz="2400" u="sng" dirty="0" err="1">
                <a:solidFill>
                  <a:srgbClr val="FF0000"/>
                </a:solidFill>
                <a:effectLst/>
                <a:latin typeface="Times New Roman" panose="02020603050405020304" pitchFamily="18" charset="0"/>
                <a:ea typeface="Times New Roman" panose="02020603050405020304" pitchFamily="18" charset="0"/>
              </a:rPr>
              <a:t>nghiệm</a:t>
            </a:r>
            <a:r>
              <a:rPr lang="en-US" sz="2400" u="sng" dirty="0">
                <a:solidFill>
                  <a:srgbClr val="FF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xmlns="" id="{C5680280-8315-4559-9A45-F83629B2437F}"/>
              </a:ext>
            </a:extLst>
          </p:cNvPr>
          <p:cNvSpPr txBox="1"/>
          <p:nvPr/>
        </p:nvSpPr>
        <p:spPr>
          <a:xfrm>
            <a:off x="112427" y="2913122"/>
            <a:ext cx="2091128" cy="2677656"/>
          </a:xfrm>
          <a:prstGeom prst="rect">
            <a:avLst/>
          </a:prstGeom>
          <a:noFill/>
        </p:spPr>
        <p:txBody>
          <a:bodyPr wrap="square">
            <a:spAutoFit/>
          </a:bodyPr>
          <a:lstStyle/>
          <a:p>
            <a:pPr algn="just">
              <a:spcAft>
                <a:spcPts val="1500"/>
              </a:spcAft>
            </a:pPr>
            <a:r>
              <a:rPr lang="en-US" sz="2400" b="1" dirty="0" err="1">
                <a:solidFill>
                  <a:srgbClr val="0D0D0D"/>
                </a:solidFill>
                <a:effectLst/>
                <a:latin typeface="Times New Roman" panose="02020603050405020304" pitchFamily="18" charset="0"/>
                <a:ea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rPr>
              <a:t> 1</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Câu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nào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dưới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đây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nói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hoàn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cảnh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Thạch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Sanh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chàng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lớn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lên</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xmlns="" id="{1387085C-7CB5-45CA-A62C-BCF41E7E4FB6}"/>
              </a:ext>
            </a:extLst>
          </p:cNvPr>
          <p:cNvSpPr txBox="1"/>
          <p:nvPr/>
        </p:nvSpPr>
        <p:spPr>
          <a:xfrm>
            <a:off x="2720715" y="2855413"/>
            <a:ext cx="9358858" cy="2146742"/>
          </a:xfrm>
          <a:prstGeom prst="rect">
            <a:avLst/>
          </a:prstGeom>
          <a:noFill/>
        </p:spPr>
        <p:txBody>
          <a:bodyPr wrap="square">
            <a:spAutoFit/>
          </a:bodyPr>
          <a:lstStyle/>
          <a:p>
            <a:pPr algn="just">
              <a:spcAft>
                <a:spcPts val="1500"/>
              </a:spcAft>
            </a:pPr>
            <a:r>
              <a:rPr lang="en-US" sz="2400" dirty="0">
                <a:solidFill>
                  <a:srgbClr val="0D0D0D"/>
                </a:solidFill>
                <a:effectLst/>
                <a:latin typeface="Times New Roman" panose="02020603050405020304" pitchFamily="18" charset="0"/>
                <a:ea typeface="Times New Roman" panose="02020603050405020304" pitchFamily="18" charset="0"/>
              </a:rPr>
              <a:t>A. </a:t>
            </a:r>
            <a:r>
              <a:rPr lang="en-US" sz="2400" dirty="0" err="1">
                <a:solidFill>
                  <a:srgbClr val="0D0D0D"/>
                </a:solidFill>
                <a:effectLst/>
                <a:latin typeface="Times New Roman" panose="02020603050405020304" pitchFamily="18" charset="0"/>
                <a:ea typeface="Times New Roman" panose="02020603050405020304" pitchFamily="18" charset="0"/>
              </a:rPr>
              <a:t>Mồ</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côi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cả</a:t>
            </a:r>
            <a:r>
              <a:rPr lang="en-US" sz="2400" dirty="0">
                <a:solidFill>
                  <a:srgbClr val="0D0D0D"/>
                </a:solidFill>
                <a:effectLst/>
                <a:latin typeface="Times New Roman" panose="02020603050405020304" pitchFamily="18" charset="0"/>
                <a:ea typeface="Times New Roman" panose="02020603050405020304" pitchFamily="18" charset="0"/>
              </a:rPr>
              <a:t> cha </a:t>
            </a:r>
            <a:r>
              <a:rPr lang="en-US" sz="2400" dirty="0" err="1">
                <a:solidFill>
                  <a:srgbClr val="0D0D0D"/>
                </a:solidFill>
                <a:effectLst/>
                <a:latin typeface="Times New Roman" panose="02020603050405020304" pitchFamily="18" charset="0"/>
                <a:ea typeface="Times New Roman" panose="02020603050405020304" pitchFamily="18" charset="0"/>
              </a:rPr>
              <a:t>lẫn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mẹ</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sống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lủi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thủi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túp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lều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dựng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dưới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gốc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đa</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spcAft>
                <a:spcPts val="1500"/>
              </a:spcAft>
            </a:pPr>
            <a:r>
              <a:rPr lang="en-US" sz="2400" dirty="0">
                <a:solidFill>
                  <a:srgbClr val="0D0D0D"/>
                </a:solidFill>
                <a:effectLst/>
                <a:latin typeface="Times New Roman" panose="02020603050405020304" pitchFamily="18" charset="0"/>
                <a:ea typeface="Times New Roman" panose="02020603050405020304" pitchFamily="18" charset="0"/>
              </a:rPr>
              <a:t>B. </a:t>
            </a:r>
            <a:r>
              <a:rPr lang="en-US" sz="2400" dirty="0" err="1">
                <a:solidFill>
                  <a:srgbClr val="0D0D0D"/>
                </a:solidFill>
                <a:effectLst/>
                <a:latin typeface="Times New Roman" panose="02020603050405020304" pitchFamily="18" charset="0"/>
                <a:ea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vợ</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chồng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bá</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hộ</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thương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tình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nhận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làm</a:t>
            </a:r>
            <a:r>
              <a:rPr lang="en-US" sz="2400" dirty="0">
                <a:solidFill>
                  <a:srgbClr val="0D0D0D"/>
                </a:solidFill>
                <a:effectLst/>
                <a:latin typeface="Times New Roman" panose="02020603050405020304" pitchFamily="18" charset="0"/>
                <a:ea typeface="Times New Roman" panose="02020603050405020304" pitchFamily="18" charset="0"/>
              </a:rPr>
              <a:t> con </a:t>
            </a:r>
            <a:r>
              <a:rPr lang="en-US" sz="2400" dirty="0" err="1">
                <a:solidFill>
                  <a:srgbClr val="0D0D0D"/>
                </a:solidFill>
                <a:effectLst/>
                <a:latin typeface="Times New Roman" panose="02020603050405020304" pitchFamily="18" charset="0"/>
                <a:ea typeface="Times New Roman" panose="02020603050405020304" pitchFamily="18" charset="0"/>
              </a:rPr>
              <a:t>nuôi</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spcAft>
                <a:spcPts val="1500"/>
              </a:spcAft>
            </a:pPr>
            <a:r>
              <a:rPr lang="en-US" sz="2400" dirty="0">
                <a:solidFill>
                  <a:srgbClr val="0D0D0D"/>
                </a:solidFill>
                <a:effectLst/>
                <a:latin typeface="Times New Roman" panose="02020603050405020304" pitchFamily="18" charset="0"/>
                <a:ea typeface="Times New Roman" panose="02020603050405020304" pitchFamily="18" charset="0"/>
              </a:rPr>
              <a:t>C. </a:t>
            </a:r>
            <a:r>
              <a:rPr lang="en-US" sz="2400" dirty="0" err="1">
                <a:solidFill>
                  <a:srgbClr val="0D0D0D"/>
                </a:solidFill>
                <a:effectLst/>
                <a:latin typeface="Times New Roman" panose="02020603050405020304" pitchFamily="18" charset="0"/>
                <a:ea typeface="Times New Roman" panose="02020603050405020304" pitchFamily="18" charset="0"/>
              </a:rPr>
              <a:t>Cuộc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sống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rất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nghèo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khổ</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tài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lưỡi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búa</a:t>
            </a:r>
            <a:r>
              <a:rPr lang="en-US" sz="2400" dirty="0">
                <a:solidFill>
                  <a:srgbClr val="0D0D0D"/>
                </a:solidFill>
                <a:effectLst/>
                <a:latin typeface="Times New Roman" panose="02020603050405020304" pitchFamily="18" charset="0"/>
                <a:ea typeface="Times New Roman" panose="02020603050405020304" pitchFamily="18" charset="0"/>
              </a:rPr>
              <a:t> do cha </a:t>
            </a:r>
            <a:r>
              <a:rPr lang="en-US" sz="2400" dirty="0" err="1">
                <a:solidFill>
                  <a:srgbClr val="0D0D0D"/>
                </a:solidFill>
                <a:effectLst/>
                <a:latin typeface="Times New Roman" panose="02020603050405020304" pitchFamily="18" charset="0"/>
                <a:ea typeface="Times New Roman" panose="02020603050405020304" pitchFamily="18" charset="0"/>
              </a:rPr>
              <a:t>để</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lại</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spcAft>
                <a:spcPts val="1500"/>
              </a:spcAft>
            </a:pPr>
            <a:r>
              <a:rPr lang="en-US" sz="2400" dirty="0">
                <a:solidFill>
                  <a:srgbClr val="0D0D0D"/>
                </a:solidFill>
                <a:effectLst/>
                <a:latin typeface="Times New Roman" panose="02020603050405020304" pitchFamily="18" charset="0"/>
                <a:ea typeface="Times New Roman" panose="02020603050405020304" pitchFamily="18" charset="0"/>
              </a:rPr>
              <a:t>D. </a:t>
            </a:r>
            <a:r>
              <a:rPr lang="en-US" sz="2400" dirty="0" err="1">
                <a:solidFill>
                  <a:srgbClr val="0D0D0D"/>
                </a:solidFill>
                <a:effectLst/>
                <a:latin typeface="Times New Roman" panose="02020603050405020304" pitchFamily="18" charset="0"/>
                <a:ea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Ngọc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Hoàng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sai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xuống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dạy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võ</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nghệ</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xmlns="" id="{E8EC14DA-232F-4C66-A40F-1CBEE53B17D0}"/>
              </a:ext>
            </a:extLst>
          </p:cNvPr>
          <p:cNvSpPr txBox="1"/>
          <p:nvPr/>
        </p:nvSpPr>
        <p:spPr>
          <a:xfrm>
            <a:off x="2720715" y="3414010"/>
            <a:ext cx="2454639" cy="461665"/>
          </a:xfrm>
          <a:prstGeom prst="rect">
            <a:avLst/>
          </a:prstGeom>
          <a:noFill/>
        </p:spPr>
        <p:txBody>
          <a:bodyPr wrap="square">
            <a:spAutoFit/>
          </a:bodyPr>
          <a:lstStyle/>
          <a:p>
            <a:r>
              <a:rPr lang="en-US" sz="2400" b="1" dirty="0">
                <a:solidFill>
                  <a:srgbClr val="FF0000"/>
                </a:solidFill>
                <a:latin typeface="Times New Roman" panose="02020603050405020304" pitchFamily="18" charset="0"/>
              </a:rPr>
              <a:t>B</a:t>
            </a:r>
            <a:endParaRPr lang="en-US" sz="2400" dirty="0">
              <a:solidFill>
                <a:srgbClr val="FF0000"/>
              </a:solidFill>
            </a:endParaRPr>
          </a:p>
        </p:txBody>
      </p:sp>
    </p:spTree>
    <p:extLst>
      <p:ext uri="{BB962C8B-B14F-4D97-AF65-F5344CB8AC3E}">
        <p14:creationId xmlns:p14="http://schemas.microsoft.com/office/powerpoint/2010/main" val="197809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8" grpId="0" animBg="1"/>
      <p:bldP spid="13" grpId="0" animBg="1"/>
      <p:bldP spid="7" grpId="0"/>
      <p:bldP spid="11"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xmlns="" id="{A7CB3061-5C49-4203-9353-697D26C074D5}"/>
              </a:ext>
            </a:extLst>
          </p:cNvPr>
          <p:cNvSpPr>
            <a:spLocks noChangeArrowheads="1"/>
          </p:cNvSpPr>
          <p:nvPr/>
        </p:nvSpPr>
        <p:spPr bwMode="auto">
          <a:xfrm>
            <a:off x="2891534" y="334149"/>
            <a:ext cx="9070617" cy="2934325"/>
          </a:xfrm>
          <a:prstGeom prst="roundRect">
            <a:avLst>
              <a:gd name="adj" fmla="val 16667"/>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 name="Flowchart: Multidocument 1">
            <a:extLst>
              <a:ext uri="{FF2B5EF4-FFF2-40B4-BE49-F238E27FC236}">
                <a16:creationId xmlns:a16="http://schemas.microsoft.com/office/drawing/2014/main" xmlns="" id="{DA3A9FD1-865A-47BD-BF00-7A822C6F2563}"/>
              </a:ext>
            </a:extLst>
          </p:cNvPr>
          <p:cNvSpPr/>
          <p:nvPr/>
        </p:nvSpPr>
        <p:spPr>
          <a:xfrm>
            <a:off x="178322" y="465734"/>
            <a:ext cx="2693233" cy="2802740"/>
          </a:xfrm>
          <a:prstGeom prst="flowChartMultidocumen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dirty="0">
              <a:latin typeface="Times New Roman" panose="02020603050405020304" pitchFamily="18" charset="0"/>
              <a:cs typeface="Times New Roman" panose="02020603050405020304" pitchFamily="18" charset="0"/>
            </a:endParaRPr>
          </a:p>
        </p:txBody>
      </p:sp>
      <p:sp>
        <p:nvSpPr>
          <p:cNvPr id="9" name="Rounded Rectangle 10">
            <a:extLst>
              <a:ext uri="{FF2B5EF4-FFF2-40B4-BE49-F238E27FC236}">
                <a16:creationId xmlns:a16="http://schemas.microsoft.com/office/drawing/2014/main" xmlns="" id="{A5D72344-C53F-418B-8B04-3CCDB5827451}"/>
              </a:ext>
            </a:extLst>
          </p:cNvPr>
          <p:cNvSpPr>
            <a:spLocks noChangeArrowheads="1"/>
          </p:cNvSpPr>
          <p:nvPr/>
        </p:nvSpPr>
        <p:spPr bwMode="auto">
          <a:xfrm>
            <a:off x="2795036" y="3555142"/>
            <a:ext cx="9287035" cy="3046988"/>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Flowchart: Multidocument 9">
            <a:extLst>
              <a:ext uri="{FF2B5EF4-FFF2-40B4-BE49-F238E27FC236}">
                <a16:creationId xmlns:a16="http://schemas.microsoft.com/office/drawing/2014/main" xmlns="" id="{1E3586DF-99FF-4A7A-8D46-7034C9EE0993}"/>
              </a:ext>
            </a:extLst>
          </p:cNvPr>
          <p:cNvSpPr/>
          <p:nvPr/>
        </p:nvSpPr>
        <p:spPr>
          <a:xfrm>
            <a:off x="229850" y="3634077"/>
            <a:ext cx="2596732" cy="3021556"/>
          </a:xfrm>
          <a:prstGeom prst="flowChartMultidocumen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73BD568A-1824-4E20-8D06-83A13163A4A5}"/>
              </a:ext>
            </a:extLst>
          </p:cNvPr>
          <p:cNvSpPr txBox="1"/>
          <p:nvPr/>
        </p:nvSpPr>
        <p:spPr>
          <a:xfrm>
            <a:off x="197374" y="1120355"/>
            <a:ext cx="2565188" cy="1938992"/>
          </a:xfrm>
          <a:prstGeom prst="rect">
            <a:avLst/>
          </a:prstGeom>
          <a:noFill/>
        </p:spPr>
        <p:txBody>
          <a:bodyPr wrap="square">
            <a:spAutoFit/>
          </a:bodyPr>
          <a:lstStyle/>
          <a:p>
            <a:pPr algn="just">
              <a:spcAft>
                <a:spcPts val="1500"/>
              </a:spcAft>
            </a:pP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Câu2.</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D56E1EED-8220-414B-A1FA-EEB57AA5F8C2}"/>
              </a:ext>
            </a:extLst>
          </p:cNvPr>
          <p:cNvSpPr txBox="1"/>
          <p:nvPr/>
        </p:nvSpPr>
        <p:spPr>
          <a:xfrm>
            <a:off x="3074536" y="543274"/>
            <a:ext cx="8791113" cy="2516073"/>
          </a:xfrm>
          <a:prstGeom prst="rect">
            <a:avLst/>
          </a:prstGeom>
          <a:noFill/>
        </p:spPr>
        <p:txBody>
          <a:bodyPr wrap="square">
            <a:spAutoFit/>
          </a:bodyPr>
          <a:lstStyle/>
          <a:p>
            <a:pPr algn="just">
              <a:spcAft>
                <a:spcPts val="15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phận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mồ</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15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che</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chở</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15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khỏe</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đem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15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B45D7FEE-85DC-421D-8813-A96853A3F901}"/>
              </a:ext>
            </a:extLst>
          </p:cNvPr>
          <p:cNvSpPr txBox="1"/>
          <p:nvPr/>
        </p:nvSpPr>
        <p:spPr>
          <a:xfrm>
            <a:off x="422850" y="3977977"/>
            <a:ext cx="2005557" cy="2677656"/>
          </a:xfrm>
          <a:prstGeom prst="rect">
            <a:avLst/>
          </a:prstGeom>
          <a:noFill/>
        </p:spPr>
        <p:txBody>
          <a:bodyPr wrap="square">
            <a:spAutoFit/>
          </a:bodyPr>
          <a:lstStyle/>
          <a:p>
            <a:pPr algn="just">
              <a:spcAft>
                <a:spcPts val="150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Rectangle 2">
            <a:extLst>
              <a:ext uri="{FF2B5EF4-FFF2-40B4-BE49-F238E27FC236}">
                <a16:creationId xmlns:a16="http://schemas.microsoft.com/office/drawing/2014/main" xmlns="" id="{516739E7-FE02-4969-B0ED-0121401E30B6}"/>
              </a:ext>
            </a:extLst>
          </p:cNvPr>
          <p:cNvSpPr>
            <a:spLocks noChangeArrowheads="1"/>
          </p:cNvSpPr>
          <p:nvPr/>
        </p:nvSpPr>
        <p:spPr bwMode="auto">
          <a:xfrm>
            <a:off x="2859058" y="3908247"/>
            <a:ext cx="915898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Ngọc</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Hoàng</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sai</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xuống</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thai.</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thai</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Sanh</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mồ</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côi</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lẫn</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túp</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lều</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cạnh</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cốc</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đàn</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cất</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lính</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18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chư</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hầu</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bủn</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rủn</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nữa</a:t>
            </a:r>
            <a:r>
              <a:rPr kumimoji="0" lang="en-US" altLang="en-US" sz="2400" b="0" i="0" u="none" strike="noStrike" cap="none" normalizeH="0" baseline="0" dirty="0">
                <a:ln>
                  <a:noFill/>
                </a:ln>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476C1E49-80C5-4634-AE3B-689AFE2FEE0C}"/>
              </a:ext>
            </a:extLst>
          </p:cNvPr>
          <p:cNvSpPr txBox="1"/>
          <p:nvPr/>
        </p:nvSpPr>
        <p:spPr>
          <a:xfrm>
            <a:off x="2841575" y="4646951"/>
            <a:ext cx="2454639" cy="461665"/>
          </a:xfrm>
          <a:prstGeom prst="rect">
            <a:avLst/>
          </a:prstGeom>
          <a:noFill/>
        </p:spPr>
        <p:txBody>
          <a:bodyPr wrap="square">
            <a:spAutoFit/>
          </a:bodyPr>
          <a:lstStyle/>
          <a:p>
            <a:r>
              <a:rPr lang="en-US" sz="2400" b="1" dirty="0">
                <a:solidFill>
                  <a:srgbClr val="FF0000"/>
                </a:solidFill>
                <a:effectLst/>
                <a:latin typeface="Times New Roman" panose="02020603050405020304" pitchFamily="18" charset="0"/>
                <a:ea typeface="Times New Roman" panose="02020603050405020304" pitchFamily="18" charset="0"/>
              </a:rPr>
              <a:t>C</a:t>
            </a:r>
            <a:endParaRPr lang="en-US" sz="2400" dirty="0">
              <a:solidFill>
                <a:srgbClr val="FF0000"/>
              </a:solidFill>
            </a:endParaRPr>
          </a:p>
        </p:txBody>
      </p:sp>
      <p:sp>
        <p:nvSpPr>
          <p:cNvPr id="19" name="TextBox 18">
            <a:extLst>
              <a:ext uri="{FF2B5EF4-FFF2-40B4-BE49-F238E27FC236}">
                <a16:creationId xmlns:a16="http://schemas.microsoft.com/office/drawing/2014/main" xmlns="" id="{4FD10608-8243-4A2D-8E2F-F7B8F87A8AA0}"/>
              </a:ext>
            </a:extLst>
          </p:cNvPr>
          <p:cNvSpPr txBox="1"/>
          <p:nvPr/>
        </p:nvSpPr>
        <p:spPr>
          <a:xfrm>
            <a:off x="3059546" y="1651261"/>
            <a:ext cx="2454639" cy="461665"/>
          </a:xfrm>
          <a:prstGeom prst="rect">
            <a:avLst/>
          </a:prstGeom>
          <a:noFill/>
        </p:spPr>
        <p:txBody>
          <a:bodyPr wrap="square">
            <a:spAutoFit/>
          </a:bodyPr>
          <a:lstStyle/>
          <a:p>
            <a:r>
              <a:rPr lang="en-US" sz="2400" b="1" dirty="0">
                <a:solidFill>
                  <a:srgbClr val="FF0000"/>
                </a:solidFill>
                <a:effectLst/>
                <a:latin typeface="Times New Roman" panose="02020603050405020304" pitchFamily="18" charset="0"/>
                <a:ea typeface="Times New Roman" panose="02020603050405020304" pitchFamily="18" charset="0"/>
              </a:rPr>
              <a:t>C</a:t>
            </a:r>
            <a:endParaRPr lang="en-US" sz="2400" dirty="0">
              <a:solidFill>
                <a:srgbClr val="FF0000"/>
              </a:solidFill>
            </a:endParaRPr>
          </a:p>
        </p:txBody>
      </p:sp>
    </p:spTree>
    <p:extLst>
      <p:ext uri="{BB962C8B-B14F-4D97-AF65-F5344CB8AC3E}">
        <p14:creationId xmlns:p14="http://schemas.microsoft.com/office/powerpoint/2010/main" val="222070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9" grpId="0" animBg="1"/>
      <p:bldP spid="10" grpId="0" animBg="1"/>
      <p:bldP spid="11" grpId="0"/>
      <p:bldP spid="13" grpId="0"/>
      <p:bldP spid="14" grpId="0"/>
      <p:bldP spid="16" grpId="0"/>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0">
            <a:extLst>
              <a:ext uri="{FF2B5EF4-FFF2-40B4-BE49-F238E27FC236}">
                <a16:creationId xmlns:a16="http://schemas.microsoft.com/office/drawing/2014/main" xmlns="" id="{9B6AF5A0-3786-4DB4-A46E-11E3CDBE309D}"/>
              </a:ext>
            </a:extLst>
          </p:cNvPr>
          <p:cNvSpPr>
            <a:spLocks noChangeArrowheads="1"/>
          </p:cNvSpPr>
          <p:nvPr/>
        </p:nvSpPr>
        <p:spPr bwMode="auto">
          <a:xfrm>
            <a:off x="4197246" y="1214202"/>
            <a:ext cx="7697286" cy="4242218"/>
          </a:xfrm>
          <a:prstGeom prst="roundRect">
            <a:avLst>
              <a:gd name="adj" fmla="val 16667"/>
            </a:avLst>
          </a:prstGeom>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Flowchart: Multidocument 5">
            <a:extLst>
              <a:ext uri="{FF2B5EF4-FFF2-40B4-BE49-F238E27FC236}">
                <a16:creationId xmlns:a16="http://schemas.microsoft.com/office/drawing/2014/main" xmlns="" id="{75A18DA7-8032-4DD9-B382-2FBA3C85E769}"/>
              </a:ext>
            </a:extLst>
          </p:cNvPr>
          <p:cNvSpPr/>
          <p:nvPr/>
        </p:nvSpPr>
        <p:spPr>
          <a:xfrm>
            <a:off x="389420" y="1633927"/>
            <a:ext cx="3807826" cy="3252865"/>
          </a:xfrm>
          <a:prstGeom prst="flowChartMultidocumen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8AEB2363-5E15-46C8-B809-61F93A142FF9}"/>
              </a:ext>
            </a:extLst>
          </p:cNvPr>
          <p:cNvSpPr txBox="1"/>
          <p:nvPr/>
        </p:nvSpPr>
        <p:spPr>
          <a:xfrm>
            <a:off x="569626" y="2514201"/>
            <a:ext cx="2923082" cy="2308324"/>
          </a:xfrm>
          <a:prstGeom prst="rect">
            <a:avLst/>
          </a:prstGeom>
          <a:noFill/>
        </p:spPr>
        <p:txBody>
          <a:bodyPr wrap="square">
            <a:spAutoFit/>
          </a:bodyPr>
          <a:lstStyle/>
          <a:p>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mẹ</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a:t>
            </a:r>
          </a:p>
          <a:p>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CA4E98A2-C382-4DF6-9E83-9E1544A9FA13}"/>
              </a:ext>
            </a:extLst>
          </p:cNvPr>
          <p:cNvSpPr txBox="1"/>
          <p:nvPr/>
        </p:nvSpPr>
        <p:spPr>
          <a:xfrm>
            <a:off x="4445588" y="1633927"/>
            <a:ext cx="7448943" cy="2795958"/>
          </a:xfrm>
          <a:prstGeom prst="rect">
            <a:avLst/>
          </a:prstGeom>
          <a:noFill/>
        </p:spPr>
        <p:txBody>
          <a:bodyPr wrap="square">
            <a:spAutoFit/>
          </a:bodyPr>
          <a:lstStyle/>
          <a:p>
            <a:pPr>
              <a:lnSpc>
                <a:spcPct val="150000"/>
              </a:lnSpc>
            </a:pPr>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bụng</a:t>
            </a:r>
            <a:r>
              <a:rPr lang="en-US" sz="2400" dirty="0">
                <a:latin typeface="Times New Roman" panose="02020603050405020304" pitchFamily="18" charset="0"/>
                <a:cs typeface="Times New Roman" panose="02020603050405020304" pitchFamily="18" charset="0"/>
              </a:rPr>
              <a:t>.</a:t>
            </a:r>
          </a:p>
          <a:p>
            <a:pPr>
              <a:lnSpc>
                <a:spcPct val="150000"/>
              </a:lnSpc>
            </a:pPr>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xỉn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a:t>
            </a:r>
          </a:p>
          <a:p>
            <a:pPr>
              <a:lnSpc>
                <a:spcPct val="150000"/>
              </a:lnSpc>
            </a:pPr>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ác</a:t>
            </a:r>
            <a:r>
              <a:rPr lang="en-US" sz="2400" dirty="0">
                <a:latin typeface="Times New Roman" panose="02020603050405020304" pitchFamily="18" charset="0"/>
                <a:cs typeface="Times New Roman" panose="02020603050405020304" pitchFamily="18" charset="0"/>
              </a:rPr>
              <a:t>.</a:t>
            </a:r>
          </a:p>
          <a:p>
            <a:pPr>
              <a:lnSpc>
                <a:spcPct val="150000"/>
              </a:lnSpc>
            </a:pPr>
            <a:r>
              <a:rPr lang="en-US" sz="2400" dirty="0">
                <a:latin typeface="Times New Roman" panose="02020603050405020304" pitchFamily="18" charset="0"/>
                <a:cs typeface="Times New Roman" panose="02020603050405020304" pitchFamily="18" charset="0"/>
              </a:rPr>
              <a:t>D.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xmlns="" id="{69CBB5AF-13E6-4F50-832A-E631B30AA2E4}"/>
              </a:ext>
            </a:extLst>
          </p:cNvPr>
          <p:cNvSpPr txBox="1"/>
          <p:nvPr/>
        </p:nvSpPr>
        <p:spPr>
          <a:xfrm>
            <a:off x="4437412" y="2843665"/>
            <a:ext cx="2454639" cy="461665"/>
          </a:xfrm>
          <a:prstGeom prst="rect">
            <a:avLst/>
          </a:prstGeom>
          <a:noFill/>
        </p:spPr>
        <p:txBody>
          <a:bodyPr wrap="square">
            <a:spAutoFit/>
          </a:bodyPr>
          <a:lstStyle/>
          <a:p>
            <a:r>
              <a:rPr lang="en-US" sz="2400" b="1" dirty="0">
                <a:solidFill>
                  <a:srgbClr val="FF0000"/>
                </a:solidFill>
                <a:effectLst/>
                <a:latin typeface="Times New Roman" panose="02020603050405020304" pitchFamily="18" charset="0"/>
                <a:ea typeface="Times New Roman" panose="02020603050405020304" pitchFamily="18" charset="0"/>
              </a:rPr>
              <a:t>C</a:t>
            </a:r>
            <a:endParaRPr lang="en-US" sz="2400" dirty="0">
              <a:solidFill>
                <a:srgbClr val="FF0000"/>
              </a:solidFill>
            </a:endParaRPr>
          </a:p>
        </p:txBody>
      </p:sp>
    </p:spTree>
    <p:extLst>
      <p:ext uri="{BB962C8B-B14F-4D97-AF65-F5344CB8AC3E}">
        <p14:creationId xmlns:p14="http://schemas.microsoft.com/office/powerpoint/2010/main" val="337055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p:bldP spid="8"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0">
            <a:extLst>
              <a:ext uri="{FF2B5EF4-FFF2-40B4-BE49-F238E27FC236}">
                <a16:creationId xmlns:a16="http://schemas.microsoft.com/office/drawing/2014/main" xmlns="" id="{DD11AF3F-1522-45C4-B5D3-701DF0BB5CD9}"/>
              </a:ext>
            </a:extLst>
          </p:cNvPr>
          <p:cNvSpPr>
            <a:spLocks noChangeArrowheads="1"/>
          </p:cNvSpPr>
          <p:nvPr/>
        </p:nvSpPr>
        <p:spPr bwMode="auto">
          <a:xfrm>
            <a:off x="3232879" y="1370584"/>
            <a:ext cx="8814216" cy="4430609"/>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 name="Flowchart: Multidocument 1">
            <a:extLst>
              <a:ext uri="{FF2B5EF4-FFF2-40B4-BE49-F238E27FC236}">
                <a16:creationId xmlns:a16="http://schemas.microsoft.com/office/drawing/2014/main" xmlns="" id="{69095902-0DE7-461F-BFDF-F3EB3B30606E}"/>
              </a:ext>
            </a:extLst>
          </p:cNvPr>
          <p:cNvSpPr/>
          <p:nvPr/>
        </p:nvSpPr>
        <p:spPr>
          <a:xfrm>
            <a:off x="274819" y="1265652"/>
            <a:ext cx="2958060" cy="4900347"/>
          </a:xfrm>
          <a:prstGeom prst="flowChartMultidocumen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2400"/>
          </a:p>
        </p:txBody>
      </p:sp>
      <p:sp>
        <p:nvSpPr>
          <p:cNvPr id="6" name="TextBox 5">
            <a:extLst>
              <a:ext uri="{FF2B5EF4-FFF2-40B4-BE49-F238E27FC236}">
                <a16:creationId xmlns:a16="http://schemas.microsoft.com/office/drawing/2014/main" xmlns="" id="{100FF253-3DE7-4DCD-9DE1-5D87EFFF7E7A}"/>
              </a:ext>
            </a:extLst>
          </p:cNvPr>
          <p:cNvSpPr txBox="1"/>
          <p:nvPr/>
        </p:nvSpPr>
        <p:spPr>
          <a:xfrm>
            <a:off x="668936" y="2011015"/>
            <a:ext cx="2169826" cy="4154984"/>
          </a:xfrm>
          <a:prstGeom prst="rect">
            <a:avLst/>
          </a:prstGeom>
          <a:noFill/>
        </p:spPr>
        <p:txBody>
          <a:bodyPr wrap="square">
            <a:spAutoFit/>
          </a:bodyPr>
          <a:lstStyle/>
          <a:p>
            <a:pPr>
              <a:tabLst>
                <a:tab pos="400050" algn="l"/>
              </a:tabLs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p>
          <a:p>
            <a:pPr>
              <a:tabLst>
                <a:tab pos="400050" algn="l"/>
              </a:tabLst>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E455C3CA-9950-49B4-9EFC-57F700BA439A}"/>
              </a:ext>
            </a:extLst>
          </p:cNvPr>
          <p:cNvSpPr txBox="1"/>
          <p:nvPr/>
        </p:nvSpPr>
        <p:spPr>
          <a:xfrm>
            <a:off x="3377784" y="2192331"/>
            <a:ext cx="8814216" cy="3046988"/>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hòa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ta.</a:t>
            </a:r>
          </a:p>
          <a:p>
            <a:r>
              <a:rPr lang="en-US" sz="2400" dirty="0">
                <a:latin typeface="Times New Roman" panose="02020603050405020304" pitchFamily="18" charset="0"/>
                <a:cs typeface="Times New Roman" panose="02020603050405020304" pitchFamily="18" charset="0"/>
              </a:rPr>
              <a:t>B. Cho </a:t>
            </a:r>
            <a:r>
              <a:rPr lang="en-US" sz="2400" dirty="0" err="1">
                <a:latin typeface="Times New Roman" panose="02020603050405020304" pitchFamily="18" charset="0"/>
                <a:cs typeface="Times New Roman" panose="02020603050405020304" pitchFamily="18" charset="0"/>
              </a:rPr>
              <a:t>quân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ta.</a:t>
            </a:r>
          </a:p>
          <a:p>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Sanh</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D.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hòa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lợi</a:t>
            </a:r>
            <a:r>
              <a:rPr lang="en-US" sz="2400" dirty="0">
                <a:latin typeface="Times New Roman" panose="02020603050405020304" pitchFamily="18" charset="0"/>
                <a:cs typeface="Times New Roman" panose="02020603050405020304" pitchFamily="18" charset="0"/>
              </a:rPr>
              <a:t>.</a:t>
            </a:r>
          </a:p>
          <a:p>
            <a:pPr algn="just">
              <a:tabLst>
                <a:tab pos="400050" algn="l"/>
              </a:tabLst>
            </a:pP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839A1D7E-B97B-4181-B303-588D046C05D7}"/>
              </a:ext>
            </a:extLst>
          </p:cNvPr>
          <p:cNvSpPr txBox="1"/>
          <p:nvPr/>
        </p:nvSpPr>
        <p:spPr>
          <a:xfrm>
            <a:off x="3377784" y="2192331"/>
            <a:ext cx="2169826" cy="461665"/>
          </a:xfrm>
          <a:prstGeom prst="rect">
            <a:avLst/>
          </a:prstGeom>
          <a:noFill/>
        </p:spPr>
        <p:txBody>
          <a:bodyPr wrap="square">
            <a:spAutoFit/>
          </a:bodyPr>
          <a:lstStyle/>
          <a:p>
            <a:r>
              <a:rPr lang="en-US" sz="2400" b="1" dirty="0">
                <a:solidFill>
                  <a:srgbClr val="FF0000"/>
                </a:solidFill>
                <a:effectLst/>
                <a:latin typeface="Times New Roman" panose="02020603050405020304" pitchFamily="18" charset="0"/>
                <a:ea typeface="Times New Roman" panose="02020603050405020304" pitchFamily="18" charset="0"/>
              </a:rPr>
              <a:t>A</a:t>
            </a:r>
            <a:endParaRPr lang="en-US" sz="2400" dirty="0">
              <a:solidFill>
                <a:srgbClr val="FF0000"/>
              </a:solidFill>
            </a:endParaRPr>
          </a:p>
        </p:txBody>
      </p:sp>
    </p:spTree>
    <p:extLst>
      <p:ext uri="{BB962C8B-B14F-4D97-AF65-F5344CB8AC3E}">
        <p14:creationId xmlns:p14="http://schemas.microsoft.com/office/powerpoint/2010/main" val="228426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6" grpId="0"/>
      <p:bldP spid="8"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11" name="Rounded Rectangle 10">
            <a:extLst>
              <a:ext uri="{FF2B5EF4-FFF2-40B4-BE49-F238E27FC236}">
                <a16:creationId xmlns:a16="http://schemas.microsoft.com/office/drawing/2014/main" xmlns="" id="{64276771-4142-46D5-87C1-FEC28753CE13}"/>
              </a:ext>
            </a:extLst>
          </p:cNvPr>
          <p:cNvSpPr>
            <a:spLocks noChangeArrowheads="1"/>
          </p:cNvSpPr>
          <p:nvPr/>
        </p:nvSpPr>
        <p:spPr bwMode="auto">
          <a:xfrm>
            <a:off x="569030" y="413732"/>
            <a:ext cx="3320483" cy="628832"/>
          </a:xfrm>
          <a:prstGeom prst="roundRect">
            <a:avLst>
              <a:gd name="adj" fmla="val 16667"/>
            </a:avLst>
          </a:prstGeom>
          <a:solidFill>
            <a:srgbClr val="FFFF00"/>
          </a:solid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4" name="Rounded Rectangle 10">
            <a:extLst>
              <a:ext uri="{FF2B5EF4-FFF2-40B4-BE49-F238E27FC236}">
                <a16:creationId xmlns:a16="http://schemas.microsoft.com/office/drawing/2014/main" xmlns="" id="{8D4D56D1-06E9-44FB-B4EA-21C3DD6D1330}"/>
              </a:ext>
            </a:extLst>
          </p:cNvPr>
          <p:cNvSpPr>
            <a:spLocks noChangeArrowheads="1"/>
          </p:cNvSpPr>
          <p:nvPr/>
        </p:nvSpPr>
        <p:spPr bwMode="auto">
          <a:xfrm>
            <a:off x="569030" y="1418054"/>
            <a:ext cx="11079631" cy="4744207"/>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393DCB7D-C279-4B37-9CC2-5E6A0FA751E8}"/>
              </a:ext>
            </a:extLst>
          </p:cNvPr>
          <p:cNvSpPr txBox="1"/>
          <p:nvPr/>
        </p:nvSpPr>
        <p:spPr>
          <a:xfrm>
            <a:off x="1139279" y="489808"/>
            <a:ext cx="2286407" cy="461665"/>
          </a:xfrm>
          <a:prstGeom prst="rect">
            <a:avLst/>
          </a:prstGeom>
          <a:noFill/>
        </p:spPr>
        <p:txBody>
          <a:bodyPr wrap="square">
            <a:spAutoFit/>
          </a:bodyPr>
          <a:lstStyle/>
          <a:p>
            <a:pPr algn="just">
              <a:tabLst>
                <a:tab pos="400050" algn="l"/>
                <a:tab pos="628650" algn="l"/>
              </a:tabLst>
            </a:pPr>
            <a:r>
              <a:rPr lang="en-US" sz="2400" dirty="0">
                <a:solidFill>
                  <a:srgbClr val="FF0000"/>
                </a:solidFill>
                <a:effectLst/>
                <a:latin typeface="Times New Roman" panose="02020603050405020304" pitchFamily="18" charset="0"/>
                <a:ea typeface="Times New Roman" panose="02020603050405020304" pitchFamily="18" charset="0"/>
              </a:rPr>
              <a:t>*</a:t>
            </a:r>
            <a:r>
              <a:rPr lang="en-US" sz="2400" u="sng" dirty="0" err="1">
                <a:solidFill>
                  <a:srgbClr val="FF0000"/>
                </a:solidFill>
                <a:effectLst/>
                <a:latin typeface="Times New Roman" panose="02020603050405020304" pitchFamily="18" charset="0"/>
                <a:ea typeface="Times New Roman" panose="02020603050405020304" pitchFamily="18" charset="0"/>
              </a:rPr>
              <a:t>Đề</a:t>
            </a:r>
            <a:r>
              <a:rPr lang="en-US" sz="2400" u="sng" dirty="0">
                <a:solidFill>
                  <a:srgbClr val="FF0000"/>
                </a:solidFill>
                <a:effectLst/>
                <a:latin typeface="Times New Roman" panose="02020603050405020304" pitchFamily="18" charset="0"/>
                <a:ea typeface="Times New Roman" panose="02020603050405020304" pitchFamily="18" charset="0"/>
              </a:rPr>
              <a:t> </a:t>
            </a:r>
            <a:r>
              <a:rPr lang="en-US" sz="2400" u="sng" dirty="0" err="1">
                <a:solidFill>
                  <a:srgbClr val="FF0000"/>
                </a:solidFill>
                <a:effectLst/>
                <a:latin typeface="Times New Roman" panose="02020603050405020304" pitchFamily="18" charset="0"/>
                <a:ea typeface="Times New Roman" panose="02020603050405020304" pitchFamily="18" charset="0"/>
              </a:rPr>
              <a:t>đọc</a:t>
            </a:r>
            <a:r>
              <a:rPr lang="en-US" sz="2400" u="sng" dirty="0">
                <a:solidFill>
                  <a:srgbClr val="FF0000"/>
                </a:solidFill>
                <a:effectLst/>
                <a:latin typeface="Times New Roman" panose="02020603050405020304" pitchFamily="18" charset="0"/>
                <a:ea typeface="Times New Roman" panose="02020603050405020304" pitchFamily="18" charset="0"/>
              </a:rPr>
              <a:t> </a:t>
            </a:r>
            <a:r>
              <a:rPr lang="en-US" sz="2400" u="sng" dirty="0" err="1">
                <a:solidFill>
                  <a:srgbClr val="FF0000"/>
                </a:solidFill>
                <a:effectLst/>
                <a:latin typeface="Times New Roman" panose="02020603050405020304" pitchFamily="18" charset="0"/>
                <a:ea typeface="Times New Roman" panose="02020603050405020304" pitchFamily="18" charset="0"/>
              </a:rPr>
              <a:t>hiểu</a:t>
            </a:r>
            <a:r>
              <a:rPr lang="en-US" sz="2400" u="sng" dirty="0">
                <a:solidFill>
                  <a:srgbClr val="FF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xmlns="" id="{90080968-A571-4611-8A98-47BC48E8CC81}"/>
              </a:ext>
            </a:extLst>
          </p:cNvPr>
          <p:cNvSpPr txBox="1"/>
          <p:nvPr/>
        </p:nvSpPr>
        <p:spPr>
          <a:xfrm>
            <a:off x="1139279" y="1577873"/>
            <a:ext cx="2179983" cy="461665"/>
          </a:xfrm>
          <a:prstGeom prst="rect">
            <a:avLst/>
          </a:prstGeom>
          <a:noFill/>
        </p:spPr>
        <p:txBody>
          <a:bodyPr wrap="square">
            <a:spAutoFit/>
          </a:bodyPr>
          <a:lstStyle/>
          <a:p>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D0D0D"/>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01:</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p>
        </p:txBody>
      </p:sp>
      <p:sp>
        <p:nvSpPr>
          <p:cNvPr id="9" name="TextBox 8">
            <a:extLst>
              <a:ext uri="{FF2B5EF4-FFF2-40B4-BE49-F238E27FC236}">
                <a16:creationId xmlns:a16="http://schemas.microsoft.com/office/drawing/2014/main" xmlns="" id="{0326BA37-06E4-411C-8ED7-43082A98DC38}"/>
              </a:ext>
            </a:extLst>
          </p:cNvPr>
          <p:cNvSpPr txBox="1"/>
          <p:nvPr/>
        </p:nvSpPr>
        <p:spPr>
          <a:xfrm>
            <a:off x="2789582" y="1525729"/>
            <a:ext cx="8090452" cy="490199"/>
          </a:xfrm>
          <a:prstGeom prst="rect">
            <a:avLst/>
          </a:prstGeom>
          <a:noFill/>
        </p:spPr>
        <p:txBody>
          <a:bodyPr wrap="square">
            <a:spAutoFit/>
          </a:bodyPr>
          <a:lstStyle/>
          <a:p>
            <a:pPr algn="just">
              <a:lnSpc>
                <a:spcPct val="115000"/>
              </a:lnSpc>
              <a:tabLst>
                <a:tab pos="400050" algn="l"/>
              </a:tabLs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ED543BDC-A2AA-49FC-A1B5-7CF4B209AF7D}"/>
              </a:ext>
            </a:extLst>
          </p:cNvPr>
          <p:cNvSpPr txBox="1"/>
          <p:nvPr/>
        </p:nvSpPr>
        <p:spPr>
          <a:xfrm>
            <a:off x="726317" y="2175747"/>
            <a:ext cx="10711177" cy="3611053"/>
          </a:xfrm>
          <a:prstGeom prst="rect">
            <a:avLst/>
          </a:prstGeom>
          <a:noFill/>
        </p:spPr>
        <p:txBody>
          <a:bodyPr wrap="square">
            <a:spAutoFit/>
          </a:bodyPr>
          <a:lstStyle/>
          <a:p>
            <a:pPr algn="just"/>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hôm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rượu</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gánh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gánh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hắn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bụng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khoẻ</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voi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lân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gạ</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Sớm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mồ</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tứ</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cố</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săn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sóc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Chàng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giã</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gốc</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fontAlgn="base">
              <a:lnSpc>
                <a:spcPct val="115000"/>
              </a:lnSpc>
              <a:spcAft>
                <a:spcPts val="1200"/>
              </a:spcAft>
            </a:pP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Bấy</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vùng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chằn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lạ</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thịt</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Quan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bổ</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vây</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diệt</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trừ</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miếu</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thờ</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hằng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nạp</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mạng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chằn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thịt</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đỡ</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phá</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phách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421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5" grpId="0"/>
      <p:bldP spid="7"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821636" y="1139688"/>
            <a:ext cx="10654748" cy="4664764"/>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BA79FA34-3FED-40A6-B349-09826BFE9B84}"/>
              </a:ext>
            </a:extLst>
          </p:cNvPr>
          <p:cNvSpPr txBox="1"/>
          <p:nvPr/>
        </p:nvSpPr>
        <p:spPr>
          <a:xfrm>
            <a:off x="928141" y="2057855"/>
            <a:ext cx="10314481" cy="3471720"/>
          </a:xfrm>
          <a:prstGeom prst="rect">
            <a:avLst/>
          </a:prstGeom>
          <a:noFill/>
        </p:spPr>
        <p:txBody>
          <a:bodyPr wrap="square">
            <a:spAutoFit/>
          </a:bodyPr>
          <a:lstStyle/>
          <a:p>
            <a:pPr indent="457200" algn="just" fontAlgn="base">
              <a:lnSpc>
                <a:spcPct val="115000"/>
              </a:lnSpc>
              <a:spcAft>
                <a:spcPts val="1200"/>
              </a:spcAft>
            </a:pP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lượt</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nộp</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hắn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lừa</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chết</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Chiều</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hôm</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chờ</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kiếm</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củi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dọn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mâm</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rượu</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thịt</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ê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hề</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mời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fontAlgn="base">
              <a:lnSpc>
                <a:spcPct val="115000"/>
              </a:lnSpc>
              <a:spcAft>
                <a:spcPts val="1200"/>
              </a:spcAft>
              <a:buFont typeface="Times New Roman" panose="02020603050405020304" pitchFamily="18" charset="0"/>
              <a:buChar char="-"/>
            </a:pP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Đêm</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phiên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canh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miếu</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thờ</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ngặt</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dở</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cất</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mẻ</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rượu</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fontAlgn="base">
              <a:lnSpc>
                <a:spcPct val="115000"/>
              </a:lnSpc>
              <a:spcAft>
                <a:spcPts val="1200"/>
              </a:spcAft>
            </a:pP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thà</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ngay</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(Theo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Nguyễn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Đổng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316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2477693" y="1321071"/>
            <a:ext cx="9310254" cy="4137619"/>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992F3189-6578-4170-83E1-94F7B3C9B104}"/>
              </a:ext>
            </a:extLst>
          </p:cNvPr>
          <p:cNvSpPr txBox="1"/>
          <p:nvPr/>
        </p:nvSpPr>
        <p:spPr>
          <a:xfrm>
            <a:off x="2611582" y="1477023"/>
            <a:ext cx="9102436" cy="3903954"/>
          </a:xfrm>
          <a:prstGeom prst="rect">
            <a:avLst/>
          </a:prstGeom>
          <a:noFill/>
        </p:spPr>
        <p:txBody>
          <a:bodyPr wrap="square">
            <a:spAutoFit/>
          </a:bodyPr>
          <a:lstStyle/>
          <a:p>
            <a:pPr>
              <a:lnSpc>
                <a:spcPct val="150000"/>
              </a:lnSpc>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a:t>
            </a:r>
          </a:p>
          <a:p>
            <a:pPr>
              <a:lnSpc>
                <a:spcPct val="150000"/>
              </a:lnSpc>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ra chi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a:t>
            </a:r>
          </a:p>
          <a:p>
            <a:pPr>
              <a:lnSpc>
                <a:spcPct val="150000"/>
              </a:lnSpc>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Sanh</a:t>
            </a:r>
            <a:r>
              <a:rPr lang="en-US" sz="2400" dirty="0">
                <a:latin typeface="Times New Roman" panose="02020603050405020304" pitchFamily="18" charset="0"/>
                <a:cs typeface="Times New Roman" panose="02020603050405020304" pitchFamily="18" charset="0"/>
              </a:rPr>
              <a:t>? </a:t>
            </a:r>
          </a:p>
          <a:p>
            <a:pPr>
              <a:lnSpc>
                <a:spcPct val="150000"/>
              </a:lnSpc>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rút</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a:t>
            </a:r>
          </a:p>
        </p:txBody>
      </p:sp>
      <p:sp>
        <p:nvSpPr>
          <p:cNvPr id="11" name="Rectangle: Rounded Corners 10">
            <a:extLst>
              <a:ext uri="{FF2B5EF4-FFF2-40B4-BE49-F238E27FC236}">
                <a16:creationId xmlns:a16="http://schemas.microsoft.com/office/drawing/2014/main" xmlns="" id="{3D65A0EE-01D5-4535-A60B-C70374114F05}"/>
              </a:ext>
            </a:extLst>
          </p:cNvPr>
          <p:cNvSpPr/>
          <p:nvPr/>
        </p:nvSpPr>
        <p:spPr>
          <a:xfrm>
            <a:off x="512616" y="1321071"/>
            <a:ext cx="1925782" cy="4215858"/>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488509BC-AAAB-4C90-A57A-0B9DF917C405}"/>
              </a:ext>
            </a:extLst>
          </p:cNvPr>
          <p:cNvSpPr txBox="1"/>
          <p:nvPr/>
        </p:nvSpPr>
        <p:spPr>
          <a:xfrm>
            <a:off x="900545" y="2070246"/>
            <a:ext cx="1219200" cy="1815882"/>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p>
          <a:p>
            <a:r>
              <a:rPr lang="en-US" sz="2800" dirty="0" err="1">
                <a:latin typeface="Times New Roman" panose="02020603050405020304" pitchFamily="18" charset="0"/>
                <a:cs typeface="Times New Roman" panose="02020603050405020304" pitchFamily="18" charset="0"/>
              </a:rPr>
              <a:t>c</a:t>
            </a:r>
            <a:r>
              <a:rPr lang="en-US" sz="2800" dirty="0" err="1" smtClean="0">
                <a:latin typeface="Times New Roman" panose="02020603050405020304" pitchFamily="18" charset="0"/>
                <a:cs typeface="Times New Roman" panose="02020603050405020304" pitchFamily="18" charset="0"/>
              </a:rPr>
              <a:t>ầu</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36713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11"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5" name="Flowchart: Alternate Process 4">
            <a:extLst>
              <a:ext uri="{FF2B5EF4-FFF2-40B4-BE49-F238E27FC236}">
                <a16:creationId xmlns:a16="http://schemas.microsoft.com/office/drawing/2014/main" xmlns="" id="{C9C288B2-23CA-495D-AA94-DFBF3E2715E0}"/>
              </a:ext>
            </a:extLst>
          </p:cNvPr>
          <p:cNvSpPr/>
          <p:nvPr/>
        </p:nvSpPr>
        <p:spPr>
          <a:xfrm>
            <a:off x="3869636" y="407504"/>
            <a:ext cx="6414051" cy="2256184"/>
          </a:xfrm>
          <a:prstGeom prst="flowChartAlternateProcess">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Rectangle: Diagonal Corners Rounded 8">
            <a:extLst>
              <a:ext uri="{FF2B5EF4-FFF2-40B4-BE49-F238E27FC236}">
                <a16:creationId xmlns:a16="http://schemas.microsoft.com/office/drawing/2014/main" xmlns="" id="{2FCFFE83-87C1-4FB4-B09F-AF357444F5F5}"/>
              </a:ext>
            </a:extLst>
          </p:cNvPr>
          <p:cNvSpPr/>
          <p:nvPr/>
        </p:nvSpPr>
        <p:spPr>
          <a:xfrm>
            <a:off x="165855" y="3167267"/>
            <a:ext cx="3637520" cy="2685555"/>
          </a:xfrm>
          <a:prstGeom prst="round2DiagRect">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10" name="Rectangle: Diagonal Corners Rounded 9">
            <a:extLst>
              <a:ext uri="{FF2B5EF4-FFF2-40B4-BE49-F238E27FC236}">
                <a16:creationId xmlns:a16="http://schemas.microsoft.com/office/drawing/2014/main" xmlns="" id="{C3060336-1C4E-412A-BAC2-4AC01B6CFAA6}"/>
              </a:ext>
            </a:extLst>
          </p:cNvPr>
          <p:cNvSpPr/>
          <p:nvPr/>
        </p:nvSpPr>
        <p:spPr>
          <a:xfrm>
            <a:off x="4002157" y="3690731"/>
            <a:ext cx="3975652" cy="2594113"/>
          </a:xfrm>
          <a:prstGeom prst="round2DiagRec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3" name="Table 2">
            <a:extLst>
              <a:ext uri="{FF2B5EF4-FFF2-40B4-BE49-F238E27FC236}">
                <a16:creationId xmlns:a16="http://schemas.microsoft.com/office/drawing/2014/main" xmlns="" id="{ADE3E917-2399-4F99-8D51-7D3D2BD00F4A}"/>
              </a:ext>
            </a:extLst>
          </p:cNvPr>
          <p:cNvGraphicFramePr>
            <a:graphicFrameLocks noGrp="1"/>
          </p:cNvGraphicFramePr>
          <p:nvPr>
            <p:extLst>
              <p:ext uri="{D42A27DB-BD31-4B8C-83A1-F6EECF244321}">
                <p14:modId xmlns:p14="http://schemas.microsoft.com/office/powerpoint/2010/main" val="3886908877"/>
              </p:ext>
            </p:extLst>
          </p:nvPr>
        </p:nvGraphicFramePr>
        <p:xfrm>
          <a:off x="4318782" y="618872"/>
          <a:ext cx="5467946" cy="1885177"/>
        </p:xfrm>
        <a:graphic>
          <a:graphicData uri="http://schemas.openxmlformats.org/drawingml/2006/table">
            <a:tbl>
              <a:tblPr>
                <a:tableStyleId>{5C22544A-7EE6-4342-B048-85BDC9FD1C3A}</a:tableStyleId>
              </a:tblPr>
              <a:tblGrid>
                <a:gridCol w="5467946">
                  <a:extLst>
                    <a:ext uri="{9D8B030D-6E8A-4147-A177-3AD203B41FA5}">
                      <a16:colId xmlns:a16="http://schemas.microsoft.com/office/drawing/2014/main" xmlns="" val="409096494"/>
                    </a:ext>
                  </a:extLst>
                </a:gridCol>
              </a:tblGrid>
              <a:tr h="1885177">
                <a:tc>
                  <a:txBody>
                    <a:bodyPr/>
                    <a:lstStyle/>
                    <a:p>
                      <a:pPr algn="r">
                        <a:lnSpc>
                          <a:spcPct val="150000"/>
                        </a:lnSpc>
                      </a:pPr>
                      <a:r>
                        <a:rPr lang="en-US" sz="2400" dirty="0" err="1">
                          <a:solidFill>
                            <a:srgbClr val="FF3399"/>
                          </a:solidFill>
                          <a:effectLst/>
                          <a:latin typeface="Times New Roman" panose="02020603050405020304" pitchFamily="18" charset="0"/>
                          <a:cs typeface="Times New Roman" panose="02020603050405020304" pitchFamily="18" charset="0"/>
                        </a:rPr>
                        <a:t>Tôi</a:t>
                      </a:r>
                      <a:r>
                        <a:rPr lang="en-US" sz="2400" dirty="0">
                          <a:solidFill>
                            <a:srgbClr val="FF3399"/>
                          </a:solidFill>
                          <a:effectLst/>
                          <a:latin typeface="Times New Roman" panose="02020603050405020304" pitchFamily="18" charset="0"/>
                          <a:cs typeface="Times New Roman" panose="02020603050405020304" pitchFamily="18" charset="0"/>
                        </a:rPr>
                        <a:t> </a:t>
                      </a:r>
                      <a:r>
                        <a:rPr lang="en-US" sz="2400" dirty="0" err="1">
                          <a:solidFill>
                            <a:srgbClr val="FF3399"/>
                          </a:solidFill>
                          <a:effectLst/>
                          <a:latin typeface="Times New Roman" panose="02020603050405020304" pitchFamily="18" charset="0"/>
                          <a:cs typeface="Times New Roman" panose="02020603050405020304" pitchFamily="18" charset="0"/>
                        </a:rPr>
                        <a:t>yêu</a:t>
                      </a:r>
                      <a:r>
                        <a:rPr lang="en-US" sz="2400" dirty="0">
                          <a:solidFill>
                            <a:srgbClr val="FF3399"/>
                          </a:solidFill>
                          <a:effectLst/>
                          <a:latin typeface="Times New Roman" panose="02020603050405020304" pitchFamily="18" charset="0"/>
                          <a:cs typeface="Times New Roman" panose="02020603050405020304" pitchFamily="18" charset="0"/>
                        </a:rPr>
                        <a:t> </a:t>
                      </a:r>
                      <a:r>
                        <a:rPr lang="en-US" sz="2400" dirty="0" err="1">
                          <a:solidFill>
                            <a:srgbClr val="FF3399"/>
                          </a:solidFill>
                          <a:effectLst/>
                          <a:latin typeface="Times New Roman" panose="02020603050405020304" pitchFamily="18" charset="0"/>
                          <a:cs typeface="Times New Roman" panose="02020603050405020304" pitchFamily="18" charset="0"/>
                        </a:rPr>
                        <a:t>chuyện</a:t>
                      </a:r>
                      <a:r>
                        <a:rPr lang="en-US" sz="2400" dirty="0">
                          <a:solidFill>
                            <a:srgbClr val="FF3399"/>
                          </a:solidFill>
                          <a:effectLst/>
                          <a:latin typeface="Times New Roman" panose="02020603050405020304" pitchFamily="18" charset="0"/>
                          <a:cs typeface="Times New Roman" panose="02020603050405020304" pitchFamily="18" charset="0"/>
                        </a:rPr>
                        <a:t> </a:t>
                      </a:r>
                      <a:r>
                        <a:rPr lang="en-US" sz="2400" dirty="0" err="1">
                          <a:solidFill>
                            <a:srgbClr val="FF3399"/>
                          </a:solidFill>
                          <a:effectLst/>
                          <a:latin typeface="Times New Roman" panose="02020603050405020304" pitchFamily="18" charset="0"/>
                          <a:cs typeface="Times New Roman" panose="02020603050405020304" pitchFamily="18" charset="0"/>
                        </a:rPr>
                        <a:t>cổ</a:t>
                      </a:r>
                      <a:r>
                        <a:rPr lang="en-US" sz="2400" dirty="0">
                          <a:solidFill>
                            <a:srgbClr val="FF3399"/>
                          </a:solidFill>
                          <a:effectLst/>
                          <a:latin typeface="Times New Roman" panose="02020603050405020304" pitchFamily="18" charset="0"/>
                          <a:cs typeface="Times New Roman" panose="02020603050405020304" pitchFamily="18" charset="0"/>
                        </a:rPr>
                        <a:t> </a:t>
                      </a:r>
                      <a:r>
                        <a:rPr lang="en-US" sz="2400" dirty="0" err="1">
                          <a:solidFill>
                            <a:srgbClr val="FF3399"/>
                          </a:solidFill>
                          <a:effectLst/>
                          <a:latin typeface="Times New Roman" panose="02020603050405020304" pitchFamily="18" charset="0"/>
                          <a:cs typeface="Times New Roman" panose="02020603050405020304" pitchFamily="18" charset="0"/>
                        </a:rPr>
                        <a:t>nước</a:t>
                      </a:r>
                      <a:r>
                        <a:rPr lang="en-US" sz="2400" dirty="0">
                          <a:solidFill>
                            <a:srgbClr val="FF3399"/>
                          </a:solidFill>
                          <a:effectLst/>
                          <a:latin typeface="Times New Roman" panose="02020603050405020304" pitchFamily="18" charset="0"/>
                          <a:cs typeface="Times New Roman" panose="02020603050405020304" pitchFamily="18" charset="0"/>
                        </a:rPr>
                        <a:t> </a:t>
                      </a:r>
                      <a:r>
                        <a:rPr lang="en-US" sz="2400" dirty="0" err="1">
                          <a:solidFill>
                            <a:srgbClr val="FF3399"/>
                          </a:solidFill>
                          <a:effectLst/>
                          <a:latin typeface="Times New Roman" panose="02020603050405020304" pitchFamily="18" charset="0"/>
                          <a:cs typeface="Times New Roman" panose="02020603050405020304" pitchFamily="18" charset="0"/>
                        </a:rPr>
                        <a:t>tôi</a:t>
                      </a:r>
                      <a:endParaRPr lang="en-US" sz="2400" dirty="0">
                        <a:solidFill>
                          <a:srgbClr val="FF3399"/>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4300" marR="114300" marT="0" marB="0">
                    <a:noFill/>
                  </a:tcPr>
                </a:tc>
                <a:extLst>
                  <a:ext uri="{0D108BD9-81ED-4DB2-BD59-A6C34878D82A}">
                    <a16:rowId xmlns:a16="http://schemas.microsoft.com/office/drawing/2014/main" xmlns="" val="1157566692"/>
                  </a:ext>
                </a:extLst>
              </a:tr>
            </a:tbl>
          </a:graphicData>
        </a:graphic>
      </p:graphicFrame>
      <p:sp>
        <p:nvSpPr>
          <p:cNvPr id="4" name="Rectangle 1">
            <a:extLst>
              <a:ext uri="{FF2B5EF4-FFF2-40B4-BE49-F238E27FC236}">
                <a16:creationId xmlns:a16="http://schemas.microsoft.com/office/drawing/2014/main" xmlns="" id="{D22DFD38-831B-456B-982A-F73F7879D585}"/>
              </a:ext>
            </a:extLst>
          </p:cNvPr>
          <p:cNvSpPr>
            <a:spLocks noChangeArrowheads="1"/>
          </p:cNvSpPr>
          <p:nvPr/>
        </p:nvSpPr>
        <p:spPr bwMode="auto">
          <a:xfrm>
            <a:off x="4843667" y="1205169"/>
            <a:ext cx="4943061" cy="1133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50000"/>
              </a:lnSpc>
              <a:spcBef>
                <a:spcPct val="0"/>
              </a:spcBef>
              <a:spcAft>
                <a:spcPct val="0"/>
              </a:spcAft>
              <a:buClrTx/>
              <a:buSzTx/>
              <a:buFontTx/>
              <a:buNone/>
              <a:tabLst/>
            </a:pPr>
            <a:r>
              <a:rPr kumimoji="0" lang="en-US" altLang="en-US" sz="2400" b="0" i="1" u="none" strike="noStrike" cap="none" normalizeH="0" baseline="0" dirty="0" err="1">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Vừa</a:t>
            </a:r>
            <a:r>
              <a:rPr kumimoji="0" lang="en-US" altLang="en-US" sz="2400" b="0" i="1" u="none" strike="noStrike" cap="none" normalizeH="0" baseline="0" dirty="0">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 </a:t>
            </a:r>
            <a:r>
              <a:rPr kumimoji="0" lang="en-US" altLang="en-US" sz="2400" b="0" i="1" u="none" strike="noStrike" cap="none" normalizeH="0" baseline="0" dirty="0" err="1">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nhân</a:t>
            </a:r>
            <a:r>
              <a:rPr kumimoji="0" lang="en-US" altLang="en-US" sz="2400" b="0" i="1" u="none" strike="noStrike" cap="none" normalizeH="0" baseline="0" dirty="0">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 </a:t>
            </a:r>
            <a:r>
              <a:rPr kumimoji="0" lang="en-US" altLang="en-US" sz="2400" b="0" i="1" u="none" strike="noStrike" cap="none" normalizeH="0" baseline="0" dirty="0" err="1">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hậu</a:t>
            </a:r>
            <a:r>
              <a:rPr kumimoji="0" lang="en-US" altLang="en-US" sz="2400" b="0" i="1" u="none" strike="noStrike" cap="none" normalizeH="0" baseline="0" dirty="0">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 </a:t>
            </a:r>
            <a:r>
              <a:rPr kumimoji="0" lang="en-US" altLang="en-US" sz="2400" b="0" i="1" u="none" strike="noStrike" cap="none" normalizeH="0" baseline="0" dirty="0" err="1">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lại</a:t>
            </a:r>
            <a:r>
              <a:rPr kumimoji="0" lang="en-US" altLang="en-US" sz="2400" b="0" i="1" u="none" strike="noStrike" cap="none" normalizeH="0" baseline="0" dirty="0">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 </a:t>
            </a:r>
            <a:r>
              <a:rPr kumimoji="0" lang="en-US" altLang="en-US" sz="2400" b="0" i="1" u="none" strike="noStrike" cap="none" normalizeH="0" baseline="0" dirty="0" err="1">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vừa</a:t>
            </a:r>
            <a:r>
              <a:rPr kumimoji="0" lang="en-US" altLang="en-US" sz="2400" b="0" i="1" u="none" strike="noStrike" cap="none" normalizeH="0" baseline="0" dirty="0">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 </a:t>
            </a:r>
            <a:r>
              <a:rPr kumimoji="0" lang="en-US" altLang="en-US" sz="2400" b="0" i="1" u="none" strike="noStrike" cap="none" normalizeH="0" baseline="0" dirty="0" err="1">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tuyệt</a:t>
            </a:r>
            <a:r>
              <a:rPr kumimoji="0" lang="en-US" altLang="en-US" sz="2400" b="0" i="1" u="none" strike="noStrike" cap="none" normalizeH="0" baseline="0" dirty="0">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 </a:t>
            </a:r>
            <a:r>
              <a:rPr kumimoji="0" lang="en-US" altLang="en-US" sz="2400" b="0" i="1" u="none" strike="noStrike" cap="none" normalizeH="0" baseline="0" dirty="0" err="1">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vời</a:t>
            </a:r>
            <a:r>
              <a:rPr kumimoji="0" lang="en-US" altLang="en-US" sz="2400" b="0" i="1" u="none" strike="noStrike" cap="none" normalizeH="0" baseline="0" dirty="0">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 </a:t>
            </a:r>
            <a:r>
              <a:rPr kumimoji="0" lang="en-US" altLang="en-US" sz="2400" b="0" i="1" u="none" strike="noStrike" cap="none" normalizeH="0" baseline="0" dirty="0" err="1">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sâu</a:t>
            </a:r>
            <a:r>
              <a:rPr kumimoji="0" lang="en-US" altLang="en-US" sz="2400" b="0" i="1" u="none" strike="noStrike" cap="none" normalizeH="0" baseline="0" dirty="0">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 </a:t>
            </a:r>
            <a:r>
              <a:rPr kumimoji="0" lang="en-US" altLang="en-US" sz="2400" b="0" i="1" u="none" strike="noStrike" cap="none" normalizeH="0" baseline="0" dirty="0" err="1">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xa</a:t>
            </a:r>
            <a:r>
              <a:rPr kumimoji="0" lang="en-US" altLang="en-US" sz="2400" b="0" i="1" u="none" strike="noStrike" cap="none" normalizeH="0" baseline="0" dirty="0">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a:t>
            </a:r>
            <a:r>
              <a:rPr kumimoji="0" lang="vi-VN" altLang="en-US" sz="2400" b="0" i="0" u="none" strike="noStrike" cap="none" normalizeH="0" baseline="0" dirty="0">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                                      </a:t>
            </a:r>
            <a:r>
              <a:rPr kumimoji="0" lang="en-US" altLang="en-US" sz="2400" b="0" i="0" u="none" strike="noStrike" cap="none" normalizeH="0" baseline="0" dirty="0">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              (</a:t>
            </a:r>
            <a:r>
              <a:rPr kumimoji="0" lang="en-US" altLang="en-US" sz="2400" b="0" i="0" u="none" strike="noStrike" cap="none" normalizeH="0" baseline="0" dirty="0" err="1">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Lâm</a:t>
            </a:r>
            <a:r>
              <a:rPr kumimoji="0" lang="en-US" altLang="en-US" sz="2400" b="0" i="0" u="none" strike="noStrike" cap="none" normalizeH="0" baseline="0" dirty="0">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 </a:t>
            </a:r>
            <a:r>
              <a:rPr kumimoji="0" lang="en-US" altLang="en-US" sz="2400" b="0" i="0" u="none" strike="noStrike" cap="none" normalizeH="0" baseline="0" dirty="0" err="1">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Thị</a:t>
            </a:r>
            <a:r>
              <a:rPr kumimoji="0" lang="en-US" altLang="en-US" sz="2400" b="0" i="0" u="none" strike="noStrike" cap="none" normalizeH="0" baseline="0" dirty="0">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 </a:t>
            </a:r>
            <a:r>
              <a:rPr kumimoji="0" lang="en-US" altLang="en-US" sz="2400" b="0" i="0" u="none" strike="noStrike" cap="none" normalizeH="0" baseline="0" dirty="0" err="1">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Mỹ</a:t>
            </a:r>
            <a:r>
              <a:rPr kumimoji="0" lang="en-US" altLang="en-US" sz="2400" b="0" i="0" u="none" strike="noStrike" cap="none" normalizeH="0" baseline="0" dirty="0">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 </a:t>
            </a:r>
            <a:r>
              <a:rPr kumimoji="0" lang="en-US" altLang="en-US" sz="2400" b="0" i="0" u="none" strike="noStrike" cap="none" normalizeH="0" baseline="0" dirty="0" err="1">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Dạ</a:t>
            </a:r>
            <a:r>
              <a:rPr kumimoji="0" lang="en-US" altLang="en-US" sz="2400" b="0" i="0" u="none" strike="noStrike" cap="none" normalizeH="0" baseline="0" dirty="0">
                <a:ln>
                  <a:noFill/>
                </a:ln>
                <a:solidFill>
                  <a:srgbClr val="FF00FF"/>
                </a:solidFill>
                <a:effectLst/>
                <a:latin typeface="Times New Roman" panose="02020603050405020304" pitchFamily="18" charset="0"/>
                <a:ea typeface="Brush Script MT" panose="03060802040406070304" pitchFamily="66" charset="0"/>
                <a:cs typeface="Times New Roman" panose="02020603050405020304" pitchFamily="18" charset="0"/>
              </a:rPr>
              <a:t>)</a:t>
            </a:r>
            <a:r>
              <a:rPr kumimoji="0" lang="en-US" altLang="en-US" sz="2400" b="0" i="0" u="none" strike="noStrike" cap="none" normalizeH="0" baseline="0" dirty="0">
                <a:ln>
                  <a:noFill/>
                </a:ln>
                <a:solidFill>
                  <a:schemeClr val="tx1"/>
                </a:solidFill>
                <a:effectLst/>
              </a:rPr>
              <a:t>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13" name="Rectangle: Diagonal Corners Rounded 12">
            <a:extLst>
              <a:ext uri="{FF2B5EF4-FFF2-40B4-BE49-F238E27FC236}">
                <a16:creationId xmlns:a16="http://schemas.microsoft.com/office/drawing/2014/main" xmlns="" id="{28E305EF-EA62-485A-8ACF-895F4AED9E9C}"/>
              </a:ext>
            </a:extLst>
          </p:cNvPr>
          <p:cNvSpPr/>
          <p:nvPr/>
        </p:nvSpPr>
        <p:spPr>
          <a:xfrm>
            <a:off x="8269559" y="4048540"/>
            <a:ext cx="3637520" cy="2620617"/>
          </a:xfrm>
          <a:prstGeom prst="round2DiagRec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15" name="Picture 14">
            <a:extLst>
              <a:ext uri="{FF2B5EF4-FFF2-40B4-BE49-F238E27FC236}">
                <a16:creationId xmlns:a16="http://schemas.microsoft.com/office/drawing/2014/main" xmlns="" id="{1F702B6E-AF03-4262-80BD-58921A6D41D7}"/>
              </a:ext>
            </a:extLst>
          </p:cNvPr>
          <p:cNvPicPr>
            <a:picLocks noChangeAspect="1"/>
          </p:cNvPicPr>
          <p:nvPr/>
        </p:nvPicPr>
        <p:blipFill>
          <a:blip r:embed="rId3"/>
          <a:stretch>
            <a:fillRect/>
          </a:stretch>
        </p:blipFill>
        <p:spPr>
          <a:xfrm>
            <a:off x="4095125" y="3814639"/>
            <a:ext cx="3789918" cy="2278048"/>
          </a:xfrm>
          <a:prstGeom prst="rect">
            <a:avLst/>
          </a:prstGeom>
        </p:spPr>
      </p:pic>
      <p:pic>
        <p:nvPicPr>
          <p:cNvPr id="16" name="Picture 15">
            <a:extLst>
              <a:ext uri="{FF2B5EF4-FFF2-40B4-BE49-F238E27FC236}">
                <a16:creationId xmlns:a16="http://schemas.microsoft.com/office/drawing/2014/main" xmlns="" id="{1D907955-C79F-4D42-AC03-C11199D1BD9D}"/>
              </a:ext>
            </a:extLst>
          </p:cNvPr>
          <p:cNvPicPr>
            <a:picLocks noChangeAspect="1"/>
          </p:cNvPicPr>
          <p:nvPr/>
        </p:nvPicPr>
        <p:blipFill>
          <a:blip r:embed="rId4"/>
          <a:stretch>
            <a:fillRect/>
          </a:stretch>
        </p:blipFill>
        <p:spPr>
          <a:xfrm>
            <a:off x="8342345" y="4157869"/>
            <a:ext cx="3491947" cy="2401957"/>
          </a:xfrm>
          <a:prstGeom prst="rect">
            <a:avLst/>
          </a:prstGeom>
        </p:spPr>
      </p:pic>
      <p:pic>
        <p:nvPicPr>
          <p:cNvPr id="17" name="Picture 16">
            <a:extLst>
              <a:ext uri="{FF2B5EF4-FFF2-40B4-BE49-F238E27FC236}">
                <a16:creationId xmlns:a16="http://schemas.microsoft.com/office/drawing/2014/main" xmlns="" id="{9A5FF28A-20C5-4AAB-9A9C-76E5CAE4A9DE}"/>
              </a:ext>
            </a:extLst>
          </p:cNvPr>
          <p:cNvPicPr>
            <a:picLocks noChangeAspect="1"/>
          </p:cNvPicPr>
          <p:nvPr/>
        </p:nvPicPr>
        <p:blipFill>
          <a:blip r:embed="rId5"/>
          <a:stretch>
            <a:fillRect/>
          </a:stretch>
        </p:blipFill>
        <p:spPr>
          <a:xfrm>
            <a:off x="284921" y="3429000"/>
            <a:ext cx="3425486" cy="2295939"/>
          </a:xfrm>
          <a:prstGeom prst="rect">
            <a:avLst/>
          </a:prstGeom>
        </p:spPr>
      </p:pic>
    </p:spTree>
    <p:extLst>
      <p:ext uri="{BB962C8B-B14F-4D97-AF65-F5344CB8AC3E}">
        <p14:creationId xmlns:p14="http://schemas.microsoft.com/office/powerpoint/2010/main" val="285602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90"/>
                                          </p:val>
                                        </p:tav>
                                        <p:tav tm="100000">
                                          <p:val>
                                            <p:fltVal val="0"/>
                                          </p:val>
                                        </p:tav>
                                      </p:tavLst>
                                    </p:anim>
                                    <p:animEffect transition="in" filter="fade">
                                      <p:cBhvr>
                                        <p:cTn id="10" dur="20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2000" fill="hold"/>
                                        <p:tgtEl>
                                          <p:spTgt spid="3"/>
                                        </p:tgtEl>
                                        <p:attrNameLst>
                                          <p:attrName>ppt_w</p:attrName>
                                        </p:attrNameLst>
                                      </p:cBhvr>
                                      <p:tavLst>
                                        <p:tav tm="0">
                                          <p:val>
                                            <p:fltVal val="0"/>
                                          </p:val>
                                        </p:tav>
                                        <p:tav tm="100000">
                                          <p:val>
                                            <p:strVal val="#ppt_w"/>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anim calcmode="lin" valueType="num">
                                      <p:cBhvr>
                                        <p:cTn id="15" dur="2000" fill="hold"/>
                                        <p:tgtEl>
                                          <p:spTgt spid="3"/>
                                        </p:tgtEl>
                                        <p:attrNameLst>
                                          <p:attrName>style.rotation</p:attrName>
                                        </p:attrNameLst>
                                      </p:cBhvr>
                                      <p:tavLst>
                                        <p:tav tm="0">
                                          <p:val>
                                            <p:fltVal val="90"/>
                                          </p:val>
                                        </p:tav>
                                        <p:tav tm="100000">
                                          <p:val>
                                            <p:fltVal val="0"/>
                                          </p:val>
                                        </p:tav>
                                      </p:tavLst>
                                    </p:anim>
                                    <p:animEffect transition="in" filter="fade">
                                      <p:cBhvr>
                                        <p:cTn id="16" dur="2000"/>
                                        <p:tgtEl>
                                          <p:spTgt spid="3"/>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2000"/>
                                        <p:tgtEl>
                                          <p:spTgt spid="10"/>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heel(1)">
                                      <p:cBhvr>
                                        <p:cTn id="25" dur="2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2000" fill="hold"/>
                                        <p:tgtEl>
                                          <p:spTgt spid="4"/>
                                        </p:tgtEl>
                                        <p:attrNameLst>
                                          <p:attrName>ppt_w</p:attrName>
                                        </p:attrNameLst>
                                      </p:cBhvr>
                                      <p:tavLst>
                                        <p:tav tm="0">
                                          <p:val>
                                            <p:fltVal val="0"/>
                                          </p:val>
                                        </p:tav>
                                        <p:tav tm="100000">
                                          <p:val>
                                            <p:strVal val="#ppt_w"/>
                                          </p:val>
                                        </p:tav>
                                      </p:tavLst>
                                    </p:anim>
                                    <p:anim calcmode="lin" valueType="num">
                                      <p:cBhvr>
                                        <p:cTn id="29" dur="2000" fill="hold"/>
                                        <p:tgtEl>
                                          <p:spTgt spid="4"/>
                                        </p:tgtEl>
                                        <p:attrNameLst>
                                          <p:attrName>ppt_h</p:attrName>
                                        </p:attrNameLst>
                                      </p:cBhvr>
                                      <p:tavLst>
                                        <p:tav tm="0">
                                          <p:val>
                                            <p:fltVal val="0"/>
                                          </p:val>
                                        </p:tav>
                                        <p:tav tm="100000">
                                          <p:val>
                                            <p:strVal val="#ppt_h"/>
                                          </p:val>
                                        </p:tav>
                                      </p:tavLst>
                                    </p:anim>
                                    <p:anim calcmode="lin" valueType="num">
                                      <p:cBhvr>
                                        <p:cTn id="30" dur="2000" fill="hold"/>
                                        <p:tgtEl>
                                          <p:spTgt spid="4"/>
                                        </p:tgtEl>
                                        <p:attrNameLst>
                                          <p:attrName>style.rotation</p:attrName>
                                        </p:attrNameLst>
                                      </p:cBhvr>
                                      <p:tavLst>
                                        <p:tav tm="0">
                                          <p:val>
                                            <p:fltVal val="90"/>
                                          </p:val>
                                        </p:tav>
                                        <p:tav tm="100000">
                                          <p:val>
                                            <p:fltVal val="0"/>
                                          </p:val>
                                        </p:tav>
                                      </p:tavLst>
                                    </p:anim>
                                    <p:animEffect transition="in" filter="fade">
                                      <p:cBhvr>
                                        <p:cTn id="31" dur="2000"/>
                                        <p:tgtEl>
                                          <p:spTgt spid="4"/>
                                        </p:tgtEl>
                                      </p:cBhvr>
                                    </p:animEffect>
                                  </p:childTnLst>
                                </p:cTn>
                              </p:par>
                              <p:par>
                                <p:cTn id="32" presetID="21" presetClass="entr" presetSubtype="1"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heel(1)">
                                      <p:cBhvr>
                                        <p:cTn id="34" dur="2000"/>
                                        <p:tgtEl>
                                          <p:spTgt spid="17"/>
                                        </p:tgtEl>
                                      </p:cBhvr>
                                    </p:animEffect>
                                  </p:childTnLst>
                                </p:cTn>
                              </p:par>
                              <p:par>
                                <p:cTn id="35" presetID="21" presetClass="entr" presetSubtype="1"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heel(1)">
                                      <p:cBhvr>
                                        <p:cTn id="37" dur="2000"/>
                                        <p:tgtEl>
                                          <p:spTgt spid="15"/>
                                        </p:tgtEl>
                                      </p:cBhvr>
                                    </p:animEffect>
                                  </p:childTnLst>
                                </p:cTn>
                              </p:par>
                              <p:par>
                                <p:cTn id="38" presetID="21" presetClass="entr" presetSubtype="1"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heel(1)">
                                      <p:cBhvr>
                                        <p:cTn id="4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4" grpId="0"/>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9BADEE02-1241-4161-BAD0-8DBCF84A91C2}"/>
              </a:ext>
            </a:extLst>
          </p:cNvPr>
          <p:cNvSpPr>
            <a:spLocks noChangeArrowheads="1"/>
          </p:cNvSpPr>
          <p:nvPr/>
        </p:nvSpPr>
        <p:spPr bwMode="auto">
          <a:xfrm>
            <a:off x="4604919" y="543073"/>
            <a:ext cx="3320483" cy="62883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7E55300D-1F5C-49B5-920E-3723609A532A}"/>
              </a:ext>
            </a:extLst>
          </p:cNvPr>
          <p:cNvSpPr>
            <a:spLocks noChangeArrowheads="1"/>
          </p:cNvSpPr>
          <p:nvPr/>
        </p:nvSpPr>
        <p:spPr bwMode="auto">
          <a:xfrm>
            <a:off x="429490" y="1464099"/>
            <a:ext cx="11333019" cy="3929801"/>
          </a:xfrm>
          <a:prstGeom prst="roundRect">
            <a:avLst>
              <a:gd name="adj" fmla="val 16667"/>
            </a:avLst>
          </a:prstGeom>
          <a:ln>
            <a:headEnd/>
            <a:tailEn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EFC63186-2C3C-4729-A886-426634DE92C6}"/>
              </a:ext>
            </a:extLst>
          </p:cNvPr>
          <p:cNvSpPr txBox="1"/>
          <p:nvPr/>
        </p:nvSpPr>
        <p:spPr>
          <a:xfrm>
            <a:off x="5316680" y="607600"/>
            <a:ext cx="2307384" cy="483017"/>
          </a:xfrm>
          <a:prstGeom prst="rect">
            <a:avLst/>
          </a:prstGeom>
          <a:noFill/>
        </p:spPr>
        <p:txBody>
          <a:bodyPr wrap="square">
            <a:spAutoFit/>
          </a:bodyPr>
          <a:lstStyle/>
          <a:p>
            <a:pPr algn="just">
              <a:lnSpc>
                <a:spcPct val="115000"/>
              </a:lnSpc>
              <a:tabLst>
                <a:tab pos="400050" algn="l"/>
              </a:tabLs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43A4A476-D1D6-489F-B627-AA5EE1A6CCD0}"/>
              </a:ext>
            </a:extLst>
          </p:cNvPr>
          <p:cNvSpPr txBox="1"/>
          <p:nvPr/>
        </p:nvSpPr>
        <p:spPr>
          <a:xfrm>
            <a:off x="741216" y="1929913"/>
            <a:ext cx="10440309" cy="1277081"/>
          </a:xfrm>
          <a:prstGeom prst="rect">
            <a:avLst/>
          </a:prstGeom>
          <a:noFill/>
        </p:spPr>
        <p:txBody>
          <a:bodyPr wrap="square">
            <a:spAutoFit/>
          </a:bodyPr>
          <a:lstStyle/>
          <a:p>
            <a:pPr algn="just"/>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buFont typeface="Times New Roman" panose="02020603050405020304" pitchFamily="18" charset="0"/>
              <a:buChar char="-"/>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Times New Roman" panose="02020603050405020304" pitchFamily="18" charset="0"/>
              <a:buChar char="-"/>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B9774E80-4933-475C-B9CA-78877BE622A5}"/>
              </a:ext>
            </a:extLst>
          </p:cNvPr>
          <p:cNvSpPr txBox="1"/>
          <p:nvPr/>
        </p:nvSpPr>
        <p:spPr>
          <a:xfrm>
            <a:off x="741216" y="3483884"/>
            <a:ext cx="10440308" cy="1200329"/>
          </a:xfrm>
          <a:prstGeom prst="rect">
            <a:avLst/>
          </a:prstGeom>
          <a:noFill/>
        </p:spPr>
        <p:txBody>
          <a:bodyPr wrap="square">
            <a:spAutoFit/>
          </a:bodyPr>
          <a:lstStyle/>
          <a:p>
            <a:pPr algn="just"/>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chằn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lạ</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thịt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7247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8"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99FFF514-6F6A-4636-A702-FD21026C2197}"/>
              </a:ext>
            </a:extLst>
          </p:cNvPr>
          <p:cNvSpPr>
            <a:spLocks noChangeArrowheads="1"/>
          </p:cNvSpPr>
          <p:nvPr/>
        </p:nvSpPr>
        <p:spPr bwMode="auto">
          <a:xfrm>
            <a:off x="405494" y="1191491"/>
            <a:ext cx="11635464" cy="5119368"/>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233C733D-5B15-4898-B755-C1C9449CEEA8}"/>
              </a:ext>
            </a:extLst>
          </p:cNvPr>
          <p:cNvSpPr txBox="1"/>
          <p:nvPr/>
        </p:nvSpPr>
        <p:spPr>
          <a:xfrm>
            <a:off x="594514" y="1708447"/>
            <a:ext cx="11257424" cy="3785652"/>
          </a:xfrm>
          <a:prstGeom prst="rect">
            <a:avLst/>
          </a:prstGeom>
          <a:noFill/>
        </p:spPr>
        <p:txBody>
          <a:bodyPr wrap="square">
            <a:spAutoFit/>
          </a:bodyPr>
          <a:lstStyle/>
          <a:p>
            <a:pPr algn="just"/>
            <a:r>
              <a:rPr lang="en-US" sz="2400" b="1" dirty="0" err="1">
                <a:solidFill>
                  <a:srgbClr val="0D0D0D"/>
                </a:solidFill>
                <a:effectLst/>
                <a:latin typeface="Times New Roman" panose="02020603050405020304" pitchFamily="18" charset="0"/>
                <a:ea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rPr>
              <a:t> 3:</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chất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hai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nhân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vật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Lí</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Thông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Thạch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Sanh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thể</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hiện</a:t>
            </a:r>
            <a:r>
              <a:rPr lang="en-US" sz="2400" dirty="0">
                <a:solidFill>
                  <a:srgbClr val="0D0D0D"/>
                </a:solidFill>
                <a:effectLst/>
                <a:latin typeface="Times New Roman" panose="02020603050405020304" pitchFamily="18" charset="0"/>
                <a:ea typeface="Times New Roman" panose="02020603050405020304" pitchFamily="18" charset="0"/>
              </a:rPr>
              <a:t> qua </a:t>
            </a:r>
            <a:r>
              <a:rPr lang="en-US" sz="2400" dirty="0" err="1">
                <a:solidFill>
                  <a:srgbClr val="0D0D0D"/>
                </a:solidFill>
                <a:effectLst/>
                <a:latin typeface="Times New Roman" panose="02020603050405020304" pitchFamily="18" charset="0"/>
                <a:ea typeface="Times New Roman" panose="02020603050405020304" pitchFamily="18" charset="0"/>
              </a:rPr>
              <a:t>đoạn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trích</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Lý</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gian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xảo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ích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kỉ</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nham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hiểm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nhằm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mưu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lợi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lừa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thay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mình</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thật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vị</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phần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cả</a:t>
            </a:r>
            <a:r>
              <a:rPr lang="en-US" sz="2400" dirty="0">
                <a:solidFill>
                  <a:srgbClr val="000000"/>
                </a:solidFill>
                <a:effectLst/>
                <a:latin typeface="Times New Roman" panose="02020603050405020304" pitchFamily="18" charset="0"/>
                <a:ea typeface="Times New Roman" panose="02020603050405020304" pitchFamily="18" charset="0"/>
              </a:rPr>
              <a:t> tin .</a:t>
            </a:r>
            <a:endParaRPr lang="en-US" sz="2400" dirty="0">
              <a:effectLst/>
              <a:latin typeface="Times New Roman" panose="02020603050405020304" pitchFamily="18" charset="0"/>
              <a:ea typeface="Times New Roman" panose="02020603050405020304" pitchFamily="18" charset="0"/>
            </a:endParaRPr>
          </a:p>
          <a:p>
            <a:pPr algn="just"/>
            <a:r>
              <a:rPr lang="en-US" sz="2400" dirty="0" err="1">
                <a:solidFill>
                  <a:srgbClr val="000000"/>
                </a:solidFill>
                <a:effectLst/>
                <a:latin typeface="Times New Roman" panose="02020603050405020304" pitchFamily="18" charset="0"/>
                <a:ea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đối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lập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giữa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hai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đối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lập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giữa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phe</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thiện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phe</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ác</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en-US" sz="2400" b="1" dirty="0" err="1">
                <a:solidFill>
                  <a:srgbClr val="0D0D0D"/>
                </a:solidFill>
                <a:effectLst/>
                <a:latin typeface="Times New Roman" panose="02020603050405020304" pitchFamily="18" charset="0"/>
                <a:ea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rPr>
              <a:t> 4: HS </a:t>
            </a:r>
            <a:r>
              <a:rPr lang="en-US" sz="2400" b="1" dirty="0" err="1">
                <a:solidFill>
                  <a:srgbClr val="0D0D0D"/>
                </a:solidFill>
                <a:effectLst/>
                <a:latin typeface="Times New Roman" panose="02020603050405020304" pitchFamily="18" charset="0"/>
                <a:ea typeface="Times New Roman" panose="02020603050405020304" pitchFamily="18" charset="0"/>
              </a:rPr>
              <a:t>nêu</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suy</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nghĩ</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của</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bản</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thân</a:t>
            </a:r>
            <a:r>
              <a:rPr lang="en-US" sz="2400" b="1"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thể</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nêu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đoạn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trích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rút</a:t>
            </a:r>
            <a:r>
              <a:rPr lang="en-US" sz="2400" dirty="0">
                <a:solidFill>
                  <a:srgbClr val="0D0D0D"/>
                </a:solidFill>
                <a:effectLst/>
                <a:latin typeface="Times New Roman" panose="02020603050405020304" pitchFamily="18" charset="0"/>
                <a:ea typeface="Times New Roman" panose="02020603050405020304" pitchFamily="18" charset="0"/>
              </a:rPr>
              <a:t> ra </a:t>
            </a:r>
            <a:r>
              <a:rPr lang="en-US" sz="2400" dirty="0" err="1">
                <a:solidFill>
                  <a:srgbClr val="0D0D0D"/>
                </a:solidFill>
                <a:effectLst/>
                <a:latin typeface="Times New Roman" panose="02020603050405020304" pitchFamily="18" charset="0"/>
                <a:ea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học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thân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cách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ứng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xử</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mọi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rPr>
              <a:t>, ta </a:t>
            </a:r>
            <a:r>
              <a:rPr lang="en-US" sz="2400" dirty="0" err="1">
                <a:solidFill>
                  <a:srgbClr val="0D0D0D"/>
                </a:solidFill>
                <a:effectLst/>
                <a:latin typeface="Times New Roman" panose="02020603050405020304" pitchFamily="18" charset="0"/>
                <a:ea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ích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kỉ</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nghĩ</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đến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lợi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ích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thân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mình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lợi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dụng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khác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cần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phải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biết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sống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vì</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khác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cạnh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đó</a:t>
            </a:r>
            <a:r>
              <a:rPr lang="en-US" sz="2400" dirty="0">
                <a:solidFill>
                  <a:srgbClr val="0D0D0D"/>
                </a:solidFill>
                <a:effectLst/>
                <a:latin typeface="Times New Roman" panose="02020603050405020304" pitchFamily="18" charset="0"/>
                <a:ea typeface="Times New Roman" panose="02020603050405020304" pitchFamily="18" charset="0"/>
              </a:rPr>
              <a:t>, ta </a:t>
            </a:r>
            <a:r>
              <a:rPr lang="en-US" sz="2400" dirty="0" err="1">
                <a:solidFill>
                  <a:srgbClr val="0D0D0D"/>
                </a:solidFill>
                <a:effectLst/>
                <a:latin typeface="Times New Roman" panose="02020603050405020304" pitchFamily="18" charset="0"/>
                <a:ea typeface="Times New Roman" panose="02020603050405020304" pitchFamily="18" charset="0"/>
              </a:rPr>
              <a:t>cũng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cần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đề</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phòng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trước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kẻ</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xấu</a:t>
            </a:r>
            <a:r>
              <a:rPr lang="en-US" sz="2400" dirty="0">
                <a:solidFill>
                  <a:srgbClr val="0D0D0D"/>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0850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E618D00-0153-4F1E-A98F-9FC179148E02}"/>
              </a:ext>
            </a:extLst>
          </p:cNvPr>
          <p:cNvSpPr>
            <a:spLocks noChangeArrowheads="1"/>
          </p:cNvSpPr>
          <p:nvPr/>
        </p:nvSpPr>
        <p:spPr bwMode="auto">
          <a:xfrm>
            <a:off x="436915" y="1329397"/>
            <a:ext cx="11318170" cy="4656493"/>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D9BC859F-8EC6-4176-9771-9384D220F3C7}"/>
              </a:ext>
            </a:extLst>
          </p:cNvPr>
          <p:cNvSpPr txBox="1"/>
          <p:nvPr/>
        </p:nvSpPr>
        <p:spPr>
          <a:xfrm>
            <a:off x="907473" y="1834085"/>
            <a:ext cx="1808018" cy="483017"/>
          </a:xfrm>
          <a:prstGeom prst="rect">
            <a:avLst/>
          </a:prstGeom>
          <a:noFill/>
        </p:spPr>
        <p:txBody>
          <a:bodyPr wrap="square">
            <a:spAutoFit/>
          </a:bodyPr>
          <a:lstStyle/>
          <a:p>
            <a:pPr algn="just">
              <a:lnSpc>
                <a:spcPct val="115000"/>
              </a:lnSpc>
              <a:tabLst>
                <a:tab pos="400050" algn="l"/>
              </a:tabLst>
            </a:pPr>
            <a:r>
              <a:rPr lang="en-US" sz="2400" b="1" dirty="0" err="1">
                <a:solidFill>
                  <a:srgbClr val="0D0D0D"/>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D0D0D"/>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02:</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C62F90B1-F273-4709-976A-1FFAC1DD3722}"/>
              </a:ext>
            </a:extLst>
          </p:cNvPr>
          <p:cNvSpPr txBox="1"/>
          <p:nvPr/>
        </p:nvSpPr>
        <p:spPr>
          <a:xfrm>
            <a:off x="2715491" y="1820104"/>
            <a:ext cx="6109854" cy="461665"/>
          </a:xfrm>
          <a:prstGeom prst="rect">
            <a:avLst/>
          </a:prstGeom>
          <a:noFill/>
        </p:spPr>
        <p:txBody>
          <a:bodyPr wrap="square">
            <a:spAutoFit/>
          </a:bodyPr>
          <a:lstStyle/>
          <a:p>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sau</a:t>
            </a: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F2195B85-8418-401F-A9DB-BD99CAC2EB09}"/>
              </a:ext>
            </a:extLst>
          </p:cNvPr>
          <p:cNvSpPr txBox="1"/>
          <p:nvPr/>
        </p:nvSpPr>
        <p:spPr>
          <a:xfrm>
            <a:off x="602566" y="2723163"/>
            <a:ext cx="10986868" cy="3416320"/>
          </a:xfrm>
          <a:prstGeom prst="rect">
            <a:avLst/>
          </a:prstGeom>
          <a:noFill/>
        </p:spPr>
        <p:txBody>
          <a:bodyPr wrap="square">
            <a:spAutoFit/>
          </a:bodyPr>
          <a:lstStyle/>
          <a:p>
            <a:pPr algn="just"/>
            <a:r>
              <a:rPr lang="en-US" sz="2400"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Cuối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cùng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các</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hoàng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tử</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phải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cởi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giáp</a:t>
            </a:r>
            <a:r>
              <a:rPr lang="en-US" sz="2400" i="1" dirty="0">
                <a:effectLst/>
                <a:latin typeface="Times New Roman" panose="02020603050405020304" pitchFamily="18" charset="0"/>
                <a:ea typeface="Times New Roman" panose="02020603050405020304" pitchFamily="18" charset="0"/>
              </a:rPr>
              <a:t> ra </a:t>
            </a:r>
            <a:r>
              <a:rPr lang="en-US" sz="2400" i="1" dirty="0" err="1">
                <a:effectLst/>
                <a:latin typeface="Times New Roman" panose="02020603050405020304" pitchFamily="18" charset="0"/>
                <a:ea typeface="Times New Roman" panose="02020603050405020304" pitchFamily="18" charset="0"/>
              </a:rPr>
              <a:t>hàng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Thạch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Sanh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sai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dọn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một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bữa</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cơm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thiết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đãi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những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kẻ</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thua</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trận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Cả</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mấy</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vạn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tướng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lĩnh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quân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sĩ</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thấy</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Thạch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Sanh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chỉ</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cho</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dọn</a:t>
            </a:r>
            <a:r>
              <a:rPr lang="en-US" sz="2400" i="1" dirty="0">
                <a:effectLst/>
                <a:latin typeface="Times New Roman" panose="02020603050405020304" pitchFamily="18" charset="0"/>
                <a:ea typeface="Times New Roman" panose="02020603050405020304" pitchFamily="18" charset="0"/>
              </a:rPr>
              <a:t> ra </a:t>
            </a:r>
            <a:r>
              <a:rPr lang="en-US" sz="2400" i="1" dirty="0" err="1">
                <a:effectLst/>
                <a:latin typeface="Times New Roman" panose="02020603050405020304" pitchFamily="18" charset="0"/>
                <a:ea typeface="Times New Roman" panose="02020603050405020304" pitchFamily="18" charset="0"/>
              </a:rPr>
              <a:t>vẻn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vẹn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có</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một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niêu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cơm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tí</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xíu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bĩu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môi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không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muốn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cầm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đũa</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Biết</a:t>
            </a:r>
            <a:r>
              <a:rPr lang="en-US" sz="2400" i="1" dirty="0">
                <a:effectLst/>
                <a:latin typeface="Times New Roman" panose="02020603050405020304" pitchFamily="18" charset="0"/>
                <a:ea typeface="Times New Roman" panose="02020603050405020304" pitchFamily="18" charset="0"/>
              </a:rPr>
              <a:t> ý, </a:t>
            </a:r>
            <a:r>
              <a:rPr lang="en-US" sz="2400" i="1" dirty="0" err="1">
                <a:effectLst/>
                <a:latin typeface="Times New Roman" panose="02020603050405020304" pitchFamily="18" charset="0"/>
                <a:ea typeface="Times New Roman" panose="02020603050405020304" pitchFamily="18" charset="0"/>
              </a:rPr>
              <a:t>Thạch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Sanh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đố</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họ</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ăn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hết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được</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niêu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cơm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và</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hứa</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sẽ</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trọng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thưởng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cho</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những</a:t>
            </a:r>
            <a:r>
              <a:rPr lang="en-US" sz="2400" i="1" dirty="0">
                <a:effectLst/>
                <a:latin typeface="Times New Roman" panose="02020603050405020304" pitchFamily="18" charset="0"/>
                <a:ea typeface="Times New Roman" panose="02020603050405020304" pitchFamily="18" charset="0"/>
              </a:rPr>
              <a:t> ai </a:t>
            </a:r>
            <a:r>
              <a:rPr lang="en-US" sz="2400" i="1" dirty="0" err="1">
                <a:effectLst/>
                <a:latin typeface="Times New Roman" panose="02020603050405020304" pitchFamily="18" charset="0"/>
                <a:ea typeface="Times New Roman" panose="02020603050405020304" pitchFamily="18" charset="0"/>
              </a:rPr>
              <a:t>ăn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hết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Quân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sĩ</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mười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tám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nước</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ăn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mãi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ăn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mãi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nhưng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niêu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cơm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bé</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xíu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cứ</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ăn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hết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lại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đầy</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Chúng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cúi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đầu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lạy</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tạ</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vợ</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chồng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Thạch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Sanh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rồi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kéo</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nhau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về</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nước</a:t>
            </a:r>
            <a:endParaRPr lang="en-US" sz="2400" dirty="0">
              <a:effectLst/>
              <a:latin typeface="Times New Roman" panose="02020603050405020304" pitchFamily="18" charset="0"/>
              <a:ea typeface="Times New Roman" panose="02020603050405020304" pitchFamily="18" charset="0"/>
            </a:endParaRPr>
          </a:p>
          <a:p>
            <a:pPr indent="457200" algn="just"/>
            <a:r>
              <a:rPr lang="en-US" sz="2400" i="1" dirty="0" err="1">
                <a:effectLst/>
                <a:latin typeface="Times New Roman" panose="02020603050405020304" pitchFamily="18" charset="0"/>
                <a:ea typeface="Times New Roman" panose="02020603050405020304" pitchFamily="18" charset="0"/>
              </a:rPr>
              <a:t>Về</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sau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vua</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không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có</a:t>
            </a:r>
            <a:r>
              <a:rPr lang="en-US" sz="2400" i="1" dirty="0">
                <a:effectLst/>
                <a:latin typeface="Times New Roman" panose="02020603050405020304" pitchFamily="18" charset="0"/>
                <a:ea typeface="Times New Roman" panose="02020603050405020304" pitchFamily="18" charset="0"/>
              </a:rPr>
              <a:t> con </a:t>
            </a:r>
            <a:r>
              <a:rPr lang="en-US" sz="2400" i="1" dirty="0" err="1">
                <a:effectLst/>
                <a:latin typeface="Times New Roman" panose="02020603050405020304" pitchFamily="18" charset="0"/>
                <a:ea typeface="Times New Roman" panose="02020603050405020304" pitchFamily="18" charset="0"/>
              </a:rPr>
              <a:t>trai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đã</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nhường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ngôi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cho</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Thạch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rPr>
              <a:t>”.</a:t>
            </a:r>
          </a:p>
          <a:p>
            <a:pPr algn="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i="1" dirty="0">
                <a:solidFill>
                  <a:srgbClr val="0D0D0D"/>
                </a:solidFill>
                <a:effectLst/>
                <a:latin typeface="Times New Roman" panose="02020603050405020304" pitchFamily="18" charset="0"/>
                <a:ea typeface="Times New Roman" panose="02020603050405020304" pitchFamily="18" charset="0"/>
              </a:rPr>
              <a:t>  (Theo </a:t>
            </a:r>
            <a:r>
              <a:rPr lang="en-US" sz="2400" i="1" dirty="0" err="1">
                <a:solidFill>
                  <a:srgbClr val="0D0D0D"/>
                </a:solidFill>
                <a:effectLst/>
                <a:latin typeface="Times New Roman" panose="02020603050405020304" pitchFamily="18" charset="0"/>
                <a:ea typeface="Times New Roman" panose="02020603050405020304" pitchFamily="18" charset="0"/>
              </a:rPr>
              <a:t>Nguyễn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Đổng</a:t>
            </a:r>
            <a:r>
              <a:rPr lang="en-US" sz="2400" i="1" dirty="0">
                <a:solidFill>
                  <a:srgbClr val="0D0D0D"/>
                </a:solidFill>
                <a:effectLst/>
                <a:latin typeface="Times New Roman" panose="02020603050405020304" pitchFamily="18" charset="0"/>
                <a:ea typeface="Times New Roman" panose="02020603050405020304" pitchFamily="18" charset="0"/>
              </a:rPr>
              <a:t> Chi)</a:t>
            </a:r>
            <a:endParaRPr lang="en-US" sz="2400" dirty="0">
              <a:effectLst/>
              <a:latin typeface="Times New Roman" panose="02020603050405020304" pitchFamily="18" charset="0"/>
              <a:ea typeface="Times New Roman" panose="02020603050405020304" pitchFamily="18" charset="0"/>
            </a:endParaRPr>
          </a:p>
          <a:p>
            <a:pPr algn="just">
              <a:spcAft>
                <a:spcPts val="1200"/>
              </a:spcAft>
            </a:pPr>
            <a:r>
              <a:rPr lang="en-US" sz="24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96301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043BEF8-2AD7-4E06-85EC-AAEBEF6C1984}"/>
              </a:ext>
            </a:extLst>
          </p:cNvPr>
          <p:cNvSpPr>
            <a:spLocks noChangeArrowheads="1"/>
          </p:cNvSpPr>
          <p:nvPr/>
        </p:nvSpPr>
        <p:spPr bwMode="auto">
          <a:xfrm>
            <a:off x="2036619" y="845126"/>
            <a:ext cx="9795164" cy="5250873"/>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 name="Arrow: Right 5">
            <a:extLst>
              <a:ext uri="{FF2B5EF4-FFF2-40B4-BE49-F238E27FC236}">
                <a16:creationId xmlns:a16="http://schemas.microsoft.com/office/drawing/2014/main" xmlns="" id="{4F22B8F9-0114-45C9-BA77-E9A92C785792}"/>
              </a:ext>
            </a:extLst>
          </p:cNvPr>
          <p:cNvSpPr/>
          <p:nvPr/>
        </p:nvSpPr>
        <p:spPr>
          <a:xfrm>
            <a:off x="360218" y="997527"/>
            <a:ext cx="1676400" cy="5098472"/>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D225A817-5A6A-4320-8029-EB1988D3DC4D}"/>
              </a:ext>
            </a:extLst>
          </p:cNvPr>
          <p:cNvSpPr txBox="1"/>
          <p:nvPr/>
        </p:nvSpPr>
        <p:spPr>
          <a:xfrm>
            <a:off x="772391" y="2638822"/>
            <a:ext cx="1070264" cy="1569660"/>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Trả</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p>
          <a:p>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p>
          <a:p>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xmlns="" id="{6442FB8F-DA05-44E4-9ACC-4FD30DD4D0A9}"/>
              </a:ext>
            </a:extLst>
          </p:cNvPr>
          <p:cNvSpPr txBox="1"/>
          <p:nvPr/>
        </p:nvSpPr>
        <p:spPr>
          <a:xfrm>
            <a:off x="2254828" y="1305341"/>
            <a:ext cx="9272608" cy="4154984"/>
          </a:xfrm>
          <a:prstGeom prst="rect">
            <a:avLst/>
          </a:prstGeom>
          <a:noFill/>
        </p:spPr>
        <p:txBody>
          <a:bodyPr wrap="square">
            <a:spAutoFit/>
          </a:bodyPr>
          <a:lstStyle/>
          <a:p>
            <a:pPr algn="just"/>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2a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01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01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2b</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mấy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vạn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tướng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lĩnh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dọn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vẻn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vẹn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niêu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cơm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tí</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xíu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bĩu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cầm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đũa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(GV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2a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2b)</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thiểu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03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2813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A8972BDD-0327-42B7-9151-63E5F0EFE66C}"/>
              </a:ext>
            </a:extLst>
          </p:cNvPr>
          <p:cNvSpPr>
            <a:spLocks noChangeArrowheads="1"/>
          </p:cNvSpPr>
          <p:nvPr/>
        </p:nvSpPr>
        <p:spPr bwMode="auto">
          <a:xfrm>
            <a:off x="5139433" y="497028"/>
            <a:ext cx="2882348" cy="628832"/>
          </a:xfrm>
          <a:prstGeom prst="roundRect">
            <a:avLst>
              <a:gd name="adj" fmla="val 16667"/>
            </a:avLst>
          </a:prstGeom>
          <a:solidFill>
            <a:schemeClr val="accent6">
              <a:lumMod val="40000"/>
              <a:lumOff val="60000"/>
            </a:schemeClr>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0B17B26B-E4E8-4D13-A0E2-42AB07FF760F}"/>
              </a:ext>
            </a:extLst>
          </p:cNvPr>
          <p:cNvSpPr>
            <a:spLocks noChangeArrowheads="1"/>
          </p:cNvSpPr>
          <p:nvPr/>
        </p:nvSpPr>
        <p:spPr bwMode="auto">
          <a:xfrm>
            <a:off x="2671518" y="1418054"/>
            <a:ext cx="9312663" cy="1131182"/>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F0F287DB-6422-41CD-9326-26176D4F5B84}"/>
              </a:ext>
            </a:extLst>
          </p:cNvPr>
          <p:cNvSpPr txBox="1"/>
          <p:nvPr/>
        </p:nvSpPr>
        <p:spPr>
          <a:xfrm>
            <a:off x="5507181" y="569935"/>
            <a:ext cx="2514600" cy="483017"/>
          </a:xfrm>
          <a:prstGeom prst="rect">
            <a:avLst/>
          </a:prstGeom>
          <a:noFill/>
        </p:spPr>
        <p:txBody>
          <a:bodyPr wrap="square">
            <a:spAutoFit/>
          </a:bodyPr>
          <a:lstStyle/>
          <a:p>
            <a:pPr algn="just">
              <a:lnSpc>
                <a:spcPct val="115000"/>
              </a:lnSpc>
              <a:tabLst>
                <a:tab pos="400050" algn="l"/>
              </a:tabLs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ounded Rectangle 10">
            <a:extLst>
              <a:ext uri="{FF2B5EF4-FFF2-40B4-BE49-F238E27FC236}">
                <a16:creationId xmlns:a16="http://schemas.microsoft.com/office/drawing/2014/main" xmlns="" id="{16C50E59-31BB-408E-BF70-84CDA9A0E7D7}"/>
              </a:ext>
            </a:extLst>
          </p:cNvPr>
          <p:cNvSpPr>
            <a:spLocks noChangeArrowheads="1"/>
          </p:cNvSpPr>
          <p:nvPr/>
        </p:nvSpPr>
        <p:spPr bwMode="auto">
          <a:xfrm>
            <a:off x="2646218" y="3186545"/>
            <a:ext cx="9312664" cy="1550347"/>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xmlns="" id="{076224E1-C1D1-48FC-9080-16762F0521AD}"/>
              </a:ext>
            </a:extLst>
          </p:cNvPr>
          <p:cNvSpPr/>
          <p:nvPr/>
        </p:nvSpPr>
        <p:spPr>
          <a:xfrm>
            <a:off x="415636" y="1418054"/>
            <a:ext cx="2230582" cy="113118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94180ACC-39FA-44BC-8669-EADA383DD33B}"/>
              </a:ext>
            </a:extLst>
          </p:cNvPr>
          <p:cNvSpPr txBox="1"/>
          <p:nvPr/>
        </p:nvSpPr>
        <p:spPr>
          <a:xfrm>
            <a:off x="801155" y="1752811"/>
            <a:ext cx="2479964" cy="461665"/>
          </a:xfrm>
          <a:prstGeom prst="rect">
            <a:avLst/>
          </a:prstGeom>
          <a:noFill/>
        </p:spPr>
        <p:txBody>
          <a:bodyPr wrap="square">
            <a:spAutoFit/>
          </a:bodyPr>
          <a:lstStyle/>
          <a:p>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xmlns="" id="{773207A1-E5F4-46DE-8220-980407ACFD05}"/>
              </a:ext>
            </a:extLst>
          </p:cNvPr>
          <p:cNvSpPr/>
          <p:nvPr/>
        </p:nvSpPr>
        <p:spPr>
          <a:xfrm>
            <a:off x="415636" y="3186545"/>
            <a:ext cx="2230582" cy="1550347"/>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657DDF31-82CB-4CEE-9A67-B9C6EF963EF0}"/>
              </a:ext>
            </a:extLst>
          </p:cNvPr>
          <p:cNvSpPr txBox="1"/>
          <p:nvPr/>
        </p:nvSpPr>
        <p:spPr>
          <a:xfrm>
            <a:off x="801155" y="3720208"/>
            <a:ext cx="2094445" cy="483017"/>
          </a:xfrm>
          <a:prstGeom prst="rect">
            <a:avLst/>
          </a:prstGeom>
          <a:noFill/>
        </p:spPr>
        <p:txBody>
          <a:bodyPr wrap="square">
            <a:spAutoFit/>
          </a:bodyPr>
          <a:lstStyle/>
          <a:p>
            <a:pPr algn="just">
              <a:lnSpc>
                <a:spcPct val="115000"/>
              </a:lnSpc>
              <a:tabLst>
                <a:tab pos="400050" algn="l"/>
              </a:tabLs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F6D1D7A5-FA4C-4FA8-8AB8-862D897A5E50}"/>
              </a:ext>
            </a:extLst>
          </p:cNvPr>
          <p:cNvSpPr txBox="1"/>
          <p:nvPr/>
        </p:nvSpPr>
        <p:spPr>
          <a:xfrm>
            <a:off x="2895600" y="1529770"/>
            <a:ext cx="8631836" cy="907749"/>
          </a:xfrm>
          <a:prstGeom prst="rect">
            <a:avLst/>
          </a:prstGeom>
          <a:noFill/>
        </p:spPr>
        <p:txBody>
          <a:bodyPr wrap="square">
            <a:spAutoFit/>
          </a:bodyPr>
          <a:lstStyle/>
          <a:p>
            <a:pPr marL="342900" lvl="0" indent="-342900" algn="just">
              <a:lnSpc>
                <a:spcPct val="115000"/>
              </a:lnSpc>
              <a:buFont typeface="Times New Roman" panose="02020603050405020304" pitchFamily="18" charset="0"/>
              <a:buChar char="-"/>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lnSpc>
                <a:spcPct val="115000"/>
              </a:lnSpc>
              <a:spcAft>
                <a:spcPts val="1000"/>
              </a:spcAft>
              <a:buFont typeface="Times New Roman" panose="02020603050405020304" pitchFamily="18" charset="0"/>
              <a:buChar char="-"/>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a16="http://schemas.microsoft.com/office/drawing/2014/main" xmlns="" id="{063FBD1E-E2EB-4A7C-B438-AFE9906E450D}"/>
              </a:ext>
            </a:extLst>
          </p:cNvPr>
          <p:cNvSpPr txBox="1"/>
          <p:nvPr/>
        </p:nvSpPr>
        <p:spPr>
          <a:xfrm>
            <a:off x="2782355" y="3361553"/>
            <a:ext cx="8994009" cy="1200329"/>
          </a:xfrm>
          <a:prstGeom prst="rect">
            <a:avLst/>
          </a:prstGeom>
          <a:noFill/>
        </p:spPr>
        <p:txBody>
          <a:bodyPr wrap="square">
            <a:spAutoFit/>
          </a:bodyPr>
          <a:lstStyle/>
          <a:p>
            <a:pPr algn="just"/>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niêu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cơm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sng" dirty="0" err="1">
                <a:effectLst/>
                <a:latin typeface="Times New Roman" panose="02020603050405020304" pitchFamily="18" charset="0"/>
                <a:ea typeface="Times New Roman" panose="02020603050405020304" pitchFamily="18" charset="0"/>
                <a:cs typeface="Times New Roman" panose="02020603050405020304" pitchFamily="18" charset="0"/>
              </a:rPr>
              <a:t>niêu</a:t>
            </a:r>
            <a:r>
              <a:rPr lang="en-US" sz="2400" u="sng"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sng" dirty="0" err="1">
                <a:effectLst/>
                <a:latin typeface="Times New Roman" panose="02020603050405020304" pitchFamily="18" charset="0"/>
                <a:ea typeface="Times New Roman" panose="02020603050405020304" pitchFamily="18" charset="0"/>
                <a:cs typeface="Times New Roman" panose="02020603050405020304" pitchFamily="18" charset="0"/>
              </a:rPr>
              <a:t>cơm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thẩm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6490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inVertical)">
                                      <p:cBhvr>
                                        <p:cTn id="39" dur="500"/>
                                        <p:tgtEl>
                                          <p:spTgt spid="6"/>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P spid="7" grpId="0" animBg="1"/>
      <p:bldP spid="9" grpId="0"/>
      <p:bldP spid="12" grpId="0" animBg="1"/>
      <p:bldP spid="14" grpId="0"/>
      <p:bldP spid="13"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1094281"/>
            <a:ext cx="11348150" cy="4856813"/>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xmlns="" id="{908A5C39-B43D-4A8E-824A-693DCBE1E3D7}"/>
              </a:ext>
            </a:extLst>
          </p:cNvPr>
          <p:cNvSpPr txBox="1"/>
          <p:nvPr/>
        </p:nvSpPr>
        <p:spPr>
          <a:xfrm>
            <a:off x="940632" y="1318577"/>
            <a:ext cx="10682337" cy="1200329"/>
          </a:xfrm>
          <a:prstGeom prst="rect">
            <a:avLst/>
          </a:prstGeom>
          <a:noFill/>
        </p:spPr>
        <p:txBody>
          <a:bodyPr wrap="square">
            <a:spAutoFit/>
          </a:bodyPr>
          <a:lstStyle/>
          <a:p>
            <a:pPr algn="just"/>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2b:</a:t>
            </a:r>
            <a:r>
              <a:rPr lang="en-US" sz="2400" dirty="0">
                <a:effectLst/>
                <a:latin typeface="Times New Roman" panose="02020603050405020304" pitchFamily="18" charset="0"/>
                <a:ea typeface="Times New Roman" panose="02020603050405020304" pitchFamily="18" charset="0"/>
              </a:rPr>
              <a:t> </a:t>
            </a:r>
          </a:p>
          <a:p>
            <a:pPr algn="just"/>
            <a:r>
              <a:rPr lang="en-US" sz="2400" dirty="0" err="1">
                <a:effectLst/>
                <a:latin typeface="Times New Roman" panose="02020603050405020304" pitchFamily="18" charset="0"/>
                <a:ea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văn</a:t>
            </a:r>
            <a:r>
              <a:rPr lang="en-US" sz="2400"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Cả</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mấy</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vạn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tướng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lĩnh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quân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sĩ</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thấy</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Thạch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Sanh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chỉ</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cho</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dọn</a:t>
            </a:r>
            <a:r>
              <a:rPr lang="en-US" sz="2400" i="1" dirty="0">
                <a:effectLst/>
                <a:latin typeface="Times New Roman" panose="02020603050405020304" pitchFamily="18" charset="0"/>
                <a:ea typeface="Times New Roman" panose="02020603050405020304" pitchFamily="18" charset="0"/>
              </a:rPr>
              <a:t> ra </a:t>
            </a:r>
            <a:r>
              <a:rPr lang="en-US" sz="2400" i="1" dirty="0" err="1">
                <a:effectLst/>
                <a:latin typeface="Times New Roman" panose="02020603050405020304" pitchFamily="18" charset="0"/>
                <a:ea typeface="Times New Roman" panose="02020603050405020304" pitchFamily="18" charset="0"/>
              </a:rPr>
              <a:t>vẻn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vẹn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có</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một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niêu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cơm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tí</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xíu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bĩu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môi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không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muốn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cầm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đũa</a:t>
            </a:r>
            <a:r>
              <a:rPr lang="en-US" sz="2400" i="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graphicFrame>
        <p:nvGraphicFramePr>
          <p:cNvPr id="9" name="Table 8">
            <a:extLst>
              <a:ext uri="{FF2B5EF4-FFF2-40B4-BE49-F238E27FC236}">
                <a16:creationId xmlns:a16="http://schemas.microsoft.com/office/drawing/2014/main" xmlns="" id="{6F14190D-AA3C-466B-BBAC-663035E2A342}"/>
              </a:ext>
            </a:extLst>
          </p:cNvPr>
          <p:cNvGraphicFramePr>
            <a:graphicFrameLocks noGrp="1"/>
          </p:cNvGraphicFramePr>
          <p:nvPr>
            <p:extLst>
              <p:ext uri="{D42A27DB-BD31-4B8C-83A1-F6EECF244321}">
                <p14:modId xmlns:p14="http://schemas.microsoft.com/office/powerpoint/2010/main" val="4131812378"/>
              </p:ext>
            </p:extLst>
          </p:nvPr>
        </p:nvGraphicFramePr>
        <p:xfrm>
          <a:off x="940631" y="2773181"/>
          <a:ext cx="10682337" cy="2990538"/>
        </p:xfrm>
        <a:graphic>
          <a:graphicData uri="http://schemas.openxmlformats.org/drawingml/2006/table">
            <a:tbl>
              <a:tblPr firstRow="1" firstCol="1" bandRow="1" bandCol="1">
                <a:tableStyleId>{5C22544A-7EE6-4342-B048-85BDC9FD1C3A}</a:tableStyleId>
              </a:tblPr>
              <a:tblGrid>
                <a:gridCol w="3560779">
                  <a:extLst>
                    <a:ext uri="{9D8B030D-6E8A-4147-A177-3AD203B41FA5}">
                      <a16:colId xmlns:a16="http://schemas.microsoft.com/office/drawing/2014/main" xmlns="" val="553015971"/>
                    </a:ext>
                  </a:extLst>
                </a:gridCol>
                <a:gridCol w="3560779">
                  <a:extLst>
                    <a:ext uri="{9D8B030D-6E8A-4147-A177-3AD203B41FA5}">
                      <a16:colId xmlns:a16="http://schemas.microsoft.com/office/drawing/2014/main" xmlns="" val="706375434"/>
                    </a:ext>
                  </a:extLst>
                </a:gridCol>
                <a:gridCol w="3560779">
                  <a:extLst>
                    <a:ext uri="{9D8B030D-6E8A-4147-A177-3AD203B41FA5}">
                      <a16:colId xmlns:a16="http://schemas.microsoft.com/office/drawing/2014/main" xmlns="" val="3097111786"/>
                    </a:ext>
                  </a:extLst>
                </a:gridCol>
              </a:tblGrid>
              <a:tr h="996846">
                <a:tc>
                  <a:txBody>
                    <a:bodyPr/>
                    <a:lstStyle/>
                    <a:p>
                      <a:pPr algn="just"/>
                      <a:r>
                        <a:rPr lang="en-US" sz="2400">
                          <a:effectLst/>
                          <a:latin typeface="Times New Roman" panose="02020603050405020304" pitchFamily="18" charset="0"/>
                          <a:cs typeface="Times New Roman" panose="02020603050405020304" pitchFamily="18" charset="0"/>
                        </a:rPr>
                        <a:t>Từ đơn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ghép</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láy</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231437420"/>
                  </a:ext>
                </a:extLst>
              </a:tr>
              <a:tr h="1993692">
                <a:tc>
                  <a:txBody>
                    <a:bodyPr/>
                    <a:lstStyle/>
                    <a:p>
                      <a:pPr algn="just"/>
                      <a:r>
                        <a:rPr lang="en-US" sz="2400" dirty="0" err="1">
                          <a:effectLst/>
                          <a:latin typeface="Times New Roman" panose="02020603050405020304" pitchFamily="18" charset="0"/>
                          <a:cs typeface="Times New Roman" panose="02020603050405020304" pitchFamily="18" charset="0"/>
                        </a:rPr>
                        <a:t>Cả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mấy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vạn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thấy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chỉ</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dọn</a:t>
                      </a:r>
                      <a:r>
                        <a:rPr lang="en-US" sz="2400" dirty="0">
                          <a:effectLst/>
                          <a:latin typeface="Times New Roman" panose="02020603050405020304" pitchFamily="18" charset="0"/>
                          <a:cs typeface="Times New Roman" panose="02020603050405020304" pitchFamily="18" charset="0"/>
                        </a:rPr>
                        <a:t>, ra,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muốn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latin typeface="Times New Roman" panose="02020603050405020304" pitchFamily="18" charset="0"/>
                          <a:cs typeface="Times New Roman" panose="02020603050405020304" pitchFamily="18" charset="0"/>
                        </a:rPr>
                        <a:t>tướng lĩnh, quân sĩ, niêu cơm, tí xíu, bĩu môi, cầm đũa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dirty="0" err="1">
                          <a:effectLst/>
                          <a:latin typeface="Times New Roman" panose="02020603050405020304" pitchFamily="18" charset="0"/>
                          <a:cs typeface="Times New Roman" panose="02020603050405020304" pitchFamily="18" charset="0"/>
                        </a:rPr>
                        <a:t>vẻn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vẹn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116794149"/>
                  </a:ext>
                </a:extLst>
              </a:tr>
            </a:tbl>
          </a:graphicData>
        </a:graphic>
      </p:graphicFrame>
    </p:spTree>
    <p:extLst>
      <p:ext uri="{BB962C8B-B14F-4D97-AF65-F5344CB8AC3E}">
        <p14:creationId xmlns:p14="http://schemas.microsoft.com/office/powerpoint/2010/main" val="401254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FDC76C2-D69A-4C29-AE4A-99692B3CDCFF}"/>
              </a:ext>
            </a:extLst>
          </p:cNvPr>
          <p:cNvSpPr>
            <a:spLocks noChangeArrowheads="1"/>
          </p:cNvSpPr>
          <p:nvPr/>
        </p:nvSpPr>
        <p:spPr bwMode="auto">
          <a:xfrm>
            <a:off x="3519055" y="1678897"/>
            <a:ext cx="8340436" cy="3132945"/>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Rectangle: Diagonal Corners Rounded 9">
            <a:extLst>
              <a:ext uri="{FF2B5EF4-FFF2-40B4-BE49-F238E27FC236}">
                <a16:creationId xmlns:a16="http://schemas.microsoft.com/office/drawing/2014/main" xmlns="" id="{185186AA-3A26-462E-B9C7-106A78AF3E74}"/>
              </a:ext>
            </a:extLst>
          </p:cNvPr>
          <p:cNvSpPr/>
          <p:nvPr/>
        </p:nvSpPr>
        <p:spPr>
          <a:xfrm>
            <a:off x="827298" y="1678897"/>
            <a:ext cx="2691756" cy="3297838"/>
          </a:xfrm>
          <a:prstGeom prst="round2Diag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400"/>
          </a:p>
        </p:txBody>
      </p:sp>
      <p:sp>
        <p:nvSpPr>
          <p:cNvPr id="5" name="TextBox 4">
            <a:extLst>
              <a:ext uri="{FF2B5EF4-FFF2-40B4-BE49-F238E27FC236}">
                <a16:creationId xmlns:a16="http://schemas.microsoft.com/office/drawing/2014/main" xmlns="" id="{68268E63-D839-49FC-83C1-F325B35AD5CA}"/>
              </a:ext>
            </a:extLst>
          </p:cNvPr>
          <p:cNvSpPr txBox="1"/>
          <p:nvPr/>
        </p:nvSpPr>
        <p:spPr>
          <a:xfrm>
            <a:off x="827299" y="1942031"/>
            <a:ext cx="2691755" cy="2181944"/>
          </a:xfrm>
          <a:prstGeom prst="rect">
            <a:avLst/>
          </a:prstGeom>
          <a:noFill/>
        </p:spPr>
        <p:txBody>
          <a:bodyPr wrap="square">
            <a:spAutoFit/>
          </a:bodyPr>
          <a:lstStyle/>
          <a:p>
            <a:pPr algn="just">
              <a:lnSpc>
                <a:spcPct val="115000"/>
              </a:lnSpc>
              <a:tabLst>
                <a:tab pos="400050" algn="l"/>
              </a:tabLs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15000"/>
              </a:lnSpc>
              <a:tabLst>
                <a:tab pos="400050" algn="l"/>
              </a:tabLst>
            </a:pP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F541402C-C670-4564-8DBA-D2DB66EA8BB1}"/>
              </a:ext>
            </a:extLst>
          </p:cNvPr>
          <p:cNvSpPr txBox="1"/>
          <p:nvPr/>
        </p:nvSpPr>
        <p:spPr>
          <a:xfrm>
            <a:off x="3643744" y="2369838"/>
            <a:ext cx="8215745" cy="1764394"/>
          </a:xfrm>
          <a:prstGeom prst="rect">
            <a:avLst/>
          </a:prstGeom>
          <a:noFill/>
        </p:spPr>
        <p:txBody>
          <a:bodyPr wrap="square">
            <a:spAutoFit/>
          </a:bodyPr>
          <a:lstStyle/>
          <a:p>
            <a:pPr marL="342900" lvl="0" indent="-342900" algn="just">
              <a:lnSpc>
                <a:spcPct val="115000"/>
              </a:lnSpc>
              <a:buFont typeface="Times New Roman" panose="02020603050405020304" pitchFamily="18"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Chi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niêu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cơm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lính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18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hầu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Times New Roman" panose="02020603050405020304" pitchFamily="18"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Ý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niêu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cơm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chưng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ta.</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548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5"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AA175AD3-B62D-4BB8-ADC1-0A15E5019CC3}"/>
              </a:ext>
            </a:extLst>
          </p:cNvPr>
          <p:cNvSpPr>
            <a:spLocks noChangeArrowheads="1"/>
          </p:cNvSpPr>
          <p:nvPr/>
        </p:nvSpPr>
        <p:spPr bwMode="auto">
          <a:xfrm>
            <a:off x="3214254" y="1418053"/>
            <a:ext cx="8752893" cy="3749691"/>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xmlns="" id="{FDAF840D-9649-408C-B75A-A947444889AD}"/>
              </a:ext>
            </a:extLst>
          </p:cNvPr>
          <p:cNvSpPr/>
          <p:nvPr/>
        </p:nvSpPr>
        <p:spPr>
          <a:xfrm>
            <a:off x="224852" y="1418053"/>
            <a:ext cx="2989403" cy="3749691"/>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5671F7FA-B552-47F1-84EC-BB5B553D600D}"/>
              </a:ext>
            </a:extLst>
          </p:cNvPr>
          <p:cNvSpPr txBox="1"/>
          <p:nvPr/>
        </p:nvSpPr>
        <p:spPr>
          <a:xfrm>
            <a:off x="224851" y="1639580"/>
            <a:ext cx="2989403" cy="3456139"/>
          </a:xfrm>
          <a:prstGeom prst="rect">
            <a:avLst/>
          </a:prstGeom>
          <a:noFill/>
        </p:spPr>
        <p:txBody>
          <a:bodyPr wrap="square">
            <a:spAutoFit/>
          </a:bodyPr>
          <a:lstStyle/>
          <a:p>
            <a:pPr algn="just">
              <a:lnSpc>
                <a:spcPct val="115000"/>
              </a:lnSpc>
              <a:tabLst>
                <a:tab pos="400050" algn="l"/>
              </a:tabLs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4a.</a:t>
            </a:r>
          </a:p>
          <a:p>
            <a:pPr algn="just">
              <a:lnSpc>
                <a:spcPct val="115000"/>
              </a:lnSpc>
              <a:tabLst>
                <a:tab pos="400050" algn="l"/>
              </a:tabLst>
            </a:pP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tối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thiểu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03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0D73B274-F70E-404C-8613-A71B110381C2}"/>
              </a:ext>
            </a:extLst>
          </p:cNvPr>
          <p:cNvSpPr txBox="1"/>
          <p:nvPr/>
        </p:nvSpPr>
        <p:spPr>
          <a:xfrm>
            <a:off x="3338946" y="1715517"/>
            <a:ext cx="8368372" cy="3452227"/>
          </a:xfrm>
          <a:prstGeom prst="rect">
            <a:avLst/>
          </a:prstGeom>
          <a:noFill/>
        </p:spPr>
        <p:txBody>
          <a:bodyPr wrap="square">
            <a:spAutoFit/>
          </a:bodyPr>
          <a:lstStyle/>
          <a:p>
            <a:pPr marL="342900" lvl="0" indent="-342900" algn="just">
              <a:lnSpc>
                <a:spcPct val="115000"/>
              </a:lnSpc>
              <a:buFont typeface="Times New Roman" panose="02020603050405020304" pitchFamily="18" charset="0"/>
              <a:buChar char="-"/>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ánh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thiện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ước mơ, niềm tin của nhân dân về sự chiến thắng của những con người chính nghĩa, lương thiện)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Times New Roman" panose="02020603050405020304" pitchFamily="18" charset="0"/>
              <a:buChar char="-"/>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Cám</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tre</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trăm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đốt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khế</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623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550C3838-0EA7-4929-837D-14BADE92FE2B}"/>
              </a:ext>
            </a:extLst>
          </p:cNvPr>
          <p:cNvSpPr>
            <a:spLocks noChangeArrowheads="1"/>
          </p:cNvSpPr>
          <p:nvPr/>
        </p:nvSpPr>
        <p:spPr bwMode="auto">
          <a:xfrm>
            <a:off x="468257" y="1821759"/>
            <a:ext cx="11343992" cy="363437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D3B25A3E-D701-4067-9A9F-22EE5EFE5F45}"/>
              </a:ext>
            </a:extLst>
          </p:cNvPr>
          <p:cNvSpPr txBox="1"/>
          <p:nvPr/>
        </p:nvSpPr>
        <p:spPr>
          <a:xfrm>
            <a:off x="1073728" y="2035826"/>
            <a:ext cx="1905000" cy="461665"/>
          </a:xfrm>
          <a:prstGeom prst="rect">
            <a:avLst/>
          </a:prstGeom>
          <a:noFill/>
        </p:spPr>
        <p:txBody>
          <a:bodyPr wrap="square">
            <a:spAutoFit/>
          </a:bodyPr>
          <a:lstStyle/>
          <a:p>
            <a:r>
              <a:rPr lang="en-US" sz="2400" b="1" dirty="0" err="1">
                <a:solidFill>
                  <a:srgbClr val="0D0D0D"/>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D0D0D"/>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03:</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D10393E0-2338-48A7-93B9-AF5D99A7422D}"/>
              </a:ext>
            </a:extLst>
          </p:cNvPr>
          <p:cNvSpPr txBox="1"/>
          <p:nvPr/>
        </p:nvSpPr>
        <p:spPr>
          <a:xfrm>
            <a:off x="2673927" y="2035826"/>
            <a:ext cx="3609109" cy="461665"/>
          </a:xfrm>
          <a:prstGeom prst="rect">
            <a:avLst/>
          </a:prstGeom>
          <a:noFill/>
        </p:spPr>
        <p:txBody>
          <a:bodyPr wrap="square">
            <a:spAutoFit/>
          </a:bodyPr>
          <a:lstStyle/>
          <a:p>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D86F53A6-EE45-43C3-8146-EFD04D62BB76}"/>
              </a:ext>
            </a:extLst>
          </p:cNvPr>
          <p:cNvSpPr txBox="1"/>
          <p:nvPr/>
        </p:nvSpPr>
        <p:spPr>
          <a:xfrm>
            <a:off x="625839" y="2885753"/>
            <a:ext cx="10961558" cy="2234458"/>
          </a:xfrm>
          <a:prstGeom prst="rect">
            <a:avLst/>
          </a:prstGeom>
          <a:noFill/>
        </p:spPr>
        <p:txBody>
          <a:bodyPr wrap="square">
            <a:spAutoFit/>
          </a:bodyPr>
          <a:lstStyle/>
          <a:p>
            <a:pPr indent="20320">
              <a:lnSpc>
                <a:spcPct val="120000"/>
              </a:lnSpc>
            </a:pPr>
            <a:r>
              <a:rPr lang="en-US" sz="2400" dirty="0">
                <a:effectLst/>
                <a:latin typeface="Times New Roman" panose="02020603050405020304" pitchFamily="18" charset="0"/>
                <a:ea typeface="Times New Roman" panose="02020603050405020304" pitchFamily="18" charset="0"/>
              </a:rPr>
              <a:t> “</a:t>
            </a:r>
            <a:r>
              <a:rPr lang="en-US" sz="2400" i="1" dirty="0">
                <a:effectLst/>
                <a:latin typeface="Times New Roman" panose="02020603050405020304" pitchFamily="18" charset="0"/>
                <a:ea typeface="Times New Roman" panose="02020603050405020304" pitchFamily="18" charset="0"/>
              </a:rPr>
              <a:t>Khi </a:t>
            </a:r>
            <a:r>
              <a:rPr lang="en-US" sz="2400" i="1" dirty="0" err="1">
                <a:effectLst/>
                <a:latin typeface="Times New Roman" panose="02020603050405020304" pitchFamily="18" charset="0"/>
                <a:ea typeface="Times New Roman" panose="02020603050405020304" pitchFamily="18" charset="0"/>
              </a:rPr>
              <a:t>cậu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bé</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vừa</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khôn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lớn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thì</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mẹ</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chết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Cậu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sống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lủi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thủi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trong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một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túp</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lều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cũ</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dựng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dưới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gốc</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đa</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cả</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gia</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tài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chỉ</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có</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một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cái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lưỡi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búa</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của</a:t>
            </a:r>
            <a:r>
              <a:rPr lang="en-US" sz="2400" i="1" dirty="0">
                <a:effectLst/>
                <a:latin typeface="Times New Roman" panose="02020603050405020304" pitchFamily="18" charset="0"/>
                <a:ea typeface="Times New Roman" panose="02020603050405020304" pitchFamily="18" charset="0"/>
              </a:rPr>
              <a:t> cha </a:t>
            </a:r>
            <a:r>
              <a:rPr lang="en-US" sz="2400" i="1" dirty="0" err="1">
                <a:effectLst/>
                <a:latin typeface="Times New Roman" panose="02020603050405020304" pitchFamily="18" charset="0"/>
                <a:ea typeface="Times New Roman" panose="02020603050405020304" pitchFamily="18" charset="0"/>
              </a:rPr>
              <a:t>để</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lại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rPr>
              <a:t> ta </a:t>
            </a:r>
            <a:r>
              <a:rPr lang="en-US" sz="2400" i="1" dirty="0" err="1">
                <a:effectLst/>
                <a:latin typeface="Times New Roman" panose="02020603050405020304" pitchFamily="18" charset="0"/>
                <a:ea typeface="Times New Roman" panose="02020603050405020304" pitchFamily="18" charset="0"/>
              </a:rPr>
              <a:t>gọi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cậu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là</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Thạch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Sanh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Năm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Thạch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Sanh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bắt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đầu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biết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dùng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búa</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Ngọc</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Hoàng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đã</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sai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thiên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thần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xuống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dạy</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cho</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đủ</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các</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môn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võ</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nghệ</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và</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mọi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phép</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thần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thông</a:t>
            </a:r>
            <a:r>
              <a:rPr lang="en-US" sz="2400" i="1" dirty="0">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algn="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i="1" dirty="0">
                <a:solidFill>
                  <a:srgbClr val="0D0D0D"/>
                </a:solidFill>
                <a:effectLst/>
                <a:latin typeface="Times New Roman" panose="02020603050405020304" pitchFamily="18" charset="0"/>
                <a:ea typeface="Times New Roman" panose="02020603050405020304" pitchFamily="18" charset="0"/>
              </a:rPr>
              <a:t> (Theo </a:t>
            </a:r>
            <a:r>
              <a:rPr lang="en-US" sz="2400" i="1" dirty="0" err="1">
                <a:solidFill>
                  <a:srgbClr val="0D0D0D"/>
                </a:solidFill>
                <a:effectLst/>
                <a:latin typeface="Times New Roman" panose="02020603050405020304" pitchFamily="18" charset="0"/>
                <a:ea typeface="Times New Roman" panose="02020603050405020304" pitchFamily="18" charset="0"/>
              </a:rPr>
              <a:t>Nguyễn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Đổng</a:t>
            </a:r>
            <a:r>
              <a:rPr lang="en-US" sz="2400" i="1" dirty="0">
                <a:solidFill>
                  <a:srgbClr val="0D0D0D"/>
                </a:solidFill>
                <a:effectLst/>
                <a:latin typeface="Times New Roman" panose="02020603050405020304" pitchFamily="18" charset="0"/>
                <a:ea typeface="Times New Roman" panose="02020603050405020304" pitchFamily="18" charset="0"/>
              </a:rPr>
              <a:t> Chi)</a:t>
            </a:r>
            <a:endParaRPr lang="en-US" sz="2400" dirty="0"/>
          </a:p>
        </p:txBody>
      </p:sp>
    </p:spTree>
    <p:extLst>
      <p:ext uri="{BB962C8B-B14F-4D97-AF65-F5344CB8AC3E}">
        <p14:creationId xmlns:p14="http://schemas.microsoft.com/office/powerpoint/2010/main" val="193421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75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10">
            <a:extLst>
              <a:ext uri="{FF2B5EF4-FFF2-40B4-BE49-F238E27FC236}">
                <a16:creationId xmlns:a16="http://schemas.microsoft.com/office/drawing/2014/main" xmlns="" id="{8211607B-DF7E-44E7-B2E5-576848BADF05}"/>
              </a:ext>
            </a:extLst>
          </p:cNvPr>
          <p:cNvSpPr>
            <a:spLocks noChangeArrowheads="1"/>
          </p:cNvSpPr>
          <p:nvPr/>
        </p:nvSpPr>
        <p:spPr bwMode="auto">
          <a:xfrm>
            <a:off x="6567054" y="2258575"/>
            <a:ext cx="5409103" cy="1861846"/>
          </a:xfrm>
          <a:prstGeom prst="roundRect">
            <a:avLst>
              <a:gd name="adj" fmla="val 16667"/>
            </a:avLst>
          </a:prstGeom>
          <a:ln>
            <a:headEnd/>
            <a:tailEn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p:txBody>
      </p:sp>
      <p:sp>
        <p:nvSpPr>
          <p:cNvPr id="42" name="Rounded Rectangle 10">
            <a:extLst>
              <a:ext uri="{FF2B5EF4-FFF2-40B4-BE49-F238E27FC236}">
                <a16:creationId xmlns:a16="http://schemas.microsoft.com/office/drawing/2014/main" xmlns="" id="{3736086F-A07D-48B2-BDD2-1C4325CF23AF}"/>
              </a:ext>
            </a:extLst>
          </p:cNvPr>
          <p:cNvSpPr>
            <a:spLocks noChangeArrowheads="1"/>
          </p:cNvSpPr>
          <p:nvPr/>
        </p:nvSpPr>
        <p:spPr bwMode="auto">
          <a:xfrm>
            <a:off x="7900919" y="868735"/>
            <a:ext cx="4041698" cy="1058947"/>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4" name="Flowchart: Connector 13">
            <a:extLst>
              <a:ext uri="{FF2B5EF4-FFF2-40B4-BE49-F238E27FC236}">
                <a16:creationId xmlns:a16="http://schemas.microsoft.com/office/drawing/2014/main" xmlns="" id="{248534F8-2194-4D4E-AAFE-3BD17133E54D}"/>
              </a:ext>
            </a:extLst>
          </p:cNvPr>
          <p:cNvSpPr/>
          <p:nvPr/>
        </p:nvSpPr>
        <p:spPr>
          <a:xfrm>
            <a:off x="6923810" y="868735"/>
            <a:ext cx="942109" cy="914490"/>
          </a:xfrm>
          <a:prstGeom prst="flowChartConnector">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5D06153F-219D-4033-8504-0EFBC6C2949D}"/>
              </a:ext>
            </a:extLst>
          </p:cNvPr>
          <p:cNvSpPr txBox="1"/>
          <p:nvPr/>
        </p:nvSpPr>
        <p:spPr>
          <a:xfrm>
            <a:off x="6973941" y="1099476"/>
            <a:ext cx="942109"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1</a:t>
            </a:r>
          </a:p>
        </p:txBody>
      </p:sp>
      <p:sp>
        <p:nvSpPr>
          <p:cNvPr id="16" name="Flowchart: Connector 15">
            <a:extLst>
              <a:ext uri="{FF2B5EF4-FFF2-40B4-BE49-F238E27FC236}">
                <a16:creationId xmlns:a16="http://schemas.microsoft.com/office/drawing/2014/main" xmlns="" id="{CBE5F1C9-8869-4E22-873D-A0DD0E9D06FB}"/>
              </a:ext>
            </a:extLst>
          </p:cNvPr>
          <p:cNvSpPr/>
          <p:nvPr/>
        </p:nvSpPr>
        <p:spPr>
          <a:xfrm>
            <a:off x="4271697" y="4375982"/>
            <a:ext cx="942109" cy="914490"/>
          </a:xfrm>
          <a:prstGeom prst="flowChartConnector">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7" name="Flowchart: Connector 16">
            <a:extLst>
              <a:ext uri="{FF2B5EF4-FFF2-40B4-BE49-F238E27FC236}">
                <a16:creationId xmlns:a16="http://schemas.microsoft.com/office/drawing/2014/main" xmlns="" id="{BE108B24-760C-4507-9A7D-F44801EFB9FB}"/>
              </a:ext>
            </a:extLst>
          </p:cNvPr>
          <p:cNvSpPr/>
          <p:nvPr/>
        </p:nvSpPr>
        <p:spPr>
          <a:xfrm>
            <a:off x="5624945" y="2702977"/>
            <a:ext cx="942109" cy="91449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28" name="Arrow: Right 27">
            <a:extLst>
              <a:ext uri="{FF2B5EF4-FFF2-40B4-BE49-F238E27FC236}">
                <a16:creationId xmlns:a16="http://schemas.microsoft.com/office/drawing/2014/main" xmlns="" id="{AFEDF22E-FD0F-4104-84A4-083A6F36B6E9}"/>
              </a:ext>
            </a:extLst>
          </p:cNvPr>
          <p:cNvSpPr/>
          <p:nvPr/>
        </p:nvSpPr>
        <p:spPr>
          <a:xfrm>
            <a:off x="1154811" y="697610"/>
            <a:ext cx="3607929" cy="4419600"/>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xmlns="" id="{DAE549E6-306A-4FFC-9E86-9DA7F44450F3}"/>
              </a:ext>
            </a:extLst>
          </p:cNvPr>
          <p:cNvSpPr txBox="1"/>
          <p:nvPr/>
        </p:nvSpPr>
        <p:spPr>
          <a:xfrm>
            <a:off x="1280794" y="2676577"/>
            <a:ext cx="3291872" cy="461665"/>
          </a:xfrm>
          <a:prstGeom prst="rect">
            <a:avLst/>
          </a:prstGeom>
          <a:noFill/>
        </p:spPr>
        <p:txBody>
          <a:bodyPr wrap="square">
            <a:spAutoFit/>
          </a:bodyPr>
          <a:lstStyle/>
          <a:p>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hực</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xmlns="" id="{E72768FF-28DC-4896-928A-7CFF0050AC59}"/>
              </a:ext>
            </a:extLst>
          </p:cNvPr>
          <p:cNvSpPr txBox="1"/>
          <p:nvPr/>
        </p:nvSpPr>
        <p:spPr>
          <a:xfrm>
            <a:off x="5724878" y="2873926"/>
            <a:ext cx="1000992"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2</a:t>
            </a:r>
          </a:p>
        </p:txBody>
      </p:sp>
      <p:sp>
        <p:nvSpPr>
          <p:cNvPr id="30" name="TextBox 29">
            <a:extLst>
              <a:ext uri="{FF2B5EF4-FFF2-40B4-BE49-F238E27FC236}">
                <a16:creationId xmlns:a16="http://schemas.microsoft.com/office/drawing/2014/main" xmlns="" id="{125D2124-0D74-4628-9BF1-85C7F9579873}"/>
              </a:ext>
            </a:extLst>
          </p:cNvPr>
          <p:cNvSpPr txBox="1"/>
          <p:nvPr/>
        </p:nvSpPr>
        <p:spPr>
          <a:xfrm>
            <a:off x="4334554" y="4602394"/>
            <a:ext cx="949037"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3</a:t>
            </a:r>
          </a:p>
        </p:txBody>
      </p:sp>
      <p:sp>
        <p:nvSpPr>
          <p:cNvPr id="39" name="TextBox 38">
            <a:extLst>
              <a:ext uri="{FF2B5EF4-FFF2-40B4-BE49-F238E27FC236}">
                <a16:creationId xmlns:a16="http://schemas.microsoft.com/office/drawing/2014/main" xmlns="" id="{422FD20E-5F49-4298-893E-D1593AD1CD61}"/>
              </a:ext>
            </a:extLst>
          </p:cNvPr>
          <p:cNvSpPr txBox="1"/>
          <p:nvPr/>
        </p:nvSpPr>
        <p:spPr>
          <a:xfrm>
            <a:off x="7916050" y="1029719"/>
            <a:ext cx="4166390" cy="830997"/>
          </a:xfrm>
          <a:prstGeom prst="rect">
            <a:avLst/>
          </a:prstGeom>
          <a:noFill/>
        </p:spPr>
        <p:txBody>
          <a:bodyPr wrap="square">
            <a:spAutoFit/>
          </a:bodyPr>
          <a:lstStyle/>
          <a:p>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xmlns="" id="{F8A6D85D-402E-43B9-AF20-59820CF06637}"/>
              </a:ext>
            </a:extLst>
          </p:cNvPr>
          <p:cNvSpPr txBox="1"/>
          <p:nvPr/>
        </p:nvSpPr>
        <p:spPr>
          <a:xfrm>
            <a:off x="6719947" y="2550761"/>
            <a:ext cx="5063955" cy="1569660"/>
          </a:xfrm>
          <a:prstGeom prst="rect">
            <a:avLst/>
          </a:prstGeom>
          <a:noFill/>
        </p:spPr>
        <p:txBody>
          <a:bodyPr wrap="square">
            <a:spAutoFit/>
          </a:bodyPr>
          <a:lstStyle/>
          <a:p>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p:txBody>
      </p:sp>
      <p:sp>
        <p:nvSpPr>
          <p:cNvPr id="44" name="Rounded Rectangle 10">
            <a:extLst>
              <a:ext uri="{FF2B5EF4-FFF2-40B4-BE49-F238E27FC236}">
                <a16:creationId xmlns:a16="http://schemas.microsoft.com/office/drawing/2014/main" xmlns="" id="{AE73E9F4-EF7B-46F7-A3B8-E2583176188B}"/>
              </a:ext>
            </a:extLst>
          </p:cNvPr>
          <p:cNvSpPr>
            <a:spLocks noChangeArrowheads="1"/>
          </p:cNvSpPr>
          <p:nvPr/>
        </p:nvSpPr>
        <p:spPr bwMode="auto">
          <a:xfrm>
            <a:off x="5276663" y="4341336"/>
            <a:ext cx="6654467" cy="983780"/>
          </a:xfrm>
          <a:prstGeom prst="roundRect">
            <a:avLst>
              <a:gd name="adj" fmla="val 16667"/>
            </a:avLst>
          </a:prstGeom>
          <a:ln>
            <a:headEnd/>
            <a:tailEn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xmlns="" id="{E02CCE4F-4D16-4925-987B-EA779FFB4581}"/>
              </a:ext>
            </a:extLst>
          </p:cNvPr>
          <p:cNvSpPr txBox="1"/>
          <p:nvPr/>
        </p:nvSpPr>
        <p:spPr>
          <a:xfrm>
            <a:off x="5420970" y="4621184"/>
            <a:ext cx="6365852" cy="483017"/>
          </a:xfrm>
          <a:prstGeom prst="rect">
            <a:avLst/>
          </a:prstGeom>
          <a:noFill/>
        </p:spPr>
        <p:txBody>
          <a:bodyPr wrap="square">
            <a:spAutoFit/>
          </a:bodyPr>
          <a:lstStyle/>
          <a:p>
            <a:pPr marL="457200" algn="just">
              <a:lnSpc>
                <a:spcPct val="115000"/>
              </a:lnSpc>
              <a:spcAft>
                <a:spcPts val="1000"/>
              </a:spcAft>
              <a:tabLst>
                <a:tab pos="400050" algn="l"/>
              </a:tabLst>
            </a:pP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37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1)">
                                      <p:cBhvr>
                                        <p:cTn id="7" dur="2000"/>
                                        <p:tgtEl>
                                          <p:spTgt spid="2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heel(1)">
                                      <p:cBhvr>
                                        <p:cTn id="10" dur="20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barn(inVertical)">
                                      <p:cBhvr>
                                        <p:cTn id="23" dur="500"/>
                                        <p:tgtEl>
                                          <p:spTgt spid="4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arn(inVertical)">
                                      <p:cBhvr>
                                        <p:cTn id="26" dur="5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arn(inVertical)">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barn(inVertical)">
                                      <p:cBhvr>
                                        <p:cTn id="39" dur="500"/>
                                        <p:tgtEl>
                                          <p:spTgt spid="43"/>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down)">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circle(in)">
                                      <p:cBhvr>
                                        <p:cTn id="47" dur="1000"/>
                                        <p:tgtEl>
                                          <p:spTgt spid="16"/>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circle(in)">
                                      <p:cBhvr>
                                        <p:cTn id="50" dur="1000"/>
                                        <p:tgtEl>
                                          <p:spTgt spid="30"/>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barn(inVertical)">
                                      <p:cBhvr>
                                        <p:cTn id="55" dur="500"/>
                                        <p:tgtEl>
                                          <p:spTgt spid="44"/>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barn(inVertical)">
                                      <p:cBhvr>
                                        <p:cTn id="5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2" grpId="0" animBg="1"/>
      <p:bldP spid="14" grpId="0" animBg="1"/>
      <p:bldP spid="13" grpId="0"/>
      <p:bldP spid="16" grpId="0" animBg="1"/>
      <p:bldP spid="17" grpId="0" animBg="1"/>
      <p:bldP spid="28" grpId="0" animBg="1"/>
      <p:bldP spid="24" grpId="0"/>
      <p:bldP spid="29" grpId="0"/>
      <p:bldP spid="30" grpId="0"/>
      <p:bldP spid="39" grpId="0"/>
      <p:bldP spid="41" grpId="0"/>
      <p:bldP spid="44" grpId="0" animBg="1"/>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FDC76C2-D69A-4C29-AE4A-99692B3CDCFF}"/>
              </a:ext>
            </a:extLst>
          </p:cNvPr>
          <p:cNvSpPr>
            <a:spLocks noChangeArrowheads="1"/>
          </p:cNvSpPr>
          <p:nvPr/>
        </p:nvSpPr>
        <p:spPr bwMode="auto">
          <a:xfrm>
            <a:off x="4435758" y="345096"/>
            <a:ext cx="3821977" cy="628832"/>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1418054"/>
            <a:ext cx="10947109" cy="4218248"/>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D8CF84A2-C984-4286-B44B-A3831FBD4E52}"/>
              </a:ext>
            </a:extLst>
          </p:cNvPr>
          <p:cNvSpPr txBox="1"/>
          <p:nvPr/>
        </p:nvSpPr>
        <p:spPr>
          <a:xfrm>
            <a:off x="4794739" y="474846"/>
            <a:ext cx="3637722" cy="461665"/>
          </a:xfrm>
          <a:prstGeom prst="rect">
            <a:avLst/>
          </a:prstGeom>
          <a:noFill/>
        </p:spPr>
        <p:txBody>
          <a:bodyPr wrap="square">
            <a:spAutoFit/>
          </a:bodyPr>
          <a:lstStyle/>
          <a:p>
            <a:pPr marR="91440" algn="just">
              <a:spcAft>
                <a:spcPts val="0"/>
              </a:spcAft>
            </a:pPr>
            <a:r>
              <a:rPr lang="da-DK" sz="2400" b="1" u="sng" dirty="0">
                <a:effectLst/>
                <a:latin typeface="Times New Roman" panose="02020603050405020304" pitchFamily="18" charset="0"/>
                <a:ea typeface="Times New Roman" panose="02020603050405020304" pitchFamily="18" charset="0"/>
              </a:rPr>
              <a:t>Hoạt động : Khởi động</a:t>
            </a:r>
            <a:endParaRPr lang="en-US" sz="24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xmlns="" id="{6092A687-E16C-40F0-BC80-96AA60F31B04}"/>
              </a:ext>
            </a:extLst>
          </p:cNvPr>
          <p:cNvSpPr txBox="1"/>
          <p:nvPr/>
        </p:nvSpPr>
        <p:spPr>
          <a:xfrm>
            <a:off x="675860" y="2487737"/>
            <a:ext cx="6109252" cy="461665"/>
          </a:xfrm>
          <a:prstGeom prst="rect">
            <a:avLst/>
          </a:prstGeom>
          <a:noFill/>
        </p:spPr>
        <p:txBody>
          <a:bodyPr wrap="square">
            <a:spAutoFit/>
          </a:bodyPr>
          <a:lstStyle/>
          <a:p>
            <a:pPr algn="just"/>
            <a:r>
              <a:rPr lang="da-DK" sz="2400" b="1" dirty="0">
                <a:effectLst/>
                <a:latin typeface="Times New Roman" panose="02020603050405020304" pitchFamily="18" charset="0"/>
                <a:ea typeface="Times New Roman" panose="02020603050405020304" pitchFamily="18" charset="0"/>
              </a:rPr>
              <a:t>Báo cáo sản phẩm dạy học dự án:</a:t>
            </a:r>
            <a:endParaRPr lang="en-US" sz="24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xmlns="" id="{9295BB73-3452-411E-91EB-318EBB3F4F15}"/>
              </a:ext>
            </a:extLst>
          </p:cNvPr>
          <p:cNvSpPr txBox="1"/>
          <p:nvPr/>
        </p:nvSpPr>
        <p:spPr>
          <a:xfrm>
            <a:off x="675860" y="3116529"/>
            <a:ext cx="10628243" cy="907749"/>
          </a:xfrm>
          <a:prstGeom prst="rect">
            <a:avLst/>
          </a:prstGeom>
          <a:noFill/>
        </p:spPr>
        <p:txBody>
          <a:bodyPr wrap="square">
            <a:spAutoFit/>
          </a:bodyPr>
          <a:lstStyle/>
          <a:p>
            <a:pPr marL="57150" algn="just">
              <a:lnSpc>
                <a:spcPct val="115000"/>
              </a:lnSpc>
            </a:pPr>
            <a:r>
              <a:rPr lang="en-US" sz="2400" dirty="0" err="1">
                <a:solidFill>
                  <a:srgbClr val="FF0000"/>
                </a:solidFill>
                <a:effectLst/>
                <a:latin typeface="Times New Roman" panose="02020603050405020304" pitchFamily="18" charset="0"/>
                <a:ea typeface="Times New Roman" panose="02020603050405020304" pitchFamily="18" charset="0"/>
              </a:rPr>
              <a:t>Nhóm</a:t>
            </a:r>
            <a:r>
              <a:rPr lang="en-US" sz="2400" dirty="0">
                <a:solidFill>
                  <a:srgbClr val="FF0000"/>
                </a:solidFill>
                <a:effectLst/>
                <a:latin typeface="Times New Roman" panose="02020603050405020304" pitchFamily="18" charset="0"/>
                <a:ea typeface="Times New Roman" panose="02020603050405020304" pitchFamily="18" charset="0"/>
              </a:rPr>
              <a:t> 1:</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Tập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hoạ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sĩ</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Vẽ</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bức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minh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hoạ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nội</a:t>
            </a:r>
            <a:r>
              <a:rPr lang="en-US" sz="2400" dirty="0">
                <a:solidFill>
                  <a:srgbClr val="000000"/>
                </a:solidFill>
                <a:effectLst/>
                <a:latin typeface="Times New Roman" panose="02020603050405020304" pitchFamily="18" charset="0"/>
                <a:ea typeface="Times New Roman" panose="02020603050405020304" pitchFamily="18" charset="0"/>
              </a:rPr>
              <a:t> dung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1 </a:t>
            </a:r>
            <a:r>
              <a:rPr lang="en-US" sz="2400" dirty="0" err="1">
                <a:solidFill>
                  <a:srgbClr val="000000"/>
                </a:solidFill>
                <a:effectLst/>
                <a:latin typeface="Times New Roman" panose="02020603050405020304" pitchFamily="18" charset="0"/>
                <a:ea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phẩm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ghép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nhiều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theo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tạo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thành</a:t>
            </a:r>
            <a:r>
              <a:rPr lang="en-US" sz="2400" dirty="0">
                <a:solidFill>
                  <a:srgbClr val="000000"/>
                </a:solidFill>
                <a:effectLst/>
                <a:latin typeface="Times New Roman" panose="02020603050405020304" pitchFamily="18" charset="0"/>
                <a:ea typeface="Times New Roman" panose="02020603050405020304" pitchFamily="18" charset="0"/>
              </a:rPr>
              <a:t> 1 </a:t>
            </a:r>
            <a:r>
              <a:rPr lang="en-US" sz="2400" dirty="0" err="1">
                <a:solidFill>
                  <a:srgbClr val="000000"/>
                </a:solidFill>
                <a:effectLst/>
                <a:latin typeface="Times New Roman" panose="02020603050405020304" pitchFamily="18" charset="0"/>
                <a:ea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tranh</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xmlns="" id="{5B43CEBA-21AB-40CB-A6DD-EBB1AC5833C1}"/>
              </a:ext>
            </a:extLst>
          </p:cNvPr>
          <p:cNvSpPr txBox="1"/>
          <p:nvPr/>
        </p:nvSpPr>
        <p:spPr>
          <a:xfrm>
            <a:off x="675860" y="4169703"/>
            <a:ext cx="10735073" cy="907749"/>
          </a:xfrm>
          <a:prstGeom prst="rect">
            <a:avLst/>
          </a:prstGeom>
          <a:noFill/>
        </p:spPr>
        <p:txBody>
          <a:bodyPr wrap="square">
            <a:spAutoFit/>
          </a:bodyPr>
          <a:lstStyle/>
          <a:p>
            <a:pPr marL="57150" algn="just">
              <a:lnSpc>
                <a:spcPct val="115000"/>
              </a:lnSpc>
            </a:pPr>
            <a:r>
              <a:rPr lang="en-US" sz="2400" dirty="0" err="1">
                <a:solidFill>
                  <a:srgbClr val="FF0000"/>
                </a:solidFill>
                <a:effectLst/>
                <a:latin typeface="Times New Roman" panose="02020603050405020304" pitchFamily="18" charset="0"/>
                <a:ea typeface="Times New Roman" panose="02020603050405020304" pitchFamily="18" charset="0"/>
              </a:rPr>
              <a:t>Nhóm</a:t>
            </a:r>
            <a:r>
              <a:rPr lang="en-US" sz="2400" dirty="0">
                <a:solidFill>
                  <a:srgbClr val="FF0000"/>
                </a:solidFill>
                <a:effectLst/>
                <a:latin typeface="Times New Roman" panose="02020603050405020304" pitchFamily="18" charset="0"/>
                <a:ea typeface="Times New Roman" panose="02020603050405020304" pitchFamily="18" charset="0"/>
              </a:rPr>
              <a:t> 2</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Tập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diễn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viên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khấu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hoá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phẩm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Đóng</a:t>
            </a:r>
            <a:r>
              <a:rPr lang="en-US" sz="2400" dirty="0">
                <a:solidFill>
                  <a:srgbClr val="000000"/>
                </a:solidFill>
                <a:effectLst/>
                <a:latin typeface="Times New Roman" panose="02020603050405020304" pitchFamily="18" charset="0"/>
                <a:ea typeface="Times New Roman" panose="02020603050405020304" pitchFamily="18" charset="0"/>
              </a:rPr>
              <a:t> 1 </a:t>
            </a:r>
            <a:r>
              <a:rPr lang="en-US" sz="2400" dirty="0" err="1">
                <a:solidFill>
                  <a:srgbClr val="000000"/>
                </a:solidFill>
                <a:effectLst/>
                <a:latin typeface="Times New Roman" panose="02020603050405020304" pitchFamily="18" charset="0"/>
                <a:ea typeface="Times New Roman" panose="02020603050405020304" pitchFamily="18" charset="0"/>
              </a:rPr>
              <a:t>trích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phẩm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xmlns="" id="{36BBBF6B-E7D3-4816-A7A0-29BA5F93EC06}"/>
              </a:ext>
            </a:extLst>
          </p:cNvPr>
          <p:cNvSpPr txBox="1"/>
          <p:nvPr/>
        </p:nvSpPr>
        <p:spPr>
          <a:xfrm>
            <a:off x="672700" y="1858945"/>
            <a:ext cx="6112412" cy="461665"/>
          </a:xfrm>
          <a:prstGeom prst="rect">
            <a:avLst/>
          </a:prstGeom>
          <a:noFill/>
        </p:spPr>
        <p:txBody>
          <a:bodyPr wrap="square">
            <a:spAutoFit/>
          </a:bodyPr>
          <a:lstStyle/>
          <a:p>
            <a:pPr algn="just"/>
            <a:r>
              <a:rPr lang="da-DK" sz="2400" b="1" dirty="0">
                <a:effectLst/>
                <a:latin typeface="Times New Roman" panose="02020603050405020304" pitchFamily="18" charset="0"/>
                <a:ea typeface="Times New Roman" panose="02020603050405020304" pitchFamily="18" charset="0"/>
              </a:rPr>
              <a:t> B1: Chuyển giao nhiệm vụ:</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6619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11" grpId="0"/>
      <p:bldP spid="13"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942109" y="1418053"/>
            <a:ext cx="10543309" cy="3611147"/>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BAB2D06B-03E5-4D61-9958-1F5AFBEA44D7}"/>
              </a:ext>
            </a:extLst>
          </p:cNvPr>
          <p:cNvSpPr txBox="1"/>
          <p:nvPr/>
        </p:nvSpPr>
        <p:spPr>
          <a:xfrm>
            <a:off x="1059872" y="2294170"/>
            <a:ext cx="10307782" cy="2269660"/>
          </a:xfrm>
          <a:prstGeom prst="rect">
            <a:avLst/>
          </a:prstGeom>
          <a:noFill/>
        </p:spPr>
        <p:txBody>
          <a:bodyPr wrap="square">
            <a:spAutoFit/>
          </a:bodyPr>
          <a:lstStyle/>
          <a:p>
            <a:pPr algn="just" fontAlgn="base">
              <a:lnSpc>
                <a:spcPct val="120000"/>
              </a:lnSpc>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thiệu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lai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20000"/>
              </a:lnSpc>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20000"/>
              </a:lnSpc>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mồ</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20000"/>
              </a:lnSpc>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túp</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lều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gốc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lưỡi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búa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võ</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922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4C0BD86-3DD1-4F89-9238-D16A34095921}"/>
              </a:ext>
            </a:extLst>
          </p:cNvPr>
          <p:cNvSpPr>
            <a:spLocks noChangeArrowheads="1"/>
          </p:cNvSpPr>
          <p:nvPr/>
        </p:nvSpPr>
        <p:spPr bwMode="auto">
          <a:xfrm>
            <a:off x="443345" y="884420"/>
            <a:ext cx="11637819" cy="4706911"/>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23305D69-3A8F-44A0-A35D-64EAFF8593C5}"/>
              </a:ext>
            </a:extLst>
          </p:cNvPr>
          <p:cNvSpPr txBox="1"/>
          <p:nvPr/>
        </p:nvSpPr>
        <p:spPr>
          <a:xfrm>
            <a:off x="906793" y="1032877"/>
            <a:ext cx="2348345" cy="461665"/>
          </a:xfrm>
          <a:prstGeom prst="rect">
            <a:avLst/>
          </a:prstGeom>
          <a:noFill/>
        </p:spPr>
        <p:txBody>
          <a:bodyPr wrap="square">
            <a:spAutoFit/>
          </a:bodyPr>
          <a:lstStyle/>
          <a:p>
            <a:r>
              <a:rPr lang="en-US" sz="2400" b="1" dirty="0">
                <a:solidFill>
                  <a:srgbClr val="0D0D0D"/>
                </a:solidFill>
                <a:effectLst/>
                <a:highlight>
                  <a:srgbClr val="FFFF00"/>
                </a:highlight>
                <a:latin typeface="Times New Roman" panose="02020603050405020304" pitchFamily="18" charset="0"/>
                <a:ea typeface="Times New Roman" panose="02020603050405020304" pitchFamily="18" charset="0"/>
              </a:rPr>
              <a:t> </a:t>
            </a:r>
            <a:r>
              <a:rPr lang="en-US" sz="2400" b="1" dirty="0" err="1">
                <a:solidFill>
                  <a:srgbClr val="0D0D0D"/>
                </a:solidFill>
                <a:effectLst/>
                <a:highlight>
                  <a:srgbClr val="FFFF00"/>
                </a:highlight>
                <a:latin typeface="Times New Roman" panose="02020603050405020304" pitchFamily="18" charset="0"/>
                <a:ea typeface="Times New Roman" panose="02020603050405020304" pitchFamily="18" charset="0"/>
              </a:rPr>
              <a:t>Đề</a:t>
            </a:r>
            <a:r>
              <a:rPr lang="en-US" sz="2400" b="1" dirty="0">
                <a:solidFill>
                  <a:srgbClr val="0D0D0D"/>
                </a:solidFill>
                <a:effectLst/>
                <a:highlight>
                  <a:srgbClr val="FFFF00"/>
                </a:highlight>
                <a:latin typeface="Times New Roman" panose="02020603050405020304" pitchFamily="18" charset="0"/>
                <a:ea typeface="Times New Roman" panose="02020603050405020304" pitchFamily="18" charset="0"/>
              </a:rPr>
              <a:t> </a:t>
            </a:r>
            <a:r>
              <a:rPr lang="en-US" sz="2400" b="1" dirty="0" err="1">
                <a:solidFill>
                  <a:srgbClr val="0D0D0D"/>
                </a:solidFill>
                <a:effectLst/>
                <a:highlight>
                  <a:srgbClr val="FFFF00"/>
                </a:highlight>
                <a:latin typeface="Times New Roman" panose="02020603050405020304" pitchFamily="18" charset="0"/>
                <a:ea typeface="Times New Roman" panose="02020603050405020304" pitchFamily="18" charset="0"/>
              </a:rPr>
              <a:t>bài</a:t>
            </a:r>
            <a:r>
              <a:rPr lang="en-US" sz="2400" b="1" dirty="0">
                <a:solidFill>
                  <a:srgbClr val="0D0D0D"/>
                </a:solidFill>
                <a:effectLst/>
                <a:highlight>
                  <a:srgbClr val="FFFF00"/>
                </a:highlight>
                <a:latin typeface="Times New Roman" panose="02020603050405020304" pitchFamily="18" charset="0"/>
                <a:ea typeface="Times New Roman" panose="02020603050405020304" pitchFamily="18" charset="0"/>
              </a:rPr>
              <a:t> 04: </a:t>
            </a:r>
            <a:endParaRPr lang="en-US" sz="2400" dirty="0"/>
          </a:p>
        </p:txBody>
      </p:sp>
      <p:sp>
        <p:nvSpPr>
          <p:cNvPr id="8" name="TextBox 7">
            <a:extLst>
              <a:ext uri="{FF2B5EF4-FFF2-40B4-BE49-F238E27FC236}">
                <a16:creationId xmlns:a16="http://schemas.microsoft.com/office/drawing/2014/main" xmlns="" id="{57D55B6E-4B02-4D9A-898D-44CCAE09B701}"/>
              </a:ext>
            </a:extLst>
          </p:cNvPr>
          <p:cNvSpPr txBox="1"/>
          <p:nvPr/>
        </p:nvSpPr>
        <p:spPr>
          <a:xfrm>
            <a:off x="575647" y="1620466"/>
            <a:ext cx="11173008" cy="3156057"/>
          </a:xfrm>
          <a:prstGeom prst="rect">
            <a:avLst/>
          </a:prstGeom>
          <a:noFill/>
        </p:spPr>
        <p:txBody>
          <a:bodyPr wrap="square">
            <a:spAutoFit/>
          </a:bodyPr>
          <a:lstStyle/>
          <a:p>
            <a:pPr>
              <a:lnSpc>
                <a:spcPct val="120000"/>
              </a:lnSpc>
            </a:pPr>
            <a:r>
              <a:rPr lang="en-US" sz="2400" b="1" dirty="0" err="1">
                <a:effectLst/>
                <a:latin typeface="Times New Roman" panose="02020603050405020304" pitchFamily="18" charset="0"/>
                <a:ea typeface="Times New Roman" panose="02020603050405020304" pitchFamily="18" charset="0"/>
              </a:rPr>
              <a:t>Đọc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đoạn</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trích</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sau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trả</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lời</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hỏi</a:t>
            </a:r>
            <a:r>
              <a:rPr lang="en-US" sz="2400" b="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20000"/>
              </a:lnSpc>
            </a:pPr>
            <a:r>
              <a:rPr lang="pt-BR" sz="2400" i="1" dirty="0">
                <a:effectLst/>
                <a:latin typeface="Times New Roman" panose="02020603050405020304" pitchFamily="18" charset="0"/>
                <a:ea typeface="Times New Roman" panose="02020603050405020304" pitchFamily="18" charset="0"/>
              </a:rPr>
              <a:t>           “Thạch Sanh sai dọn một bữa cơm thết đãi những kẻ thua trận.... Chúng cúi đầu lạy tạ vợ chồng Thạch Sanh rồi kéo nhau về nước”. </a:t>
            </a:r>
            <a:endParaRPr lang="en-US" sz="2400" dirty="0">
              <a:effectLst/>
              <a:latin typeface="Times New Roman" panose="02020603050405020304" pitchFamily="18" charset="0"/>
              <a:ea typeface="Times New Roman" panose="02020603050405020304" pitchFamily="18" charset="0"/>
            </a:endParaRPr>
          </a:p>
          <a:p>
            <a:pPr algn="just">
              <a:lnSpc>
                <a:spcPct val="120000"/>
              </a:lnSpc>
            </a:pPr>
            <a:r>
              <a:rPr lang="pt-BR" sz="2400" b="1" dirty="0">
                <a:effectLst/>
                <a:latin typeface="Times New Roman" panose="02020603050405020304" pitchFamily="18" charset="0"/>
                <a:ea typeface="Times New Roman" panose="02020603050405020304" pitchFamily="18" charset="0"/>
              </a:rPr>
              <a:t>Câu 1:</a:t>
            </a:r>
            <a:r>
              <a:rPr lang="pt-BR" sz="2400" dirty="0">
                <a:effectLst/>
                <a:latin typeface="Times New Roman" panose="02020603050405020304" pitchFamily="18" charset="0"/>
                <a:ea typeface="Times New Roman" panose="02020603050405020304" pitchFamily="18" charset="0"/>
              </a:rPr>
              <a:t> Đoạn trích trên nằm trong văn bản nào? </a:t>
            </a:r>
            <a:endParaRPr lang="en-US" sz="2400" dirty="0">
              <a:effectLst/>
              <a:latin typeface="Times New Roman" panose="02020603050405020304" pitchFamily="18" charset="0"/>
              <a:ea typeface="Times New Roman" panose="02020603050405020304" pitchFamily="18" charset="0"/>
            </a:endParaRPr>
          </a:p>
          <a:p>
            <a:pPr algn="just">
              <a:lnSpc>
                <a:spcPct val="120000"/>
              </a:lnSpc>
            </a:pPr>
            <a:r>
              <a:rPr lang="pt-BR" sz="2400" b="1" dirty="0">
                <a:effectLst/>
                <a:latin typeface="Times New Roman" panose="02020603050405020304" pitchFamily="18" charset="0"/>
                <a:ea typeface="Times New Roman" panose="02020603050405020304" pitchFamily="18" charset="0"/>
              </a:rPr>
              <a:t>Câu 2:</a:t>
            </a:r>
            <a:r>
              <a:rPr lang="pt-BR" sz="2400" dirty="0">
                <a:effectLst/>
                <a:latin typeface="Times New Roman" panose="02020603050405020304" pitchFamily="18" charset="0"/>
                <a:ea typeface="Times New Roman" panose="02020603050405020304" pitchFamily="18" charset="0"/>
              </a:rPr>
              <a:t> Thể loại của văn bản có chứa đoạn trích? </a:t>
            </a:r>
            <a:endParaRPr lang="en-US" sz="2400" dirty="0">
              <a:effectLst/>
              <a:latin typeface="Times New Roman" panose="02020603050405020304" pitchFamily="18" charset="0"/>
              <a:ea typeface="Times New Roman" panose="02020603050405020304" pitchFamily="18" charset="0"/>
            </a:endParaRPr>
          </a:p>
          <a:p>
            <a:pPr algn="just">
              <a:lnSpc>
                <a:spcPct val="120000"/>
              </a:lnSpc>
            </a:pPr>
            <a:r>
              <a:rPr lang="pt-BR" sz="2400" b="1" dirty="0">
                <a:effectLst/>
                <a:latin typeface="Times New Roman" panose="02020603050405020304" pitchFamily="18" charset="0"/>
                <a:ea typeface="Times New Roman" panose="02020603050405020304" pitchFamily="18" charset="0"/>
              </a:rPr>
              <a:t>Câu 3:</a:t>
            </a:r>
            <a:r>
              <a:rPr lang="pt-BR" sz="2400" dirty="0">
                <a:effectLst/>
                <a:latin typeface="Times New Roman" panose="02020603050405020304" pitchFamily="18" charset="0"/>
                <a:ea typeface="Times New Roman" panose="02020603050405020304" pitchFamily="18" charset="0"/>
              </a:rPr>
              <a:t> Tìm chi tiết tưởng tượng kì ảo có trong đoạn trích trên.</a:t>
            </a:r>
            <a:endParaRPr lang="en-US" sz="2400" dirty="0">
              <a:effectLst/>
              <a:latin typeface="Times New Roman" panose="02020603050405020304" pitchFamily="18" charset="0"/>
              <a:ea typeface="Times New Roman" panose="02020603050405020304" pitchFamily="18" charset="0"/>
            </a:endParaRPr>
          </a:p>
          <a:p>
            <a:pPr algn="just">
              <a:lnSpc>
                <a:spcPct val="120000"/>
              </a:lnSpc>
            </a:pPr>
            <a:r>
              <a:rPr lang="pt-BR" sz="2400" b="1" dirty="0">
                <a:effectLst/>
                <a:latin typeface="Times New Roman" panose="02020603050405020304" pitchFamily="18" charset="0"/>
                <a:ea typeface="Times New Roman" panose="02020603050405020304" pitchFamily="18" charset="0"/>
              </a:rPr>
              <a:t>Câu 4:</a:t>
            </a:r>
            <a:r>
              <a:rPr lang="pt-BR" sz="2400" dirty="0">
                <a:effectLst/>
                <a:latin typeface="Times New Roman" panose="02020603050405020304" pitchFamily="18" charset="0"/>
                <a:ea typeface="Times New Roman" panose="02020603050405020304" pitchFamily="18" charset="0"/>
              </a:rPr>
              <a:t> Trình bày cảm nhận của em về chi tiết kì ảo đó bằng một đoạn văn ngắn.</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0197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9BA6AF66-6C78-4787-AB0F-2EC1C269501E}"/>
              </a:ext>
            </a:extLst>
          </p:cNvPr>
          <p:cNvSpPr>
            <a:spLocks noChangeArrowheads="1"/>
          </p:cNvSpPr>
          <p:nvPr/>
        </p:nvSpPr>
        <p:spPr bwMode="auto">
          <a:xfrm>
            <a:off x="4850296" y="497028"/>
            <a:ext cx="2769706" cy="628832"/>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lnSpc>
                <a:spcPct val="150000"/>
              </a:lnSpc>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76DE8AB9-B6C5-4FF1-8CB1-28984797E536}"/>
              </a:ext>
            </a:extLst>
          </p:cNvPr>
          <p:cNvSpPr>
            <a:spLocks noChangeArrowheads="1"/>
          </p:cNvSpPr>
          <p:nvPr/>
        </p:nvSpPr>
        <p:spPr bwMode="auto">
          <a:xfrm>
            <a:off x="494676" y="1741006"/>
            <a:ext cx="11110614" cy="3430601"/>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lnSpc>
                <a:spcPct val="150000"/>
              </a:lnSpc>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1FB9B49A-CFC2-43FB-8AD4-550894858629}"/>
              </a:ext>
            </a:extLst>
          </p:cNvPr>
          <p:cNvSpPr txBox="1"/>
          <p:nvPr/>
        </p:nvSpPr>
        <p:spPr>
          <a:xfrm>
            <a:off x="5382492" y="521848"/>
            <a:ext cx="2237509" cy="579967"/>
          </a:xfrm>
          <a:prstGeom prst="rect">
            <a:avLst/>
          </a:prstGeom>
          <a:noFill/>
        </p:spPr>
        <p:txBody>
          <a:bodyPr wrap="square">
            <a:spAutoFit/>
          </a:bodyPr>
          <a:lstStyle/>
          <a:p>
            <a:pPr algn="just">
              <a:lnSpc>
                <a:spcPct val="150000"/>
              </a:lnSpc>
              <a:tabLst>
                <a:tab pos="400050" algn="l"/>
              </a:tabLst>
            </a:pPr>
            <a:r>
              <a:rPr lang="pt-BR"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 ý trả lời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C1725895-5E48-4B15-9941-00433E83FC4C}"/>
              </a:ext>
            </a:extLst>
          </p:cNvPr>
          <p:cNvSpPr txBox="1"/>
          <p:nvPr/>
        </p:nvSpPr>
        <p:spPr>
          <a:xfrm>
            <a:off x="586709" y="2557701"/>
            <a:ext cx="10865775" cy="1687963"/>
          </a:xfrm>
          <a:prstGeom prst="rect">
            <a:avLst/>
          </a:prstGeom>
          <a:noFill/>
        </p:spPr>
        <p:txBody>
          <a:bodyPr wrap="square">
            <a:spAutoFit/>
          </a:bodyPr>
          <a:lstStyle/>
          <a:p>
            <a:pPr algn="just">
              <a:lnSpc>
                <a:spcPct val="150000"/>
              </a:lnSpc>
            </a:pPr>
            <a:r>
              <a:rPr lang="pt-BR" sz="2400" b="1" dirty="0">
                <a:effectLst/>
                <a:latin typeface="Times New Roman" panose="02020603050405020304" pitchFamily="18" charset="0"/>
                <a:ea typeface="Times New Roman" panose="02020603050405020304" pitchFamily="18" charset="0"/>
              </a:rPr>
              <a:t>Câu 1</a:t>
            </a:r>
            <a:r>
              <a:rPr lang="en-US" sz="2400" b="1" dirty="0">
                <a:effectLst/>
                <a:latin typeface="Times New Roman" panose="02020603050405020304" pitchFamily="18" charset="0"/>
                <a:ea typeface="Times New Roman" panose="02020603050405020304" pitchFamily="18" charset="0"/>
              </a:rPr>
              <a:t>: </a:t>
            </a:r>
            <a:r>
              <a:rPr lang="pt-BR" sz="2400" dirty="0">
                <a:effectLst/>
                <a:latin typeface="Times New Roman" panose="02020603050405020304" pitchFamily="18" charset="0"/>
                <a:ea typeface="Times New Roman" panose="02020603050405020304" pitchFamily="18" charset="0"/>
              </a:rPr>
              <a:t>- VB: Thạch Sanh</a:t>
            </a:r>
            <a:endParaRPr lang="en-US" sz="2400" dirty="0">
              <a:effectLst/>
              <a:latin typeface="Times New Roman" panose="02020603050405020304" pitchFamily="18" charset="0"/>
              <a:ea typeface="Times New Roman" panose="02020603050405020304" pitchFamily="18" charset="0"/>
            </a:endParaRPr>
          </a:p>
          <a:p>
            <a:pPr algn="just">
              <a:lnSpc>
                <a:spcPct val="150000"/>
              </a:lnSpc>
            </a:pPr>
            <a:r>
              <a:rPr lang="pt-BR" sz="2400" b="1" dirty="0">
                <a:effectLst/>
                <a:latin typeface="Times New Roman" panose="02020603050405020304" pitchFamily="18" charset="0"/>
                <a:ea typeface="Times New Roman" panose="02020603050405020304" pitchFamily="18" charset="0"/>
              </a:rPr>
              <a:t>Câu 2</a:t>
            </a:r>
            <a:r>
              <a:rPr lang="en-US" sz="2400" b="1" dirty="0">
                <a:effectLst/>
                <a:latin typeface="Times New Roman" panose="02020603050405020304" pitchFamily="18" charset="0"/>
                <a:ea typeface="Times New Roman" panose="02020603050405020304" pitchFamily="18" charset="0"/>
              </a:rPr>
              <a:t>:</a:t>
            </a:r>
            <a:r>
              <a:rPr lang="pt-BR" sz="2400" dirty="0">
                <a:effectLst/>
                <a:latin typeface="Times New Roman" panose="02020603050405020304" pitchFamily="18" charset="0"/>
                <a:ea typeface="Times New Roman" panose="02020603050405020304" pitchFamily="18" charset="0"/>
              </a:rPr>
              <a:t>- Thể loại: Truyện cổ tích</a:t>
            </a:r>
            <a:endParaRPr lang="en-US" sz="2400" dirty="0">
              <a:effectLst/>
              <a:latin typeface="Times New Roman" panose="02020603050405020304" pitchFamily="18" charset="0"/>
              <a:ea typeface="Times New Roman" panose="02020603050405020304" pitchFamily="18" charset="0"/>
            </a:endParaRPr>
          </a:p>
          <a:p>
            <a:pPr algn="just">
              <a:lnSpc>
                <a:spcPct val="150000"/>
              </a:lnSpc>
            </a:pPr>
            <a:r>
              <a:rPr lang="pt-BR" sz="2400" b="1" dirty="0">
                <a:effectLst/>
                <a:latin typeface="Times New Roman" panose="02020603050405020304" pitchFamily="18" charset="0"/>
                <a:ea typeface="Times New Roman" panose="02020603050405020304" pitchFamily="18" charset="0"/>
              </a:rPr>
              <a:t>Câu 3</a:t>
            </a:r>
            <a:r>
              <a:rPr lang="en-US" sz="2400" b="1" dirty="0">
                <a:effectLst/>
                <a:latin typeface="Times New Roman" panose="02020603050405020304" pitchFamily="18" charset="0"/>
                <a:ea typeface="Times New Roman" panose="02020603050405020304" pitchFamily="18" charset="0"/>
              </a:rPr>
              <a:t>: </a:t>
            </a:r>
            <a:r>
              <a:rPr lang="pt-BR" sz="2400" dirty="0">
                <a:effectLst/>
                <a:latin typeface="Times New Roman" panose="02020603050405020304" pitchFamily="18" charset="0"/>
                <a:ea typeface="Times New Roman" panose="02020603050405020304" pitchFamily="18" charset="0"/>
              </a:rPr>
              <a:t>- Chi tiết niêu cơm thần</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9267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314793" y="494676"/>
            <a:ext cx="11587397" cy="6055088"/>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xmlns="" id="{C2ABAC5F-3975-4D62-AAA7-199E84BB101E}"/>
              </a:ext>
            </a:extLst>
          </p:cNvPr>
          <p:cNvSpPr txBox="1"/>
          <p:nvPr/>
        </p:nvSpPr>
        <p:spPr>
          <a:xfrm>
            <a:off x="677381" y="644578"/>
            <a:ext cx="11199826" cy="5815246"/>
          </a:xfrm>
          <a:prstGeom prst="rect">
            <a:avLst/>
          </a:prstGeom>
          <a:noFill/>
        </p:spPr>
        <p:txBody>
          <a:bodyPr wrap="square">
            <a:spAutoFit/>
          </a:bodyPr>
          <a:lstStyle/>
          <a:p>
            <a:pPr algn="just">
              <a:lnSpc>
                <a:spcPct val="120000"/>
              </a:lnSpc>
            </a:pPr>
            <a:r>
              <a:rPr lang="pt-BR" sz="2400" b="1" dirty="0">
                <a:effectLst/>
                <a:latin typeface="Times New Roman" panose="02020603050405020304" pitchFamily="18" charset="0"/>
                <a:ea typeface="Times New Roman" panose="02020603050405020304" pitchFamily="18" charset="0"/>
              </a:rPr>
              <a:t>Câu 4.</a:t>
            </a:r>
            <a:r>
              <a:rPr lang="pt-BR" sz="2400" dirty="0">
                <a:effectLst/>
                <a:latin typeface="Times New Roman" panose="02020603050405020304" pitchFamily="18" charset="0"/>
                <a:ea typeface="Times New Roman" panose="02020603050405020304" pitchFamily="18" charset="0"/>
              </a:rPr>
              <a:t> Gv gợi ý các ý chính trong đoạn văn.</a:t>
            </a:r>
            <a:endParaRPr lang="en-US" sz="2400" dirty="0">
              <a:effectLst/>
              <a:latin typeface="Times New Roman" panose="02020603050405020304" pitchFamily="18" charset="0"/>
              <a:ea typeface="Times New Roman" panose="02020603050405020304" pitchFamily="18" charset="0"/>
            </a:endParaRPr>
          </a:p>
          <a:p>
            <a:pPr algn="just">
              <a:lnSpc>
                <a:spcPct val="120000"/>
              </a:lnSpc>
            </a:pPr>
            <a:r>
              <a:rPr lang="pt-BR" sz="2400" dirty="0">
                <a:effectLst/>
                <a:latin typeface="Times New Roman" panose="02020603050405020304" pitchFamily="18" charset="0"/>
                <a:ea typeface="Times New Roman" panose="02020603050405020304" pitchFamily="18" charset="0"/>
              </a:rPr>
              <a:t>- Giới thiệu TCT TS: </a:t>
            </a:r>
            <a:r>
              <a:rPr lang="pt-BR" sz="2400" i="1" dirty="0">
                <a:effectLst/>
                <a:latin typeface="Times New Roman" panose="02020603050405020304" pitchFamily="18" charset="0"/>
                <a:ea typeface="Times New Roman" panose="02020603050405020304" pitchFamily="18" charset="0"/>
              </a:rPr>
              <a:t>Thạch Sanh</a:t>
            </a:r>
            <a:r>
              <a:rPr lang="pt-BR" sz="2400" dirty="0">
                <a:effectLst/>
                <a:latin typeface="Times New Roman" panose="02020603050405020304" pitchFamily="18" charset="0"/>
                <a:ea typeface="Times New Roman" panose="02020603050405020304" pitchFamily="18" charset="0"/>
              </a:rPr>
              <a:t> là câu chuyện thể hiện ước mơ, niềm tin về đạo đức, công lý xã hội và lý tưởng nhân đạo, yêu hòa bình của nhân dân ta. </a:t>
            </a:r>
            <a:endParaRPr lang="en-US" sz="2400" dirty="0">
              <a:effectLst/>
              <a:latin typeface="Times New Roman" panose="02020603050405020304" pitchFamily="18" charset="0"/>
              <a:ea typeface="Times New Roman" panose="02020603050405020304" pitchFamily="18" charset="0"/>
            </a:endParaRPr>
          </a:p>
          <a:p>
            <a:pPr algn="just">
              <a:lnSpc>
                <a:spcPct val="120000"/>
              </a:lnSpc>
            </a:pPr>
            <a:r>
              <a:rPr lang="pt-BR" sz="2400" dirty="0">
                <a:effectLst/>
                <a:latin typeface="Times New Roman" panose="02020603050405020304" pitchFamily="18" charset="0"/>
                <a:ea typeface="Times New Roman" panose="02020603050405020304" pitchFamily="18" charset="0"/>
              </a:rPr>
              <a:t>- Nêu được chi tiết kì ảo: Trong đoạn trích trên, niêu cơm thần là một chi tiết tưởng tượng kì ảo giàu ý nghĩa.</a:t>
            </a:r>
            <a:endParaRPr lang="en-US" sz="2400" dirty="0">
              <a:effectLst/>
              <a:latin typeface="Times New Roman" panose="02020603050405020304" pitchFamily="18" charset="0"/>
              <a:ea typeface="Times New Roman" panose="02020603050405020304" pitchFamily="18" charset="0"/>
            </a:endParaRPr>
          </a:p>
          <a:p>
            <a:pPr>
              <a:lnSpc>
                <a:spcPct val="120000"/>
              </a:lnSpc>
            </a:pPr>
            <a:r>
              <a:rPr lang="pt-BR" sz="2400" dirty="0">
                <a:effectLst/>
                <a:latin typeface="Times New Roman" panose="02020603050405020304" pitchFamily="18" charset="0"/>
                <a:ea typeface="Times New Roman" panose="02020603050405020304" pitchFamily="18" charset="0"/>
              </a:rPr>
              <a:t>- Cảm nhận của em về chi tiết đó: Niêu cơm có khả năng phi thường, cứ ăn hết lại đầy, làm cho quân sĩ 18 nước chư hầu ban đầu coi thường, chế giễu, nhưng sau đó phải ngạc nhiên, khâm phục. Niêu cơm thần không những đã cảm hóa được quân thù mà còn khiến chúng phải cúi đầu khâm phục. Vì thế, niêu cơm tượng trưng cho tình thương, lòng nhân ái, ước vọng đoàn kết, tư tưởng yêu hòa bình của dân ta. Ngoài ra, hình ảnh đó còn mang ước mơ lãng mạn về sự no đủ của cư dân nông nghiệp VN ta khi có được niêu cơm cứ ăn hết lại đầy thì lao động của con người sẽ trở nên đỡ vất vả hơn, mọi người sẽ có được cuộc sống no đủ, hạnh phúc.</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3874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4C0BD86-3DD1-4F89-9238-D16A34095921}"/>
              </a:ext>
            </a:extLst>
          </p:cNvPr>
          <p:cNvSpPr>
            <a:spLocks noChangeArrowheads="1"/>
          </p:cNvSpPr>
          <p:nvPr/>
        </p:nvSpPr>
        <p:spPr bwMode="auto">
          <a:xfrm>
            <a:off x="443345" y="629586"/>
            <a:ext cx="11637819" cy="5621311"/>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3305D69-3A8F-44A0-A35D-64EAFF8593C5}"/>
              </a:ext>
            </a:extLst>
          </p:cNvPr>
          <p:cNvSpPr txBox="1"/>
          <p:nvPr/>
        </p:nvSpPr>
        <p:spPr>
          <a:xfrm>
            <a:off x="1161626" y="938730"/>
            <a:ext cx="2348345" cy="461665"/>
          </a:xfrm>
          <a:prstGeom prst="rect">
            <a:avLst/>
          </a:prstGeom>
          <a:noFill/>
        </p:spPr>
        <p:txBody>
          <a:bodyPr wrap="square">
            <a:spAutoFit/>
          </a:bodyPr>
          <a:lstStyle/>
          <a:p>
            <a:r>
              <a:rPr lang="en-US" sz="2400" b="1" dirty="0">
                <a:solidFill>
                  <a:srgbClr val="0D0D0D"/>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D0D0D"/>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05: </a:t>
            </a: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CDC996C1-B8A2-4036-AB9F-E716D1CE243F}"/>
              </a:ext>
            </a:extLst>
          </p:cNvPr>
          <p:cNvSpPr txBox="1"/>
          <p:nvPr/>
        </p:nvSpPr>
        <p:spPr>
          <a:xfrm>
            <a:off x="2817130" y="900148"/>
            <a:ext cx="6109854" cy="461665"/>
          </a:xfrm>
          <a:prstGeom prst="rect">
            <a:avLst/>
          </a:prstGeom>
          <a:noFill/>
        </p:spPr>
        <p:txBody>
          <a:bodyPr wrap="square">
            <a:spAutoFit/>
          </a:bodyPr>
          <a:lstStyle/>
          <a:p>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sau</a:t>
            </a: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2BC1CE46-07F5-4432-A390-064273F552C1}"/>
              </a:ext>
            </a:extLst>
          </p:cNvPr>
          <p:cNvSpPr txBox="1"/>
          <p:nvPr/>
        </p:nvSpPr>
        <p:spPr>
          <a:xfrm>
            <a:off x="277090" y="1613668"/>
            <a:ext cx="11637819" cy="4305602"/>
          </a:xfrm>
          <a:prstGeom prst="rect">
            <a:avLst/>
          </a:prstGeom>
          <a:noFill/>
        </p:spPr>
        <p:txBody>
          <a:bodyPr wrap="square">
            <a:spAutoFit/>
          </a:bodyPr>
          <a:lstStyle/>
          <a:p>
            <a:pPr marL="457200" algn="just">
              <a:lnSpc>
                <a:spcPct val="115000"/>
              </a:lnSpc>
              <a:tabLst>
                <a:tab pos="400050" algn="l"/>
              </a:tabLst>
            </a:pP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Hồi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láng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giềng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lăm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le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chiếm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bờ</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cõi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dò</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sai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sứ</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sang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vỏ</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ốc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vặn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rỗng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đố</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xâu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sợi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mảnh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xuyên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ruột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ốc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lnSpc>
                <a:spcPct val="115000"/>
              </a:lnSpc>
              <a:spcAft>
                <a:spcPts val="1000"/>
              </a:spcAft>
              <a:tabLst>
                <a:tab pos="400050" algn="l"/>
              </a:tabLst>
            </a:pP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Sau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xứ</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xứ</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đố</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oái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oăm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tỏ</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thua</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kém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thừa</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láng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giềng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vò</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miệng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hút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bôi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sáp</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sợi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cứng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xâu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v.v</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Bao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triệu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lắc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bó</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triều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đành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mời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sứ</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ra ở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quán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nọ</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57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64C0BD86-3DD1-4F89-9238-D16A34095921}"/>
              </a:ext>
            </a:extLst>
          </p:cNvPr>
          <p:cNvSpPr>
            <a:spLocks noChangeArrowheads="1"/>
          </p:cNvSpPr>
          <p:nvPr/>
        </p:nvSpPr>
        <p:spPr bwMode="auto">
          <a:xfrm>
            <a:off x="304801" y="429491"/>
            <a:ext cx="11623964" cy="6260364"/>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443345" y="613512"/>
            <a:ext cx="11014364" cy="6076343"/>
          </a:xfrm>
          <a:prstGeom prst="rect">
            <a:avLst/>
          </a:prstGeom>
        </p:spPr>
        <p:txBody>
          <a:bodyPr wrap="square">
            <a:spAutoFit/>
          </a:bodyPr>
          <a:lstStyle/>
          <a:p>
            <a:pPr marL="457200" algn="just">
              <a:lnSpc>
                <a:spcPct val="115000"/>
              </a:lnSpc>
              <a:spcAft>
                <a:spcPts val="1000"/>
              </a:spcAft>
              <a:tabLst>
                <a:tab pos="400050" algn="l"/>
              </a:tabLst>
            </a:pP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mang</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vua</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đùa</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nghịch</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xâu</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vỏ</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ốc</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hát</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lê</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Tang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tang! Tang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tang!</a:t>
            </a:r>
            <a:br>
              <a:rPr lang="en-US" sz="2400" i="1" dirty="0">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Bắt</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càng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buộc</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ngang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lưng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a:t>
            </a:r>
            <a:br>
              <a:rPr lang="en-US" sz="2400" i="1" dirty="0">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Bên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giấy</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mà</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bưng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a:t>
            </a:r>
            <a:br>
              <a:rPr lang="en-US" sz="2400" i="1" dirty="0">
                <a:latin typeface="Times New Roman" panose="02020603050405020304" pitchFamily="18" charset="0"/>
                <a:ea typeface="Times New Roman" panose="02020603050405020304" pitchFamily="18" charset="0"/>
                <a:cs typeface="Times New Roman" panose="02020603050405020304" pitchFamily="18" charset="0"/>
              </a:rPr>
            </a:b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Bên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bôi</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mỡ</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mừng</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sang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Tang </a:t>
            </a:r>
            <a:r>
              <a:rPr lang="en-US" sz="2400" i="1"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i="1" dirty="0">
                <a:latin typeface="Times New Roman" panose="02020603050405020304" pitchFamily="18" charset="0"/>
                <a:ea typeface="Times New Roman" panose="02020603050405020304" pitchFamily="18" charset="0"/>
                <a:cs typeface="Times New Roman" panose="02020603050405020304" pitchFamily="18" charset="0"/>
              </a:rPr>
              <a:t> tang….</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400050" algn="l"/>
              </a:tabLst>
            </a:pP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lnSpc>
                <a:spcPct val="115000"/>
              </a:lnSpc>
              <a:spcAft>
                <a:spcPts val="1000"/>
              </a:spcAft>
              <a:buFont typeface="Times New Roman" panose="02020603050405020304" pitchFamily="18" charset="0"/>
              <a:buChar char="-"/>
              <a:tabLst>
                <a:tab pos="400050" algn="l"/>
                <a:tab pos="914400" algn="l"/>
              </a:tabLst>
            </a:pP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Cứ</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xâu</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ngay</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400050" algn="l"/>
              </a:tabLst>
            </a:pP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sung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sướng</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vội</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tâu</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vua</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Vua</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triều</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nghe</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mừng</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mở</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cờ</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bụng</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càng</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xâu</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sợi</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xuyên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ruột</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ốc</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hộ</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vua</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thán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phục</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sứ</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láng</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giềng</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tabLst>
                <a:tab pos="400050" algn="l"/>
              </a:tabLst>
            </a:pP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Liền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vua</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Vua</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sai</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xây</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dinh</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thự</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bên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hoàng</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cung</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tiện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han</a:t>
            </a:r>
            <a:r>
              <a:rPr lang="en-US" sz="2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algn="r">
              <a:lnSpc>
                <a:spcPct val="115000"/>
              </a:lnSpc>
              <a:spcAft>
                <a:spcPts val="1000"/>
              </a:spcAft>
              <a:tabLst>
                <a:tab pos="400050" algn="l"/>
              </a:tabLst>
            </a:pPr>
            <a:r>
              <a:rPr lang="en-US" sz="2400" i="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(Theo </a:t>
            </a:r>
            <a:r>
              <a:rPr lang="en-US" sz="2400" i="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sz="2400" i="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Đổng</a:t>
            </a:r>
            <a:r>
              <a:rPr lang="en-US" sz="2400" i="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i="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minh</a:t>
            </a:r>
            <a:r>
              <a:rPr lang="en-US" sz="2400" i="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358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416632" y="791929"/>
            <a:ext cx="11358738" cy="5503939"/>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459E1616-FA39-4B8E-A783-8FE5068E1B37}"/>
              </a:ext>
            </a:extLst>
          </p:cNvPr>
          <p:cNvSpPr txBox="1"/>
          <p:nvPr/>
        </p:nvSpPr>
        <p:spPr>
          <a:xfrm>
            <a:off x="1129373" y="1257732"/>
            <a:ext cx="6109854" cy="461665"/>
          </a:xfrm>
          <a:prstGeom prst="rect">
            <a:avLst/>
          </a:prstGeom>
          <a:noFill/>
        </p:spPr>
        <p:txBody>
          <a:bodyPr wrap="square">
            <a:spAutoFit/>
          </a:bodyPr>
          <a:lstStyle/>
          <a:p>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hực</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D847CCAF-F9D7-44F7-9EB6-7741E3EC98D3}"/>
              </a:ext>
            </a:extLst>
          </p:cNvPr>
          <p:cNvSpPr txBox="1"/>
          <p:nvPr/>
        </p:nvSpPr>
        <p:spPr>
          <a:xfrm>
            <a:off x="311700" y="1840425"/>
            <a:ext cx="11358738" cy="3880871"/>
          </a:xfrm>
          <a:prstGeom prst="rect">
            <a:avLst/>
          </a:prstGeom>
          <a:noFill/>
        </p:spPr>
        <p:txBody>
          <a:bodyPr wrap="square">
            <a:spAutoFit/>
          </a:bodyPr>
          <a:lstStyle/>
          <a:p>
            <a:pPr marL="457200" algn="just">
              <a:lnSpc>
                <a:spcPct val="115000"/>
              </a:lnSpc>
              <a:tabLst>
                <a:tab pos="400050" algn="l"/>
              </a:tabLst>
            </a:pPr>
            <a:r>
              <a:rPr lang="pt-BR"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 1</a:t>
            </a: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t-BR"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 2</a:t>
            </a: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đố</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do ai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đố</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457200" algn="just">
              <a:lnSpc>
                <a:spcPct val="115000"/>
              </a:lnSpc>
              <a:tabLst>
                <a:tab pos="400050" algn="l"/>
              </a:tabLst>
            </a:pPr>
            <a:r>
              <a:rPr lang="pt-BR"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 3.</a:t>
            </a: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Trong đoạn trích, việc giải đố đã thể hiện phẩm chất gì của nhân vật em bé?</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lnSpc>
                <a:spcPct val="115000"/>
              </a:lnSpc>
              <a:tabLst>
                <a:tab pos="400050" algn="l"/>
              </a:tabLst>
            </a:pPr>
            <a:r>
              <a:rPr lang="pt-BR"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 4.</a:t>
            </a: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Em có suy nghĩ gì về kết thúc truyện “Em bé thông minh”?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lnSpc>
                <a:spcPct val="115000"/>
              </a:lnSpc>
              <a:tabLst>
                <a:tab pos="400050" algn="l"/>
              </a:tabLst>
            </a:pPr>
            <a:r>
              <a:rPr lang="pt-BR"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 5a:</a:t>
            </a: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Theo em, việc tích luỹ kiến thức từ đời sống có tác dụng gì đối với chúng ta?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lnSpc>
                <a:spcPct val="115000"/>
              </a:lnSpc>
              <a:tabLst>
                <a:tab pos="400050" algn="l"/>
              </a:tabLst>
            </a:pPr>
            <a:r>
              <a:rPr lang="pt-BR"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 5b.</a:t>
            </a: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Nhớ lại và ghi ra những thử thách mà nhân vật em bé phải giải đố trong truyện “Em bé thông minh”. Em thấy thú vị với lần vượt qua thử thách nào nhất của nhân vật? Vì sao?</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lnSpc>
                <a:spcPct val="115000"/>
              </a:lnSpc>
              <a:spcAft>
                <a:spcPts val="1000"/>
              </a:spcAft>
              <a:tabLst>
                <a:tab pos="400050" algn="l"/>
              </a:tabLst>
            </a:pPr>
            <a:r>
              <a:rPr lang="pt-BR"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(GV chọn câu 5a hoặc 5b)</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449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209862" y="1618938"/>
            <a:ext cx="11827240" cy="4706911"/>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285C4D98-A5A7-4CA6-B623-13DB945B4914}"/>
              </a:ext>
            </a:extLst>
          </p:cNvPr>
          <p:cNvSpPr txBox="1"/>
          <p:nvPr/>
        </p:nvSpPr>
        <p:spPr>
          <a:xfrm>
            <a:off x="460946" y="2032125"/>
            <a:ext cx="11381283" cy="3500254"/>
          </a:xfrm>
          <a:prstGeom prst="rect">
            <a:avLst/>
          </a:prstGeom>
          <a:noFill/>
        </p:spPr>
        <p:txBody>
          <a:bodyPr wrap="square">
            <a:spAutoFit/>
          </a:bodyPr>
          <a:lstStyle/>
          <a:p>
            <a:pPr>
              <a:tabLst>
                <a:tab pos="400050" algn="l"/>
              </a:tabLst>
            </a:pPr>
            <a:r>
              <a:rPr lang="pt-BR"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 1: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400" dirty="0">
                <a:solidFill>
                  <a:srgbClr val="444444"/>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t-BR"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 2: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tabLst>
                <a:tab pos="400050" algn="l"/>
              </a:tabLst>
            </a:pP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Thử thách giải đố do sứ thần nước láng giềng đưa ra.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tabLst>
                <a:tab pos="400050" algn="l"/>
              </a:tabLst>
            </a:pP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Cách giải đố của nhân vật em bé: Thay vì trả lời trực tiếp, em bé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chứa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tuệ</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tabLst>
                <a:tab pos="400050" algn="l"/>
              </a:tabLst>
            </a:pPr>
            <a:r>
              <a:rPr lang="pt-BR"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 3: </a:t>
            </a: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 giải đố đã thể hiện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nhẹn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tabLst>
                <a:tab pos="400050" algn="l"/>
              </a:tabLst>
            </a:pPr>
            <a:r>
              <a:rPr lang="pt-BR"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 4: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tặng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thưởng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tuệ</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Rounded Rectangle 10">
            <a:extLst>
              <a:ext uri="{FF2B5EF4-FFF2-40B4-BE49-F238E27FC236}">
                <a16:creationId xmlns:a16="http://schemas.microsoft.com/office/drawing/2014/main" xmlns="" id="{B654DAE0-F3A7-466F-BE0F-3F5C4057CD8D}"/>
              </a:ext>
            </a:extLst>
          </p:cNvPr>
          <p:cNvSpPr>
            <a:spLocks noChangeArrowheads="1"/>
          </p:cNvSpPr>
          <p:nvPr/>
        </p:nvSpPr>
        <p:spPr bwMode="auto">
          <a:xfrm>
            <a:off x="4591065" y="497028"/>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xmlns="" id="{B1A186C8-F5ED-43AF-B4A0-FA7D1B963DA0}"/>
              </a:ext>
            </a:extLst>
          </p:cNvPr>
          <p:cNvSpPr txBox="1"/>
          <p:nvPr/>
        </p:nvSpPr>
        <p:spPr>
          <a:xfrm>
            <a:off x="5002967" y="556142"/>
            <a:ext cx="4141033" cy="490199"/>
          </a:xfrm>
          <a:prstGeom prst="rect">
            <a:avLst/>
          </a:prstGeom>
          <a:noFill/>
        </p:spPr>
        <p:txBody>
          <a:bodyPr wrap="square">
            <a:spAutoFit/>
          </a:bodyPr>
          <a:lstStyle/>
          <a:p>
            <a:pPr marL="457200" algn="just">
              <a:lnSpc>
                <a:spcPct val="115000"/>
              </a:lnSpc>
              <a:spcAft>
                <a:spcPts val="1000"/>
              </a:spcAft>
              <a:tabLst>
                <a:tab pos="400050" algn="l"/>
              </a:tabLst>
            </a:pPr>
            <a:r>
              <a:rPr lang="pt-BR"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Gợi ý trả lời</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641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animBg="1"/>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1418053"/>
            <a:ext cx="11138288" cy="4308189"/>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xmlns="" id="{DE365EEF-736B-42CA-9495-10EF13FCA6F4}"/>
              </a:ext>
            </a:extLst>
          </p:cNvPr>
          <p:cNvSpPr txBox="1"/>
          <p:nvPr/>
        </p:nvSpPr>
        <p:spPr>
          <a:xfrm>
            <a:off x="715780" y="1948721"/>
            <a:ext cx="10907189" cy="3346365"/>
          </a:xfrm>
          <a:prstGeom prst="rect">
            <a:avLst/>
          </a:prstGeom>
          <a:noFill/>
        </p:spPr>
        <p:txBody>
          <a:bodyPr wrap="square">
            <a:spAutoFit/>
          </a:bodyPr>
          <a:lstStyle/>
          <a:p>
            <a:pPr marL="30480" marR="30480" algn="just">
              <a:lnSpc>
                <a:spcPct val="115000"/>
              </a:lnSpc>
              <a:spcAft>
                <a:spcPts val="1200"/>
              </a:spcAft>
              <a:tabLst>
                <a:tab pos="400050" algn="l"/>
              </a:tabLst>
            </a:pPr>
            <a:r>
              <a:rPr lang="pt-BR"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 5a. HS nêu suy nghĩ của bản thân. Có thể nêu:</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tabLst>
                <a:tab pos="400050" algn="l"/>
              </a:tabLst>
            </a:pPr>
            <a:r>
              <a:rPr lang="pt-BR"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Việc tích luỹ kiến thức đời sống giúp ta có thể vận dụng vào những tình huống thực tế một cách nhạy bén, hợp lí mà đôi khi kiến thức sách vở chưa chắc đã dạy ta.</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tabLst>
                <a:tab pos="400050" algn="l"/>
              </a:tabLst>
            </a:pPr>
            <a:r>
              <a:rPr lang="pt-BR"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Kiến thức đời sống phần lớn là kiến thức truyền miệng được ông cha ta đúc kết bao đời, truyền lại thế hệ sau nên đó là vốn trí tuệ nhân dân bao đời. Do đó kiến thức đời sống là kho kiến thức phong phú, vô tận mà ta có thể áp dụng linh hoạt, tuỳ từng hoàn cảnh.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04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67B7F859-C869-4FB9-B360-608C403E8EE7}"/>
              </a:ext>
            </a:extLst>
          </p:cNvPr>
          <p:cNvSpPr>
            <a:spLocks noChangeArrowheads="1"/>
          </p:cNvSpPr>
          <p:nvPr/>
        </p:nvSpPr>
        <p:spPr bwMode="auto">
          <a:xfrm>
            <a:off x="314793" y="1244183"/>
            <a:ext cx="11557417" cy="4586991"/>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3D2CEC27-29B0-4F09-9882-D38263BB9AE0}"/>
              </a:ext>
            </a:extLst>
          </p:cNvPr>
          <p:cNvSpPr txBox="1"/>
          <p:nvPr/>
        </p:nvSpPr>
        <p:spPr>
          <a:xfrm>
            <a:off x="509666" y="1647839"/>
            <a:ext cx="11113304" cy="3548472"/>
          </a:xfrm>
          <a:prstGeom prst="rect">
            <a:avLst/>
          </a:prstGeom>
          <a:noFill/>
        </p:spPr>
        <p:txBody>
          <a:bodyPr wrap="square">
            <a:spAutoFit/>
          </a:bodyPr>
          <a:lstStyle/>
          <a:p>
            <a:pPr algn="just">
              <a:lnSpc>
                <a:spcPct val="115000"/>
              </a:lnSpc>
            </a:pPr>
            <a:r>
              <a:rPr lang="pt-BR"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 5b.</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pt-BR"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vượt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4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cậu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cậu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nuôi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đực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đẻ</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měnh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lŕm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thịt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dọn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thŕnh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cỗ</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bŕn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ăn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búa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mềm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ruột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ốc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xoắn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Times New Roman" panose="02020603050405020304" pitchFamily="18" charset="0"/>
              <a:buChar char="-"/>
              <a:tabLst>
                <a:tab pos="74295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HS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500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F48C235C-854E-454B-9B40-B07D62227661}"/>
              </a:ext>
            </a:extLst>
          </p:cNvPr>
          <p:cNvSpPr>
            <a:spLocks noChangeArrowheads="1"/>
          </p:cNvSpPr>
          <p:nvPr/>
        </p:nvSpPr>
        <p:spPr bwMode="auto">
          <a:xfrm>
            <a:off x="569030" y="929389"/>
            <a:ext cx="11153278" cy="5126637"/>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3701D956-AAE6-4578-8C0D-F0C352C3101F}"/>
              </a:ext>
            </a:extLst>
          </p:cNvPr>
          <p:cNvSpPr txBox="1"/>
          <p:nvPr/>
        </p:nvSpPr>
        <p:spPr>
          <a:xfrm>
            <a:off x="1075544" y="1149459"/>
            <a:ext cx="6108490" cy="461665"/>
          </a:xfrm>
          <a:prstGeom prst="rect">
            <a:avLst/>
          </a:prstGeom>
          <a:noFill/>
        </p:spPr>
        <p:txBody>
          <a:bodyPr wrap="square">
            <a:spAutoFit/>
          </a:bodyPr>
          <a:lstStyle/>
          <a:p>
            <a:pPr algn="just"/>
            <a:r>
              <a:rPr lang="da-DK" sz="2400" b="1" dirty="0">
                <a:effectLst/>
                <a:latin typeface="Times New Roman" panose="02020603050405020304" pitchFamily="18" charset="0"/>
                <a:ea typeface="Times New Roman" panose="02020603050405020304" pitchFamily="18" charset="0"/>
              </a:rPr>
              <a:t>B2: Thực hiện nhiệm vụ:</a:t>
            </a:r>
            <a:endParaRPr lang="en-US" sz="24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xmlns="" id="{46ABDDAC-3FDD-4713-9273-6D167A114863}"/>
              </a:ext>
            </a:extLst>
          </p:cNvPr>
          <p:cNvSpPr txBox="1"/>
          <p:nvPr/>
        </p:nvSpPr>
        <p:spPr>
          <a:xfrm>
            <a:off x="688951" y="1738861"/>
            <a:ext cx="9834144" cy="830997"/>
          </a:xfrm>
          <a:prstGeom prst="rect">
            <a:avLst/>
          </a:prstGeom>
          <a:noFill/>
        </p:spPr>
        <p:txBody>
          <a:bodyPr wrap="square">
            <a:spAutoFit/>
          </a:bodyPr>
          <a:lstStyle/>
          <a:p>
            <a:pPr algn="just"/>
            <a:r>
              <a:rPr lang="da-DK" sz="2400" dirty="0">
                <a:effectLst/>
                <a:latin typeface="Times New Roman" panose="02020603050405020304" pitchFamily="18" charset="0"/>
                <a:ea typeface="Times New Roman" panose="02020603050405020304" pitchFamily="18" charset="0"/>
              </a:rPr>
              <a:t>Các nhóm lần lượt báo cáo sản phẩm dự án của nhóm.</a:t>
            </a:r>
            <a:endParaRPr lang="en-US" sz="2400" dirty="0">
              <a:effectLst/>
              <a:latin typeface="Times New Roman" panose="02020603050405020304" pitchFamily="18" charset="0"/>
              <a:ea typeface="Times New Roman" panose="02020603050405020304" pitchFamily="18" charset="0"/>
            </a:endParaRPr>
          </a:p>
          <a:p>
            <a:pPr algn="just"/>
            <a:r>
              <a:rPr lang="da-DK" sz="2400" dirty="0">
                <a:effectLst/>
                <a:latin typeface="Times New Roman" panose="02020603050405020304" pitchFamily="18" charset="0"/>
                <a:ea typeface="Times New Roman" panose="02020603050405020304" pitchFamily="18" charset="0"/>
              </a:rPr>
              <a:t>GV khích lệ, động viên.</a:t>
            </a:r>
            <a:endParaRPr lang="en-US" sz="24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xmlns="" id="{B507B1E5-A87E-415F-A2ED-1E1CADB9B2A1}"/>
              </a:ext>
            </a:extLst>
          </p:cNvPr>
          <p:cNvSpPr txBox="1"/>
          <p:nvPr/>
        </p:nvSpPr>
        <p:spPr>
          <a:xfrm>
            <a:off x="955624" y="2605262"/>
            <a:ext cx="6108490" cy="461665"/>
          </a:xfrm>
          <a:prstGeom prst="rect">
            <a:avLst/>
          </a:prstGeom>
          <a:noFill/>
        </p:spPr>
        <p:txBody>
          <a:bodyPr wrap="square">
            <a:spAutoFit/>
          </a:bodyPr>
          <a:lstStyle/>
          <a:p>
            <a:pPr algn="just"/>
            <a:r>
              <a:rPr lang="da-DK" sz="2400" b="1" dirty="0">
                <a:effectLst/>
                <a:latin typeface="Times New Roman" panose="02020603050405020304" pitchFamily="18" charset="0"/>
                <a:ea typeface="Times New Roman" panose="02020603050405020304" pitchFamily="18" charset="0"/>
              </a:rPr>
              <a:t>B3: Báo cáo sản phẩm học tập:</a:t>
            </a:r>
            <a:endParaRPr lang="en-US" sz="24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xmlns="" id="{C8CBC09D-7E04-4677-9D71-8E7977F8837F}"/>
              </a:ext>
            </a:extLst>
          </p:cNvPr>
          <p:cNvSpPr txBox="1"/>
          <p:nvPr/>
        </p:nvSpPr>
        <p:spPr>
          <a:xfrm>
            <a:off x="688951" y="3194664"/>
            <a:ext cx="10598642" cy="461665"/>
          </a:xfrm>
          <a:prstGeom prst="rect">
            <a:avLst/>
          </a:prstGeom>
          <a:noFill/>
        </p:spPr>
        <p:txBody>
          <a:bodyPr wrap="square">
            <a:spAutoFit/>
          </a:bodyPr>
          <a:lstStyle/>
          <a:p>
            <a:pPr algn="just"/>
            <a:r>
              <a:rPr lang="da-DK" sz="2400" dirty="0">
                <a:effectLst/>
                <a:latin typeface="Times New Roman" panose="02020603050405020304" pitchFamily="18" charset="0"/>
                <a:ea typeface="Times New Roman" panose="02020603050405020304" pitchFamily="18" charset="0"/>
              </a:rPr>
              <a:t>Các nhóm nhận xét sản phẩm của nhóm bạn sau khi nhóm bạn báo cáo.</a:t>
            </a:r>
            <a:endParaRPr lang="en-US" sz="240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xmlns="" id="{D176F78E-95C6-456C-8CB3-2F41F6235BB5}"/>
              </a:ext>
            </a:extLst>
          </p:cNvPr>
          <p:cNvSpPr txBox="1"/>
          <p:nvPr/>
        </p:nvSpPr>
        <p:spPr>
          <a:xfrm>
            <a:off x="955624" y="3868890"/>
            <a:ext cx="6108490" cy="461665"/>
          </a:xfrm>
          <a:prstGeom prst="rect">
            <a:avLst/>
          </a:prstGeom>
          <a:noFill/>
        </p:spPr>
        <p:txBody>
          <a:bodyPr wrap="square">
            <a:spAutoFit/>
          </a:bodyPr>
          <a:lstStyle/>
          <a:p>
            <a:pPr algn="just"/>
            <a:r>
              <a:rPr lang="da-DK" sz="2400" b="1" dirty="0">
                <a:effectLst/>
                <a:latin typeface="Times New Roman" panose="02020603050405020304" pitchFamily="18" charset="0"/>
                <a:ea typeface="Times New Roman" panose="02020603050405020304" pitchFamily="18" charset="0"/>
              </a:rPr>
              <a:t>B4: Đánh giá, nhận xét</a:t>
            </a:r>
            <a:endParaRPr lang="en-US" sz="2400" dirty="0">
              <a:effectLst/>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xmlns="" id="{E117CFF4-3B59-4101-A3C2-01E3B77BD894}"/>
              </a:ext>
            </a:extLst>
          </p:cNvPr>
          <p:cNvSpPr txBox="1"/>
          <p:nvPr/>
        </p:nvSpPr>
        <p:spPr>
          <a:xfrm>
            <a:off x="844446" y="4697197"/>
            <a:ext cx="6108490" cy="830997"/>
          </a:xfrm>
          <a:prstGeom prst="rect">
            <a:avLst/>
          </a:prstGeom>
          <a:noFill/>
        </p:spPr>
        <p:txBody>
          <a:bodyPr wrap="square">
            <a:spAutoFit/>
          </a:bodyPr>
          <a:lstStyle/>
          <a:p>
            <a:pPr algn="just"/>
            <a:r>
              <a:rPr lang="da-DK" sz="2400" dirty="0">
                <a:effectLst/>
                <a:latin typeface="Times New Roman" panose="02020603050405020304" pitchFamily="18" charset="0"/>
                <a:ea typeface="Times New Roman" panose="02020603050405020304" pitchFamily="18" charset="0"/>
              </a:rPr>
              <a:t>- GV nhận xét, khen và biểu dương các nhóm có sản phẩm tốt.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28777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P spid="9" grpId="0"/>
      <p:bldP spid="11" grpId="0"/>
      <p:bldP spid="13" grpId="0"/>
      <p:bldP spid="1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4C0BD86-3DD1-4F89-9238-D16A34095921}"/>
              </a:ext>
            </a:extLst>
          </p:cNvPr>
          <p:cNvSpPr>
            <a:spLocks noChangeArrowheads="1"/>
          </p:cNvSpPr>
          <p:nvPr/>
        </p:nvSpPr>
        <p:spPr bwMode="auto">
          <a:xfrm>
            <a:off x="947320" y="483173"/>
            <a:ext cx="2724136" cy="62883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569030" y="1738859"/>
            <a:ext cx="11235043" cy="373255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C2991B52-32ED-42ED-94CD-252A6B6A210C}"/>
              </a:ext>
            </a:extLst>
          </p:cNvPr>
          <p:cNvSpPr txBox="1"/>
          <p:nvPr/>
        </p:nvSpPr>
        <p:spPr>
          <a:xfrm>
            <a:off x="1336965" y="560303"/>
            <a:ext cx="2334491" cy="461665"/>
          </a:xfrm>
          <a:prstGeom prst="rect">
            <a:avLst/>
          </a:prstGeom>
          <a:noFill/>
        </p:spPr>
        <p:txBody>
          <a:bodyPr wrap="square">
            <a:spAutoFit/>
          </a:bodyPr>
          <a:lstStyle/>
          <a:p>
            <a:pPr algn="just">
              <a:tabLst>
                <a:tab pos="400050" algn="l"/>
              </a:tabLst>
            </a:pPr>
            <a:r>
              <a:rPr lang="en-US" sz="2400" dirty="0" err="1">
                <a:effectLst/>
                <a:highlight>
                  <a:srgbClr val="00FF00"/>
                </a:highlight>
                <a:latin typeface="Times New Roman" panose="02020603050405020304" pitchFamily="18" charset="0"/>
                <a:ea typeface="Times New Roman" panose="02020603050405020304" pitchFamily="18" charset="0"/>
              </a:rPr>
              <a:t>Viết</a:t>
            </a:r>
            <a:r>
              <a:rPr lang="en-US" sz="2400" dirty="0">
                <a:effectLst/>
                <a:highlight>
                  <a:srgbClr val="00FF00"/>
                </a:highlight>
                <a:latin typeface="Times New Roman" panose="02020603050405020304" pitchFamily="18" charset="0"/>
                <a:ea typeface="Times New Roman" panose="02020603050405020304" pitchFamily="18" charset="0"/>
              </a:rPr>
              <a:t> </a:t>
            </a:r>
            <a:r>
              <a:rPr lang="en-US" sz="2400" dirty="0" err="1">
                <a:effectLst/>
                <a:highlight>
                  <a:srgbClr val="00FF00"/>
                </a:highlight>
                <a:latin typeface="Times New Roman" panose="02020603050405020304" pitchFamily="18" charset="0"/>
                <a:ea typeface="Times New Roman" panose="02020603050405020304" pitchFamily="18" charset="0"/>
              </a:rPr>
              <a:t>kết</a:t>
            </a:r>
            <a:r>
              <a:rPr lang="en-US" sz="2400" dirty="0">
                <a:effectLst/>
                <a:highlight>
                  <a:srgbClr val="00FF00"/>
                </a:highlight>
                <a:latin typeface="Times New Roman" panose="02020603050405020304" pitchFamily="18" charset="0"/>
                <a:ea typeface="Times New Roman" panose="02020603050405020304" pitchFamily="18" charset="0"/>
              </a:rPr>
              <a:t> </a:t>
            </a:r>
            <a:r>
              <a:rPr lang="en-US" sz="2400" dirty="0" err="1">
                <a:effectLst/>
                <a:highlight>
                  <a:srgbClr val="00FF00"/>
                </a:highlight>
                <a:latin typeface="Times New Roman" panose="02020603050405020304" pitchFamily="18" charset="0"/>
                <a:ea typeface="Times New Roman" panose="02020603050405020304" pitchFamily="18" charset="0"/>
              </a:rPr>
              <a:t>nối</a:t>
            </a:r>
            <a:r>
              <a:rPr lang="en-US" sz="2400" dirty="0">
                <a:effectLst/>
                <a:highlight>
                  <a:srgbClr val="00FF00"/>
                </a:highligh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xmlns="" id="{DE083B8D-C1F4-45E9-B4DE-7307F1694F78}"/>
              </a:ext>
            </a:extLst>
          </p:cNvPr>
          <p:cNvSpPr txBox="1"/>
          <p:nvPr/>
        </p:nvSpPr>
        <p:spPr>
          <a:xfrm>
            <a:off x="730770" y="2280673"/>
            <a:ext cx="10892199" cy="2606676"/>
          </a:xfrm>
          <a:prstGeom prst="rect">
            <a:avLst/>
          </a:prstGeom>
          <a:noFill/>
        </p:spPr>
        <p:txBody>
          <a:bodyPr wrap="square">
            <a:spAutoFit/>
          </a:bodyPr>
          <a:lstStyle/>
          <a:p>
            <a:pPr>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rPr>
              <a:t>1.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rPr>
              <a:t>kiến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rằng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tồn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cổ</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tích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đồng</a:t>
            </a:r>
            <a:r>
              <a:rPr lang="en-US" sz="2400" dirty="0">
                <a:solidFill>
                  <a:srgbClr val="000000"/>
                </a:solidFill>
                <a:effectLst/>
                <a:latin typeface="Times New Roman" panose="02020603050405020304" pitchFamily="18" charset="0"/>
                <a:ea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Vì</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sao</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rPr>
              <a:t>2. </a:t>
            </a:r>
            <a:r>
              <a:rPr lang="en-US" sz="2400" dirty="0" err="1">
                <a:solidFill>
                  <a:srgbClr val="000000"/>
                </a:solidFill>
                <a:effectLst/>
                <a:latin typeface="Times New Roman" panose="02020603050405020304" pitchFamily="18" charset="0"/>
                <a:ea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chàng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Sanh</a:t>
            </a:r>
            <a:r>
              <a:rPr lang="en-US" sz="2400" dirty="0">
                <a:solidFill>
                  <a:srgbClr val="000000"/>
                </a:solidFill>
                <a:effectLst/>
                <a:latin typeface="Times New Roman" panose="02020603050405020304" pitchFamily="18" charset="0"/>
                <a:ea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dũng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sĩ</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gian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ảnh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đẹp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lòng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dũng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cảm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chiến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đấu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diệt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trừ</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bảo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vệ</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cuộc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cộng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đồng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Viết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rPr>
              <a:t> (5-7 </a:t>
            </a:r>
            <a:r>
              <a:rPr lang="en-US" sz="2400" dirty="0" err="1">
                <a:solidFill>
                  <a:srgbClr val="000000"/>
                </a:solidFill>
                <a:effectLst/>
                <a:latin typeface="Times New Roman" panose="02020603050405020304" pitchFamily="18" charset="0"/>
                <a:ea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dũng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sĩ</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gặp</a:t>
            </a:r>
            <a:r>
              <a:rPr lang="en-US" sz="2400" dirty="0">
                <a:solidFill>
                  <a:srgbClr val="000000"/>
                </a:solidFill>
                <a:effectLst/>
                <a:latin typeface="Times New Roman" panose="02020603050405020304" pitchFamily="18" charset="0"/>
                <a:ea typeface="Times New Roman" panose="02020603050405020304" pitchFamily="18" charset="0"/>
              </a:rPr>
              <a:t> ở </a:t>
            </a:r>
            <a:r>
              <a:rPr lang="en-US" sz="2400" dirty="0" err="1">
                <a:solidFill>
                  <a:srgbClr val="000000"/>
                </a:solidFill>
                <a:effectLst/>
                <a:latin typeface="Times New Roman" panose="02020603050405020304" pitchFamily="18" charset="0"/>
                <a:ea typeface="Times New Roman" panose="02020603050405020304" pitchFamily="18" charset="0"/>
              </a:rPr>
              <a:t>ngoài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hoặc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biết</a:t>
            </a:r>
            <a:r>
              <a:rPr lang="en-US" sz="2400" dirty="0">
                <a:solidFill>
                  <a:srgbClr val="000000"/>
                </a:solidFill>
                <a:effectLst/>
                <a:latin typeface="Times New Roman" panose="02020603050405020304" pitchFamily="18" charset="0"/>
                <a:ea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báo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hoặc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vẽ</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dựng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hoạt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cảnh</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8578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4C0BD86-3DD1-4F89-9238-D16A34095921}"/>
              </a:ext>
            </a:extLst>
          </p:cNvPr>
          <p:cNvSpPr>
            <a:spLocks noChangeArrowheads="1"/>
          </p:cNvSpPr>
          <p:nvPr/>
        </p:nvSpPr>
        <p:spPr bwMode="auto">
          <a:xfrm>
            <a:off x="5276538" y="495615"/>
            <a:ext cx="2038662" cy="62883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569030" y="1745672"/>
            <a:ext cx="11318170" cy="4003963"/>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704ED264-DBBE-41B0-953B-B1895B29C083}"/>
              </a:ext>
            </a:extLst>
          </p:cNvPr>
          <p:cNvSpPr txBox="1"/>
          <p:nvPr/>
        </p:nvSpPr>
        <p:spPr>
          <a:xfrm>
            <a:off x="628989" y="2136338"/>
            <a:ext cx="11193479" cy="3416320"/>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1. HS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ý. +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phi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hi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mơ</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ý: HS </a:t>
            </a:r>
            <a:r>
              <a:rPr lang="en-US" sz="2400" dirty="0" err="1">
                <a:latin typeface="Times New Roman" panose="02020603050405020304" pitchFamily="18" charset="0"/>
                <a:cs typeface="Times New Roman" panose="02020603050405020304" pitchFamily="18" charset="0"/>
              </a:rPr>
              <a:t>lấy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thách</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a:t>
            </a:r>
            <a:r>
              <a:rPr lang="en-US" sz="2400" dirty="0">
                <a:latin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xmlns="" id="{AF8D6ED4-754C-43E0-B6CE-807CDB62F8B0}"/>
              </a:ext>
            </a:extLst>
          </p:cNvPr>
          <p:cNvSpPr txBox="1"/>
          <p:nvPr/>
        </p:nvSpPr>
        <p:spPr>
          <a:xfrm>
            <a:off x="5797446" y="581317"/>
            <a:ext cx="1802567" cy="483017"/>
          </a:xfrm>
          <a:prstGeom prst="rect">
            <a:avLst/>
          </a:prstGeom>
          <a:noFill/>
        </p:spPr>
        <p:txBody>
          <a:bodyPr wrap="square">
            <a:spAutoFit/>
          </a:bodyPr>
          <a:lstStyle/>
          <a:p>
            <a:pPr>
              <a:lnSpc>
                <a:spcPct val="115000"/>
              </a:lnSpc>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659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3A5BAFD9-CA1C-4264-A7FE-56381845D21D}"/>
              </a:ext>
            </a:extLst>
          </p:cNvPr>
          <p:cNvSpPr>
            <a:spLocks noChangeArrowheads="1"/>
          </p:cNvSpPr>
          <p:nvPr/>
        </p:nvSpPr>
        <p:spPr bwMode="auto">
          <a:xfrm>
            <a:off x="569030" y="1274164"/>
            <a:ext cx="11108308" cy="4182256"/>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43AF7D20-CCAF-4E67-82FF-B92933E3A3D4}"/>
              </a:ext>
            </a:extLst>
          </p:cNvPr>
          <p:cNvSpPr txBox="1"/>
          <p:nvPr/>
        </p:nvSpPr>
        <p:spPr>
          <a:xfrm>
            <a:off x="715780" y="1509339"/>
            <a:ext cx="10907189" cy="3917804"/>
          </a:xfrm>
          <a:prstGeom prst="rect">
            <a:avLst/>
          </a:prstGeom>
          <a:noFill/>
        </p:spPr>
        <p:txBody>
          <a:bodyPr wrap="square">
            <a:spAutoFit/>
          </a:bodyPr>
          <a:lstStyle/>
          <a:p>
            <a:pPr algn="just"/>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ai? (Thu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phi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lnSpc>
                <a:spcPct val="115000"/>
              </a:lnSpc>
              <a:spcAft>
                <a:spcPts val="1000"/>
              </a:spcAft>
            </a:pP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khuyến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khiếu,về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054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4C0BD86-3DD1-4F89-9238-D16A34095921}"/>
              </a:ext>
            </a:extLst>
          </p:cNvPr>
          <p:cNvSpPr>
            <a:spLocks noChangeArrowheads="1"/>
          </p:cNvSpPr>
          <p:nvPr/>
        </p:nvSpPr>
        <p:spPr bwMode="auto">
          <a:xfrm>
            <a:off x="4591065" y="497028"/>
            <a:ext cx="3320483" cy="62883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318656" y="1343891"/>
            <a:ext cx="11554690" cy="5251781"/>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8BDBBBD7-916A-4A37-AC99-47F2533F9F82}"/>
              </a:ext>
            </a:extLst>
          </p:cNvPr>
          <p:cNvSpPr txBox="1"/>
          <p:nvPr/>
        </p:nvSpPr>
        <p:spPr>
          <a:xfrm>
            <a:off x="4940079" y="591009"/>
            <a:ext cx="3109412" cy="461665"/>
          </a:xfrm>
          <a:prstGeom prst="rect">
            <a:avLst/>
          </a:prstGeom>
          <a:noFill/>
        </p:spPr>
        <p:txBody>
          <a:bodyPr wrap="square">
            <a:spAutoFit/>
          </a:bodyPr>
          <a:lstStyle/>
          <a:p>
            <a:r>
              <a:rPr lang="en-US" sz="2400" dirty="0" err="1">
                <a:solidFill>
                  <a:srgbClr val="0D0D0D"/>
                </a:solidFill>
                <a:effectLst/>
                <a:latin typeface="Times New Roman" panose="02020603050405020304" pitchFamily="18" charset="0"/>
                <a:ea typeface="Times New Roman" panose="02020603050405020304" pitchFamily="18" charset="0"/>
              </a:rPr>
              <a:t>Đoạn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tham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khảo</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xmlns="" id="{8A675637-76B0-4FC4-BCA7-429F23F83C57}"/>
              </a:ext>
            </a:extLst>
          </p:cNvPr>
          <p:cNvSpPr txBox="1"/>
          <p:nvPr/>
        </p:nvSpPr>
        <p:spPr>
          <a:xfrm>
            <a:off x="667518" y="1527285"/>
            <a:ext cx="11055927" cy="4893647"/>
          </a:xfrm>
          <a:prstGeom prst="rect">
            <a:avLst/>
          </a:prstGeom>
          <a:noFill/>
        </p:spPr>
        <p:txBody>
          <a:bodyPr wrap="square">
            <a:spAutoFit/>
          </a:bodyPr>
          <a:lstStyle/>
          <a:p>
            <a:r>
              <a:rPr lang="en-US" sz="2200" dirty="0">
                <a:solidFill>
                  <a:srgbClr val="0D0D0D"/>
                </a:solidFill>
                <a:latin typeface="Times New Roman" panose="02020603050405020304" pitchFamily="18" charset="0"/>
                <a:ea typeface="Times New Roman" panose="02020603050405020304" pitchFamily="18" charset="0"/>
              </a:rPr>
              <a:t> </a:t>
            </a:r>
            <a:r>
              <a:rPr lang="en-US" dirty="0"/>
              <a:t> </a:t>
            </a:r>
            <a:r>
              <a:rPr lang="en-US" sz="2400" dirty="0" err="1">
                <a:latin typeface="Times New Roman" panose="02020603050405020304" pitchFamily="18" charset="0"/>
                <a:cs typeface="Times New Roman" panose="02020603050405020304" pitchFamily="18" charset="0"/>
              </a:rPr>
              <a:t>Gần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Nguyễn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mệnh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(1). Anh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phi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nữ</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toà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Q.Thanh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Xuân</a:t>
            </a:r>
            <a:r>
              <a:rPr lang="en-US" sz="2400" dirty="0">
                <a:latin typeface="Times New Roman" panose="02020603050405020304" pitchFamily="18" charset="0"/>
                <a:cs typeface="Times New Roman" panose="02020603050405020304" pitchFamily="18" charset="0"/>
              </a:rPr>
              <a:t> (3). Anh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hlinkClick r:id="rId3">
                  <a:extLst>
                    <a:ext uri="{A12FA001-AC4F-418D-AE19-62706E023703}">
                      <ahyp:hlinkClr xmlns="" xmlns:ahyp="http://schemas.microsoft.com/office/drawing/2018/hyperlinkcolor" val="tx"/>
                    </a:ext>
                  </a:extLst>
                </a:hlinkClick>
              </a:rPr>
              <a:t>bất</a:t>
            </a:r>
            <a:r>
              <a:rPr lang="en-US" sz="2400" dirty="0">
                <a:latin typeface="Times New Roman" panose="02020603050405020304" pitchFamily="18" charset="0"/>
                <a:cs typeface="Times New Roman" panose="02020603050405020304" pitchFamily="18" charset="0"/>
                <a:hlinkClick r:id="rId3">
                  <a:extLst>
                    <a:ext uri="{A12FA001-AC4F-418D-AE19-62706E023703}">
                      <ahyp:hlinkClr xmlns="" xmlns:ahyp="http://schemas.microsoft.com/office/drawing/2018/hyperlinkcolor" val="tx"/>
                    </a:ext>
                  </a:extLst>
                </a:hlinkClick>
              </a:rPr>
              <a:t> </a:t>
            </a:r>
            <a:r>
              <a:rPr lang="en-US" sz="2400" dirty="0" err="1">
                <a:latin typeface="Times New Roman" panose="02020603050405020304" pitchFamily="18" charset="0"/>
                <a:cs typeface="Times New Roman" panose="02020603050405020304" pitchFamily="18" charset="0"/>
                <a:hlinkClick r:id="rId3">
                  <a:extLst>
                    <a:ext uri="{A12FA001-AC4F-418D-AE19-62706E023703}">
                      <ahyp:hlinkClr xmlns="" xmlns:ahyp="http://schemas.microsoft.com/office/drawing/2018/hyperlinkcolor" val="tx"/>
                    </a:ext>
                  </a:extLst>
                </a:hlinkClick>
              </a:rPr>
              <a:t>ngờ</a:t>
            </a:r>
            <a:r>
              <a:rPr lang="en-US" sz="2400" dirty="0">
                <a:latin typeface="Times New Roman" panose="02020603050405020304" pitchFamily="18" charset="0"/>
                <a:cs typeface="Times New Roman" panose="02020603050405020304" pitchFamily="18" charset="0"/>
                <a:hlinkClick r:id="rId3">
                  <a:extLst>
                    <a:ext uri="{A12FA001-AC4F-418D-AE19-62706E023703}">
                      <ahyp:hlinkClr xmlns="" xmlns:ahyp="http://schemas.microsoft.com/office/drawing/2018/hyperlinkcolor" val="tx"/>
                    </a:ext>
                  </a:extLst>
                </a:hlinkClick>
              </a:rPr>
              <a:t> </a:t>
            </a:r>
            <a:r>
              <a:rPr lang="en-US" sz="2400" dirty="0" err="1">
                <a:latin typeface="Times New Roman" panose="02020603050405020304" pitchFamily="18" charset="0"/>
                <a:cs typeface="Times New Roman" panose="02020603050405020304" pitchFamily="18" charset="0"/>
                <a:hlinkClick r:id="rId3">
                  <a:extLst>
                    <a:ext uri="{A12FA001-AC4F-418D-AE19-62706E023703}">
                      <ahyp:hlinkClr xmlns="" xmlns:ahyp="http://schemas.microsoft.com/office/drawing/2018/hyperlinkcolor" val="tx"/>
                    </a:ext>
                  </a:extLst>
                </a:hlinkClick>
              </a:rPr>
              <a:t>tự</a:t>
            </a:r>
            <a:r>
              <a:rPr lang="en-US" sz="2400" dirty="0">
                <a:latin typeface="Times New Roman" panose="02020603050405020304" pitchFamily="18" charset="0"/>
                <a:cs typeface="Times New Roman" panose="02020603050405020304" pitchFamily="18" charset="0"/>
                <a:hlinkClick r:id="rId3">
                  <a:extLst>
                    <a:ext uri="{A12FA001-AC4F-418D-AE19-62706E023703}">
                      <ahyp:hlinkClr xmlns="" xmlns:ahyp="http://schemas.microsoft.com/office/drawing/2018/hyperlinkcolor" val="tx"/>
                    </a:ext>
                  </a:extLst>
                </a:hlinkClick>
              </a:rPr>
              <a:t> </a:t>
            </a:r>
            <a:r>
              <a:rPr lang="en-US" sz="2400" dirty="0" err="1">
                <a:latin typeface="Times New Roman" panose="02020603050405020304" pitchFamily="18" charset="0"/>
                <a:cs typeface="Times New Roman" panose="02020603050405020304" pitchFamily="18" charset="0"/>
                <a:hlinkClick r:id="rId3">
                  <a:extLst>
                    <a:ext uri="{A12FA001-AC4F-418D-AE19-62706E023703}">
                      <ahyp:hlinkClr xmlns="" xmlns:ahyp="http://schemas.microsoft.com/office/drawing/2018/hyperlinkcolor" val="tx"/>
                    </a:ext>
                  </a:extLst>
                </a:hlinkClick>
              </a:rPr>
              <a:t>bò</a:t>
            </a:r>
            <a:r>
              <a:rPr lang="en-US" sz="2400" dirty="0">
                <a:latin typeface="Times New Roman" panose="02020603050405020304" pitchFamily="18" charset="0"/>
                <a:cs typeface="Times New Roman" panose="02020603050405020304" pitchFamily="18" charset="0"/>
                <a:hlinkClick r:id="rId3">
                  <a:extLst>
                    <a:ext uri="{A12FA001-AC4F-418D-AE19-62706E023703}">
                      <ahyp:hlinkClr xmlns="" xmlns:ahyp="http://schemas.microsoft.com/office/drawing/2018/hyperlinkcolor" val="tx"/>
                    </a:ext>
                  </a:extLst>
                </a:hlinkClick>
              </a:rPr>
              <a:t> ra ban </a:t>
            </a:r>
            <a:r>
              <a:rPr lang="en-US" sz="2400" dirty="0" err="1">
                <a:latin typeface="Times New Roman" panose="02020603050405020304" pitchFamily="18" charset="0"/>
                <a:cs typeface="Times New Roman" panose="02020603050405020304" pitchFamily="18" charset="0"/>
                <a:hlinkClick r:id="rId3">
                  <a:extLst>
                    <a:ext uri="{A12FA001-AC4F-418D-AE19-62706E023703}">
                      <ahyp:hlinkClr xmlns="" xmlns:ahyp="http://schemas.microsoft.com/office/drawing/2018/hyperlinkcolor" val="tx"/>
                    </a:ext>
                  </a:extLst>
                </a:hlinkClick>
              </a:rPr>
              <a:t>công</a:t>
            </a:r>
            <a:r>
              <a:rPr lang="en-US" sz="2400" dirty="0">
                <a:latin typeface="Times New Roman" panose="02020603050405020304" pitchFamily="18" charset="0"/>
                <a:cs typeface="Times New Roman" panose="02020603050405020304" pitchFamily="18" charset="0"/>
                <a:hlinkClick r:id="rId3">
                  <a:extLst>
                    <a:ext uri="{A12FA001-AC4F-418D-AE19-62706E023703}">
                      <ahyp:hlinkClr xmlns="" xmlns:ahyp="http://schemas.microsoft.com/office/drawing/2018/hyperlinkcolor" val="tx"/>
                    </a:ext>
                  </a:extLst>
                </a:hlinkClick>
              </a:rPr>
              <a:t> ở </a:t>
            </a:r>
            <a:r>
              <a:rPr lang="en-US" sz="2400" dirty="0" err="1">
                <a:latin typeface="Times New Roman" panose="02020603050405020304" pitchFamily="18" charset="0"/>
                <a:cs typeface="Times New Roman" panose="02020603050405020304" pitchFamily="18" charset="0"/>
                <a:hlinkClick r:id="rId3">
                  <a:extLst>
                    <a:ext uri="{A12FA001-AC4F-418D-AE19-62706E023703}">
                      <ahyp:hlinkClr xmlns="" xmlns:ahyp="http://schemas.microsoft.com/office/drawing/2018/hyperlinkcolor" val="tx"/>
                    </a:ext>
                  </a:extLst>
                </a:hlinkClick>
              </a:rPr>
              <a:t>tầng</a:t>
            </a:r>
            <a:r>
              <a:rPr lang="en-US" sz="2400" dirty="0">
                <a:latin typeface="Times New Roman" panose="02020603050405020304" pitchFamily="18" charset="0"/>
                <a:cs typeface="Times New Roman" panose="02020603050405020304" pitchFamily="18" charset="0"/>
                <a:hlinkClick r:id="rId3">
                  <a:extLst>
                    <a:ext uri="{A12FA001-AC4F-418D-AE19-62706E023703}">
                      <ahyp:hlinkClr xmlns="" xmlns:ahyp="http://schemas.microsoft.com/office/drawing/2018/hyperlinkcolor" val="tx"/>
                    </a:ext>
                  </a:extLst>
                </a:hlinkClick>
              </a:rPr>
              <a:t> 12</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trèo</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lan</a:t>
            </a:r>
            <a:r>
              <a:rPr lang="en-US" sz="2400" dirty="0">
                <a:latin typeface="Times New Roman" panose="02020603050405020304" pitchFamily="18" charset="0"/>
                <a:cs typeface="Times New Roman" panose="02020603050405020304" pitchFamily="18" charset="0"/>
              </a:rPr>
              <a:t> can </a:t>
            </a:r>
            <a:r>
              <a:rPr lang="en-US" sz="2400" dirty="0" err="1">
                <a:latin typeface="Times New Roman" panose="02020603050405020304" pitchFamily="18" charset="0"/>
                <a:cs typeface="Times New Roman" panose="02020603050405020304" pitchFamily="18" charset="0"/>
              </a:rPr>
              <a:t>rồi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lửng</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30 m (4). </a:t>
            </a:r>
            <a:r>
              <a:rPr lang="en-US" sz="2400" dirty="0" err="1">
                <a:latin typeface="Times New Roman" panose="02020603050405020304" pitchFamily="18" charset="0"/>
                <a:cs typeface="Times New Roman" panose="02020603050405020304" pitchFamily="18" charset="0"/>
              </a:rPr>
              <a:t>Nhanh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trèo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chừng</a:t>
            </a:r>
            <a:r>
              <a:rPr lang="en-US" sz="2400" dirty="0">
                <a:latin typeface="Times New Roman" panose="02020603050405020304" pitchFamily="18" charset="0"/>
                <a:cs typeface="Times New Roman" panose="02020603050405020304" pitchFamily="18" charset="0"/>
              </a:rPr>
              <a:t> 4m, </a:t>
            </a:r>
            <a:r>
              <a:rPr lang="en-US" sz="2400" dirty="0" err="1">
                <a:latin typeface="Times New Roman" panose="02020603050405020304" pitchFamily="18" charset="0"/>
                <a:cs typeface="Times New Roman" panose="02020603050405020304" pitchFamily="18" charset="0"/>
              </a:rPr>
              <a:t>xoay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(5). Do </a:t>
            </a:r>
            <a:r>
              <a:rPr lang="en-US" sz="2400" dirty="0" err="1">
                <a:latin typeface="Times New Roman" panose="02020603050405020304" pitchFamily="18" charset="0"/>
                <a:cs typeface="Times New Roman" panose="02020603050405020304" pitchFamily="18" charset="0"/>
              </a:rPr>
              <a:t>đà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kịp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túm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cháu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cháu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thủng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tôn</a:t>
            </a:r>
            <a:r>
              <a:rPr lang="en-US" sz="2400" dirty="0">
                <a:latin typeface="Times New Roman" panose="02020603050405020304" pitchFamily="18" charset="0"/>
                <a:cs typeface="Times New Roman" panose="02020603050405020304" pitchFamily="18" charset="0"/>
              </a:rPr>
              <a:t>) (6). </a:t>
            </a:r>
            <a:r>
              <a:rPr lang="en-US" sz="2400" dirty="0" err="1">
                <a:latin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(7).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 tin </a:t>
            </a:r>
            <a:r>
              <a:rPr lang="en-US" sz="2400" dirty="0" err="1">
                <a:latin typeface="Times New Roman" panose="02020603050405020304" pitchFamily="18" charset="0"/>
                <a:cs typeface="Times New Roman" panose="02020603050405020304" pitchFamily="18" charset="0"/>
              </a:rPr>
              <a:t>rằng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(8).</a:t>
            </a:r>
          </a:p>
        </p:txBody>
      </p:sp>
    </p:spTree>
    <p:extLst>
      <p:ext uri="{BB962C8B-B14F-4D97-AF65-F5344CB8AC3E}">
        <p14:creationId xmlns:p14="http://schemas.microsoft.com/office/powerpoint/2010/main" val="4152737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2590800" y="1524000"/>
            <a:ext cx="1403350" cy="1266825"/>
          </a:xfrm>
          <a:prstGeom prst="rect">
            <a:avLst/>
          </a:prstGeom>
          <a:no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WordArt 40"/>
          <p:cNvSpPr>
            <a:spLocks noChangeArrowheads="1" noChangeShapeType="1" noTextEdit="1"/>
          </p:cNvSpPr>
          <p:nvPr/>
        </p:nvSpPr>
        <p:spPr bwMode="auto">
          <a:xfrm>
            <a:off x="347829" y="990474"/>
            <a:ext cx="11496341" cy="2821055"/>
          </a:xfrm>
          <a:prstGeom prst="rect">
            <a:avLst/>
          </a:prstGeom>
        </p:spPr>
        <p:txBody>
          <a:bodyPr wrap="none" fromWordArt="1">
            <a:prstTxWarp prst="textPlain">
              <a:avLst>
                <a:gd name="adj" fmla="val 50000"/>
              </a:avLst>
            </a:prstTxWarp>
            <a:scene3d>
              <a:camera prst="isometricOffAxis1Righ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ÔN TẬP VĂN BẢN: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CÂY</a:t>
            </a:r>
            <a:r>
              <a:rPr kumimoji="0" lang="en-US" sz="3600" b="1" i="0" u="none" strike="noStrike" kern="10" cap="none" spc="0" normalizeH="0" noProof="0" dirty="0">
                <a:ln w="19050">
                  <a:solidFill>
                    <a:srgbClr val="0000FF"/>
                  </a:solidFill>
                  <a:round/>
                  <a:headEnd/>
                  <a:tailEnd/>
                </a:ln>
                <a:solidFill>
                  <a:srgbClr val="FF0000"/>
                </a:solidFill>
                <a:effectLst/>
                <a:uLnTx/>
                <a:uFillTx/>
                <a:latin typeface="Times New Roman"/>
                <a:ea typeface="+mn-ea"/>
                <a:cs typeface="Times New Roman"/>
              </a:rPr>
              <a:t> KHẾ</a:t>
            </a:r>
            <a:endPar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endParaRPr>
          </a:p>
        </p:txBody>
      </p:sp>
      <p:pic>
        <p:nvPicPr>
          <p:cNvPr id="14339" name="Picture 4"/>
          <p:cNvPicPr>
            <a:picLocks noChangeAspect="1"/>
          </p:cNvPicPr>
          <p:nvPr/>
        </p:nvPicPr>
        <p:blipFill>
          <a:blip r:embed="rId3"/>
          <a:srcRect r="52890" b="57091"/>
          <a:stretch>
            <a:fillRect/>
          </a:stretch>
        </p:blipFill>
        <p:spPr bwMode="auto">
          <a:xfrm>
            <a:off x="208296" y="42454"/>
            <a:ext cx="2652713" cy="1811338"/>
          </a:xfrm>
          <a:prstGeom prst="rect">
            <a:avLst/>
          </a:prstGeom>
          <a:noFill/>
          <a:ln w="9525">
            <a:noFill/>
            <a:miter lim="800000"/>
            <a:headEnd/>
            <a:tailEnd/>
          </a:ln>
        </p:spPr>
      </p:pic>
      <p:sp>
        <p:nvSpPr>
          <p:cNvPr id="10" name="Flowchart: Internal Storage 9">
            <a:extLst>
              <a:ext uri="{FF2B5EF4-FFF2-40B4-BE49-F238E27FC236}">
                <a16:creationId xmlns:a16="http://schemas.microsoft.com/office/drawing/2014/main" xmlns="" id="{8BF3CE81-7F42-4686-B0BD-475134AFB2E4}"/>
              </a:ext>
            </a:extLst>
          </p:cNvPr>
          <p:cNvSpPr/>
          <p:nvPr/>
        </p:nvSpPr>
        <p:spPr>
          <a:xfrm>
            <a:off x="3994150" y="4036945"/>
            <a:ext cx="4751145" cy="2821055"/>
          </a:xfrm>
          <a:prstGeom prst="flowChartInternalStorag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xmlns="" id="{48CB368B-2F39-47B9-8F86-D22661FB62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6708" y="4272197"/>
            <a:ext cx="4391716" cy="2543347"/>
          </a:xfrm>
          <a:prstGeom prst="rect">
            <a:avLst/>
          </a:prstGeom>
        </p:spPr>
      </p:pic>
      <p:sp>
        <p:nvSpPr>
          <p:cNvPr id="8" name="Flowchart: Predefined Process 7">
            <a:extLst>
              <a:ext uri="{FF2B5EF4-FFF2-40B4-BE49-F238E27FC236}">
                <a16:creationId xmlns:a16="http://schemas.microsoft.com/office/drawing/2014/main" xmlns="" id="{5627EB28-6652-43B9-9887-4CB3739205DB}"/>
              </a:ext>
            </a:extLst>
          </p:cNvPr>
          <p:cNvSpPr/>
          <p:nvPr/>
        </p:nvSpPr>
        <p:spPr>
          <a:xfrm rot="1447681">
            <a:off x="319270" y="3616476"/>
            <a:ext cx="3554235" cy="2585569"/>
          </a:xfrm>
          <a:prstGeom prst="flowChartPredefined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4" name="Picture 3">
            <a:extLst>
              <a:ext uri="{FF2B5EF4-FFF2-40B4-BE49-F238E27FC236}">
                <a16:creationId xmlns:a16="http://schemas.microsoft.com/office/drawing/2014/main" xmlns="" id="{51D683D6-59E0-4B58-A01D-C756E911CB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504359">
            <a:off x="433902" y="3692436"/>
            <a:ext cx="3317259" cy="2416240"/>
          </a:xfrm>
          <a:prstGeom prst="rect">
            <a:avLst/>
          </a:prstGeom>
        </p:spPr>
        <p:style>
          <a:lnRef idx="1">
            <a:schemeClr val="accent4"/>
          </a:lnRef>
          <a:fillRef idx="2">
            <a:schemeClr val="accent4"/>
          </a:fillRef>
          <a:effectRef idx="1">
            <a:schemeClr val="accent4"/>
          </a:effectRef>
          <a:fontRef idx="minor">
            <a:schemeClr val="dk1"/>
          </a:fontRef>
        </p:style>
      </p:pic>
      <p:sp>
        <p:nvSpPr>
          <p:cNvPr id="9" name="Frame 8">
            <a:extLst>
              <a:ext uri="{FF2B5EF4-FFF2-40B4-BE49-F238E27FC236}">
                <a16:creationId xmlns:a16="http://schemas.microsoft.com/office/drawing/2014/main" xmlns="" id="{98D4EAC3-4E76-4BFF-99F5-E0F0F5F0BC01}"/>
              </a:ext>
            </a:extLst>
          </p:cNvPr>
          <p:cNvSpPr/>
          <p:nvPr/>
        </p:nvSpPr>
        <p:spPr>
          <a:xfrm>
            <a:off x="8745295" y="3049979"/>
            <a:ext cx="3446705" cy="381256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a:extLst>
              <a:ext uri="{FF2B5EF4-FFF2-40B4-BE49-F238E27FC236}">
                <a16:creationId xmlns:a16="http://schemas.microsoft.com/office/drawing/2014/main" xmlns="" id="{9530B9B4-5064-4BF3-92A8-920916062311}"/>
              </a:ext>
            </a:extLst>
          </p:cNvPr>
          <p:cNvPicPr>
            <a:picLocks noChangeAspect="1"/>
          </p:cNvPicPr>
          <p:nvPr/>
        </p:nvPicPr>
        <p:blipFill>
          <a:blip r:embed="rId6"/>
          <a:stretch>
            <a:fillRect/>
          </a:stretch>
        </p:blipFill>
        <p:spPr>
          <a:xfrm>
            <a:off x="9054059" y="3252866"/>
            <a:ext cx="2896982" cy="3444843"/>
          </a:xfrm>
          <a:prstGeom prst="rect">
            <a:avLst/>
          </a:prstGeom>
        </p:spPr>
      </p:pic>
    </p:spTree>
    <p:extLst>
      <p:ext uri="{BB962C8B-B14F-4D97-AF65-F5344CB8AC3E}">
        <p14:creationId xmlns:p14="http://schemas.microsoft.com/office/powerpoint/2010/main" val="39188552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1" presetClass="exit" presetSubtype="0" fill="hold" grpId="0" nodeType="clickEffect">
                                  <p:stCondLst>
                                    <p:cond delay="0"/>
                                  </p:stCondLst>
                                  <p:childTnLst>
                                    <p:anim calcmode="lin" valueType="num">
                                      <p:cBhvr>
                                        <p:cTn id="10" dur="6000"/>
                                        <p:tgtEl>
                                          <p:spTgt spid="18"/>
                                        </p:tgtEl>
                                        <p:attrNameLst>
                                          <p:attrName>ppt_w</p:attrName>
                                        </p:attrNameLst>
                                      </p:cBhvr>
                                      <p:tavLst>
                                        <p:tav tm="0">
                                          <p:val>
                                            <p:strVal val="ppt_w"/>
                                          </p:val>
                                        </p:tav>
                                        <p:tav tm="100000">
                                          <p:val>
                                            <p:fltVal val="0"/>
                                          </p:val>
                                        </p:tav>
                                      </p:tavLst>
                                    </p:anim>
                                    <p:anim calcmode="lin" valueType="num">
                                      <p:cBhvr>
                                        <p:cTn id="11" dur="6000"/>
                                        <p:tgtEl>
                                          <p:spTgt spid="18"/>
                                        </p:tgtEl>
                                        <p:attrNameLst>
                                          <p:attrName>ppt_h</p:attrName>
                                        </p:attrNameLst>
                                      </p:cBhvr>
                                      <p:tavLst>
                                        <p:tav tm="0">
                                          <p:val>
                                            <p:strVal val="ppt_h"/>
                                          </p:val>
                                        </p:tav>
                                        <p:tav tm="100000">
                                          <p:val>
                                            <p:fltVal val="0"/>
                                          </p:val>
                                        </p:tav>
                                      </p:tavLst>
                                    </p:anim>
                                    <p:anim calcmode="lin" valueType="num">
                                      <p:cBhvr>
                                        <p:cTn id="12" dur="6000"/>
                                        <p:tgtEl>
                                          <p:spTgt spid="18"/>
                                        </p:tgtEl>
                                        <p:attrNameLst>
                                          <p:attrName>style.rotation</p:attrName>
                                        </p:attrNameLst>
                                      </p:cBhvr>
                                      <p:tavLst>
                                        <p:tav tm="0">
                                          <p:val>
                                            <p:fltVal val="0"/>
                                          </p:val>
                                        </p:tav>
                                        <p:tav tm="100000">
                                          <p:val>
                                            <p:fltVal val="90"/>
                                          </p:val>
                                        </p:tav>
                                      </p:tavLst>
                                    </p:anim>
                                    <p:animEffect transition="out" filter="fade">
                                      <p:cBhvr>
                                        <p:cTn id="13" dur="6000"/>
                                        <p:tgtEl>
                                          <p:spTgt spid="18"/>
                                        </p:tgtEl>
                                      </p:cBhvr>
                                    </p:animEffect>
                                    <p:set>
                                      <p:cBhvr>
                                        <p:cTn id="14" dur="1" fill="hold">
                                          <p:stCondLst>
                                            <p:cond delay="5999"/>
                                          </p:stCondLst>
                                        </p:cTn>
                                        <p:tgtEl>
                                          <p:spTgt spid="18"/>
                                        </p:tgtEl>
                                        <p:attrNameLst>
                                          <p:attrName>style.visibility</p:attrName>
                                        </p:attrNameLst>
                                      </p:cBhvr>
                                      <p:to>
                                        <p:strVal val="hidden"/>
                                      </p:to>
                                    </p:set>
                                  </p:childTnLst>
                                </p:cTn>
                              </p:par>
                              <p:par>
                                <p:cTn id="15" presetID="31" presetClass="exit" presetSubtype="0" fill="hold" nodeType="withEffect">
                                  <p:stCondLst>
                                    <p:cond delay="0"/>
                                  </p:stCondLst>
                                  <p:childTnLst>
                                    <p:anim calcmode="lin" valueType="num">
                                      <p:cBhvr>
                                        <p:cTn id="16" dur="6000"/>
                                        <p:tgtEl>
                                          <p:spTgt spid="14339"/>
                                        </p:tgtEl>
                                        <p:attrNameLst>
                                          <p:attrName>ppt_w</p:attrName>
                                        </p:attrNameLst>
                                      </p:cBhvr>
                                      <p:tavLst>
                                        <p:tav tm="0">
                                          <p:val>
                                            <p:strVal val="ppt_w"/>
                                          </p:val>
                                        </p:tav>
                                        <p:tav tm="100000">
                                          <p:val>
                                            <p:fltVal val="0"/>
                                          </p:val>
                                        </p:tav>
                                      </p:tavLst>
                                    </p:anim>
                                    <p:anim calcmode="lin" valueType="num">
                                      <p:cBhvr>
                                        <p:cTn id="17" dur="6000"/>
                                        <p:tgtEl>
                                          <p:spTgt spid="14339"/>
                                        </p:tgtEl>
                                        <p:attrNameLst>
                                          <p:attrName>ppt_h</p:attrName>
                                        </p:attrNameLst>
                                      </p:cBhvr>
                                      <p:tavLst>
                                        <p:tav tm="0">
                                          <p:val>
                                            <p:strVal val="ppt_h"/>
                                          </p:val>
                                        </p:tav>
                                        <p:tav tm="100000">
                                          <p:val>
                                            <p:fltVal val="0"/>
                                          </p:val>
                                        </p:tav>
                                      </p:tavLst>
                                    </p:anim>
                                    <p:anim calcmode="lin" valueType="num">
                                      <p:cBhvr>
                                        <p:cTn id="18" dur="6000"/>
                                        <p:tgtEl>
                                          <p:spTgt spid="14339"/>
                                        </p:tgtEl>
                                        <p:attrNameLst>
                                          <p:attrName>style.rotation</p:attrName>
                                        </p:attrNameLst>
                                      </p:cBhvr>
                                      <p:tavLst>
                                        <p:tav tm="0">
                                          <p:val>
                                            <p:fltVal val="0"/>
                                          </p:val>
                                        </p:tav>
                                        <p:tav tm="100000">
                                          <p:val>
                                            <p:fltVal val="90"/>
                                          </p:val>
                                        </p:tav>
                                      </p:tavLst>
                                    </p:anim>
                                    <p:animEffect transition="out" filter="fade">
                                      <p:cBhvr>
                                        <p:cTn id="19" dur="6000"/>
                                        <p:tgtEl>
                                          <p:spTgt spid="14339"/>
                                        </p:tgtEl>
                                      </p:cBhvr>
                                    </p:animEffect>
                                    <p:set>
                                      <p:cBhvr>
                                        <p:cTn id="20" dur="1" fill="hold">
                                          <p:stCondLst>
                                            <p:cond delay="5999"/>
                                          </p:stCondLst>
                                        </p:cTn>
                                        <p:tgtEl>
                                          <p:spTgt spid="14339"/>
                                        </p:tgtEl>
                                        <p:attrNameLst>
                                          <p:attrName>style.visibility</p:attrName>
                                        </p:attrNameLst>
                                      </p:cBhvr>
                                      <p:to>
                                        <p:strVal val="hidden"/>
                                      </p:to>
                                    </p:set>
                                  </p:childTnLst>
                                </p:cTn>
                              </p:par>
                              <p:par>
                                <p:cTn id="21" presetID="31" presetClass="exit" presetSubtype="0" fill="hold" grpId="0" nodeType="withEffect">
                                  <p:stCondLst>
                                    <p:cond delay="0"/>
                                  </p:stCondLst>
                                  <p:childTnLst>
                                    <p:anim calcmode="lin" valueType="num">
                                      <p:cBhvr>
                                        <p:cTn id="22" dur="6000"/>
                                        <p:tgtEl>
                                          <p:spTgt spid="8"/>
                                        </p:tgtEl>
                                        <p:attrNameLst>
                                          <p:attrName>ppt_w</p:attrName>
                                        </p:attrNameLst>
                                      </p:cBhvr>
                                      <p:tavLst>
                                        <p:tav tm="0">
                                          <p:val>
                                            <p:strVal val="ppt_w"/>
                                          </p:val>
                                        </p:tav>
                                        <p:tav tm="100000">
                                          <p:val>
                                            <p:fltVal val="0"/>
                                          </p:val>
                                        </p:tav>
                                      </p:tavLst>
                                    </p:anim>
                                    <p:anim calcmode="lin" valueType="num">
                                      <p:cBhvr>
                                        <p:cTn id="23" dur="6000"/>
                                        <p:tgtEl>
                                          <p:spTgt spid="8"/>
                                        </p:tgtEl>
                                        <p:attrNameLst>
                                          <p:attrName>ppt_h</p:attrName>
                                        </p:attrNameLst>
                                      </p:cBhvr>
                                      <p:tavLst>
                                        <p:tav tm="0">
                                          <p:val>
                                            <p:strVal val="ppt_h"/>
                                          </p:val>
                                        </p:tav>
                                        <p:tav tm="100000">
                                          <p:val>
                                            <p:fltVal val="0"/>
                                          </p:val>
                                        </p:tav>
                                      </p:tavLst>
                                    </p:anim>
                                    <p:anim calcmode="lin" valueType="num">
                                      <p:cBhvr>
                                        <p:cTn id="24" dur="6000"/>
                                        <p:tgtEl>
                                          <p:spTgt spid="8"/>
                                        </p:tgtEl>
                                        <p:attrNameLst>
                                          <p:attrName>style.rotation</p:attrName>
                                        </p:attrNameLst>
                                      </p:cBhvr>
                                      <p:tavLst>
                                        <p:tav tm="0">
                                          <p:val>
                                            <p:fltVal val="0"/>
                                          </p:val>
                                        </p:tav>
                                        <p:tav tm="100000">
                                          <p:val>
                                            <p:fltVal val="90"/>
                                          </p:val>
                                        </p:tav>
                                      </p:tavLst>
                                    </p:anim>
                                    <p:animEffect transition="out" filter="fade">
                                      <p:cBhvr>
                                        <p:cTn id="25" dur="6000"/>
                                        <p:tgtEl>
                                          <p:spTgt spid="8"/>
                                        </p:tgtEl>
                                      </p:cBhvr>
                                    </p:animEffect>
                                    <p:set>
                                      <p:cBhvr>
                                        <p:cTn id="26" dur="1" fill="hold">
                                          <p:stCondLst>
                                            <p:cond delay="5999"/>
                                          </p:stCondLst>
                                        </p:cTn>
                                        <p:tgtEl>
                                          <p:spTgt spid="8"/>
                                        </p:tgtEl>
                                        <p:attrNameLst>
                                          <p:attrName>style.visibility</p:attrName>
                                        </p:attrNameLst>
                                      </p:cBhvr>
                                      <p:to>
                                        <p:strVal val="hidden"/>
                                      </p:to>
                                    </p:set>
                                  </p:childTnLst>
                                </p:cTn>
                              </p:par>
                              <p:par>
                                <p:cTn id="27" presetID="31" presetClass="exit" presetSubtype="0" fill="hold" nodeType="withEffect">
                                  <p:stCondLst>
                                    <p:cond delay="0"/>
                                  </p:stCondLst>
                                  <p:childTnLst>
                                    <p:anim calcmode="lin" valueType="num">
                                      <p:cBhvr>
                                        <p:cTn id="28" dur="6000"/>
                                        <p:tgtEl>
                                          <p:spTgt spid="4"/>
                                        </p:tgtEl>
                                        <p:attrNameLst>
                                          <p:attrName>ppt_w</p:attrName>
                                        </p:attrNameLst>
                                      </p:cBhvr>
                                      <p:tavLst>
                                        <p:tav tm="0">
                                          <p:val>
                                            <p:strVal val="ppt_w"/>
                                          </p:val>
                                        </p:tav>
                                        <p:tav tm="100000">
                                          <p:val>
                                            <p:fltVal val="0"/>
                                          </p:val>
                                        </p:tav>
                                      </p:tavLst>
                                    </p:anim>
                                    <p:anim calcmode="lin" valueType="num">
                                      <p:cBhvr>
                                        <p:cTn id="29" dur="6000"/>
                                        <p:tgtEl>
                                          <p:spTgt spid="4"/>
                                        </p:tgtEl>
                                        <p:attrNameLst>
                                          <p:attrName>ppt_h</p:attrName>
                                        </p:attrNameLst>
                                      </p:cBhvr>
                                      <p:tavLst>
                                        <p:tav tm="0">
                                          <p:val>
                                            <p:strVal val="ppt_h"/>
                                          </p:val>
                                        </p:tav>
                                        <p:tav tm="100000">
                                          <p:val>
                                            <p:fltVal val="0"/>
                                          </p:val>
                                        </p:tav>
                                      </p:tavLst>
                                    </p:anim>
                                    <p:anim calcmode="lin" valueType="num">
                                      <p:cBhvr>
                                        <p:cTn id="30" dur="6000"/>
                                        <p:tgtEl>
                                          <p:spTgt spid="4"/>
                                        </p:tgtEl>
                                        <p:attrNameLst>
                                          <p:attrName>style.rotation</p:attrName>
                                        </p:attrNameLst>
                                      </p:cBhvr>
                                      <p:tavLst>
                                        <p:tav tm="0">
                                          <p:val>
                                            <p:fltVal val="0"/>
                                          </p:val>
                                        </p:tav>
                                        <p:tav tm="100000">
                                          <p:val>
                                            <p:fltVal val="90"/>
                                          </p:val>
                                        </p:tav>
                                      </p:tavLst>
                                    </p:anim>
                                    <p:animEffect transition="out" filter="fade">
                                      <p:cBhvr>
                                        <p:cTn id="31" dur="6000"/>
                                        <p:tgtEl>
                                          <p:spTgt spid="4"/>
                                        </p:tgtEl>
                                      </p:cBhvr>
                                    </p:animEffect>
                                    <p:set>
                                      <p:cBhvr>
                                        <p:cTn id="32" dur="1" fill="hold">
                                          <p:stCondLst>
                                            <p:cond delay="5999"/>
                                          </p:stCondLst>
                                        </p:cTn>
                                        <p:tgtEl>
                                          <p:spTgt spid="4"/>
                                        </p:tgtEl>
                                        <p:attrNameLst>
                                          <p:attrName>style.visibility</p:attrName>
                                        </p:attrNameLst>
                                      </p:cBhvr>
                                      <p:to>
                                        <p:strVal val="hidden"/>
                                      </p:to>
                                    </p:set>
                                  </p:childTnLst>
                                </p:cTn>
                              </p:par>
                              <p:par>
                                <p:cTn id="33" presetID="31" presetClass="exit" presetSubtype="0" fill="hold" grpId="0" nodeType="withEffect">
                                  <p:stCondLst>
                                    <p:cond delay="0"/>
                                  </p:stCondLst>
                                  <p:childTnLst>
                                    <p:anim calcmode="lin" valueType="num">
                                      <p:cBhvr>
                                        <p:cTn id="34" dur="6000"/>
                                        <p:tgtEl>
                                          <p:spTgt spid="10"/>
                                        </p:tgtEl>
                                        <p:attrNameLst>
                                          <p:attrName>ppt_w</p:attrName>
                                        </p:attrNameLst>
                                      </p:cBhvr>
                                      <p:tavLst>
                                        <p:tav tm="0">
                                          <p:val>
                                            <p:strVal val="ppt_w"/>
                                          </p:val>
                                        </p:tav>
                                        <p:tav tm="100000">
                                          <p:val>
                                            <p:fltVal val="0"/>
                                          </p:val>
                                        </p:tav>
                                      </p:tavLst>
                                    </p:anim>
                                    <p:anim calcmode="lin" valueType="num">
                                      <p:cBhvr>
                                        <p:cTn id="35" dur="6000"/>
                                        <p:tgtEl>
                                          <p:spTgt spid="10"/>
                                        </p:tgtEl>
                                        <p:attrNameLst>
                                          <p:attrName>ppt_h</p:attrName>
                                        </p:attrNameLst>
                                      </p:cBhvr>
                                      <p:tavLst>
                                        <p:tav tm="0">
                                          <p:val>
                                            <p:strVal val="ppt_h"/>
                                          </p:val>
                                        </p:tav>
                                        <p:tav tm="100000">
                                          <p:val>
                                            <p:fltVal val="0"/>
                                          </p:val>
                                        </p:tav>
                                      </p:tavLst>
                                    </p:anim>
                                    <p:anim calcmode="lin" valueType="num">
                                      <p:cBhvr>
                                        <p:cTn id="36" dur="6000"/>
                                        <p:tgtEl>
                                          <p:spTgt spid="10"/>
                                        </p:tgtEl>
                                        <p:attrNameLst>
                                          <p:attrName>style.rotation</p:attrName>
                                        </p:attrNameLst>
                                      </p:cBhvr>
                                      <p:tavLst>
                                        <p:tav tm="0">
                                          <p:val>
                                            <p:fltVal val="0"/>
                                          </p:val>
                                        </p:tav>
                                        <p:tav tm="100000">
                                          <p:val>
                                            <p:fltVal val="90"/>
                                          </p:val>
                                        </p:tav>
                                      </p:tavLst>
                                    </p:anim>
                                    <p:animEffect transition="out" filter="fade">
                                      <p:cBhvr>
                                        <p:cTn id="37" dur="6000"/>
                                        <p:tgtEl>
                                          <p:spTgt spid="10"/>
                                        </p:tgtEl>
                                      </p:cBhvr>
                                    </p:animEffect>
                                    <p:set>
                                      <p:cBhvr>
                                        <p:cTn id="38" dur="1" fill="hold">
                                          <p:stCondLst>
                                            <p:cond delay="5999"/>
                                          </p:stCondLst>
                                        </p:cTn>
                                        <p:tgtEl>
                                          <p:spTgt spid="10"/>
                                        </p:tgtEl>
                                        <p:attrNameLst>
                                          <p:attrName>style.visibility</p:attrName>
                                        </p:attrNameLst>
                                      </p:cBhvr>
                                      <p:to>
                                        <p:strVal val="hidden"/>
                                      </p:to>
                                    </p:set>
                                  </p:childTnLst>
                                </p:cTn>
                              </p:par>
                              <p:par>
                                <p:cTn id="39" presetID="31" presetClass="exit" presetSubtype="0" fill="hold" nodeType="withEffect">
                                  <p:stCondLst>
                                    <p:cond delay="0"/>
                                  </p:stCondLst>
                                  <p:childTnLst>
                                    <p:anim calcmode="lin" valueType="num">
                                      <p:cBhvr>
                                        <p:cTn id="40" dur="6000"/>
                                        <p:tgtEl>
                                          <p:spTgt spid="6"/>
                                        </p:tgtEl>
                                        <p:attrNameLst>
                                          <p:attrName>ppt_w</p:attrName>
                                        </p:attrNameLst>
                                      </p:cBhvr>
                                      <p:tavLst>
                                        <p:tav tm="0">
                                          <p:val>
                                            <p:strVal val="ppt_w"/>
                                          </p:val>
                                        </p:tav>
                                        <p:tav tm="100000">
                                          <p:val>
                                            <p:fltVal val="0"/>
                                          </p:val>
                                        </p:tav>
                                      </p:tavLst>
                                    </p:anim>
                                    <p:anim calcmode="lin" valueType="num">
                                      <p:cBhvr>
                                        <p:cTn id="41" dur="6000"/>
                                        <p:tgtEl>
                                          <p:spTgt spid="6"/>
                                        </p:tgtEl>
                                        <p:attrNameLst>
                                          <p:attrName>ppt_h</p:attrName>
                                        </p:attrNameLst>
                                      </p:cBhvr>
                                      <p:tavLst>
                                        <p:tav tm="0">
                                          <p:val>
                                            <p:strVal val="ppt_h"/>
                                          </p:val>
                                        </p:tav>
                                        <p:tav tm="100000">
                                          <p:val>
                                            <p:fltVal val="0"/>
                                          </p:val>
                                        </p:tav>
                                      </p:tavLst>
                                    </p:anim>
                                    <p:anim calcmode="lin" valueType="num">
                                      <p:cBhvr>
                                        <p:cTn id="42" dur="6000"/>
                                        <p:tgtEl>
                                          <p:spTgt spid="6"/>
                                        </p:tgtEl>
                                        <p:attrNameLst>
                                          <p:attrName>style.rotation</p:attrName>
                                        </p:attrNameLst>
                                      </p:cBhvr>
                                      <p:tavLst>
                                        <p:tav tm="0">
                                          <p:val>
                                            <p:fltVal val="0"/>
                                          </p:val>
                                        </p:tav>
                                        <p:tav tm="100000">
                                          <p:val>
                                            <p:fltVal val="90"/>
                                          </p:val>
                                        </p:tav>
                                      </p:tavLst>
                                    </p:anim>
                                    <p:animEffect transition="out" filter="fade">
                                      <p:cBhvr>
                                        <p:cTn id="43" dur="6000"/>
                                        <p:tgtEl>
                                          <p:spTgt spid="6"/>
                                        </p:tgtEl>
                                      </p:cBhvr>
                                    </p:animEffect>
                                    <p:set>
                                      <p:cBhvr>
                                        <p:cTn id="44" dur="1" fill="hold">
                                          <p:stCondLst>
                                            <p:cond delay="5999"/>
                                          </p:stCondLst>
                                        </p:cTn>
                                        <p:tgtEl>
                                          <p:spTgt spid="6"/>
                                        </p:tgtEl>
                                        <p:attrNameLst>
                                          <p:attrName>style.visibility</p:attrName>
                                        </p:attrNameLst>
                                      </p:cBhvr>
                                      <p:to>
                                        <p:strVal val="hidden"/>
                                      </p:to>
                                    </p:set>
                                  </p:childTnLst>
                                </p:cTn>
                              </p:par>
                              <p:par>
                                <p:cTn id="45" presetID="31" presetClass="exit" presetSubtype="0" fill="hold" grpId="0" nodeType="withEffect">
                                  <p:stCondLst>
                                    <p:cond delay="0"/>
                                  </p:stCondLst>
                                  <p:childTnLst>
                                    <p:anim calcmode="lin" valueType="num">
                                      <p:cBhvr>
                                        <p:cTn id="46" dur="6000"/>
                                        <p:tgtEl>
                                          <p:spTgt spid="9"/>
                                        </p:tgtEl>
                                        <p:attrNameLst>
                                          <p:attrName>ppt_w</p:attrName>
                                        </p:attrNameLst>
                                      </p:cBhvr>
                                      <p:tavLst>
                                        <p:tav tm="0">
                                          <p:val>
                                            <p:strVal val="ppt_w"/>
                                          </p:val>
                                        </p:tav>
                                        <p:tav tm="100000">
                                          <p:val>
                                            <p:fltVal val="0"/>
                                          </p:val>
                                        </p:tav>
                                      </p:tavLst>
                                    </p:anim>
                                    <p:anim calcmode="lin" valueType="num">
                                      <p:cBhvr>
                                        <p:cTn id="47" dur="6000"/>
                                        <p:tgtEl>
                                          <p:spTgt spid="9"/>
                                        </p:tgtEl>
                                        <p:attrNameLst>
                                          <p:attrName>ppt_h</p:attrName>
                                        </p:attrNameLst>
                                      </p:cBhvr>
                                      <p:tavLst>
                                        <p:tav tm="0">
                                          <p:val>
                                            <p:strVal val="ppt_h"/>
                                          </p:val>
                                        </p:tav>
                                        <p:tav tm="100000">
                                          <p:val>
                                            <p:fltVal val="0"/>
                                          </p:val>
                                        </p:tav>
                                      </p:tavLst>
                                    </p:anim>
                                    <p:anim calcmode="lin" valueType="num">
                                      <p:cBhvr>
                                        <p:cTn id="48" dur="6000"/>
                                        <p:tgtEl>
                                          <p:spTgt spid="9"/>
                                        </p:tgtEl>
                                        <p:attrNameLst>
                                          <p:attrName>style.rotation</p:attrName>
                                        </p:attrNameLst>
                                      </p:cBhvr>
                                      <p:tavLst>
                                        <p:tav tm="0">
                                          <p:val>
                                            <p:fltVal val="0"/>
                                          </p:val>
                                        </p:tav>
                                        <p:tav tm="100000">
                                          <p:val>
                                            <p:fltVal val="90"/>
                                          </p:val>
                                        </p:tav>
                                      </p:tavLst>
                                    </p:anim>
                                    <p:animEffect transition="out" filter="fade">
                                      <p:cBhvr>
                                        <p:cTn id="49" dur="6000"/>
                                        <p:tgtEl>
                                          <p:spTgt spid="9"/>
                                        </p:tgtEl>
                                      </p:cBhvr>
                                    </p:animEffect>
                                    <p:set>
                                      <p:cBhvr>
                                        <p:cTn id="50" dur="1" fill="hold">
                                          <p:stCondLst>
                                            <p:cond delay="5999"/>
                                          </p:stCondLst>
                                        </p:cTn>
                                        <p:tgtEl>
                                          <p:spTgt spid="9"/>
                                        </p:tgtEl>
                                        <p:attrNameLst>
                                          <p:attrName>style.visibility</p:attrName>
                                        </p:attrNameLst>
                                      </p:cBhvr>
                                      <p:to>
                                        <p:strVal val="hidden"/>
                                      </p:to>
                                    </p:set>
                                  </p:childTnLst>
                                </p:cTn>
                              </p:par>
                              <p:par>
                                <p:cTn id="51" presetID="31" presetClass="exit" presetSubtype="0" fill="hold" nodeType="withEffect">
                                  <p:stCondLst>
                                    <p:cond delay="0"/>
                                  </p:stCondLst>
                                  <p:childTnLst>
                                    <p:anim calcmode="lin" valueType="num">
                                      <p:cBhvr>
                                        <p:cTn id="52" dur="6000"/>
                                        <p:tgtEl>
                                          <p:spTgt spid="2"/>
                                        </p:tgtEl>
                                        <p:attrNameLst>
                                          <p:attrName>ppt_w</p:attrName>
                                        </p:attrNameLst>
                                      </p:cBhvr>
                                      <p:tavLst>
                                        <p:tav tm="0">
                                          <p:val>
                                            <p:strVal val="ppt_w"/>
                                          </p:val>
                                        </p:tav>
                                        <p:tav tm="100000">
                                          <p:val>
                                            <p:fltVal val="0"/>
                                          </p:val>
                                        </p:tav>
                                      </p:tavLst>
                                    </p:anim>
                                    <p:anim calcmode="lin" valueType="num">
                                      <p:cBhvr>
                                        <p:cTn id="53" dur="6000"/>
                                        <p:tgtEl>
                                          <p:spTgt spid="2"/>
                                        </p:tgtEl>
                                        <p:attrNameLst>
                                          <p:attrName>ppt_h</p:attrName>
                                        </p:attrNameLst>
                                      </p:cBhvr>
                                      <p:tavLst>
                                        <p:tav tm="0">
                                          <p:val>
                                            <p:strVal val="ppt_h"/>
                                          </p:val>
                                        </p:tav>
                                        <p:tav tm="100000">
                                          <p:val>
                                            <p:fltVal val="0"/>
                                          </p:val>
                                        </p:tav>
                                      </p:tavLst>
                                    </p:anim>
                                    <p:anim calcmode="lin" valueType="num">
                                      <p:cBhvr>
                                        <p:cTn id="54" dur="6000"/>
                                        <p:tgtEl>
                                          <p:spTgt spid="2"/>
                                        </p:tgtEl>
                                        <p:attrNameLst>
                                          <p:attrName>style.rotation</p:attrName>
                                        </p:attrNameLst>
                                      </p:cBhvr>
                                      <p:tavLst>
                                        <p:tav tm="0">
                                          <p:val>
                                            <p:fltVal val="0"/>
                                          </p:val>
                                        </p:tav>
                                        <p:tav tm="100000">
                                          <p:val>
                                            <p:fltVal val="90"/>
                                          </p:val>
                                        </p:tav>
                                      </p:tavLst>
                                    </p:anim>
                                    <p:animEffect transition="out" filter="fade">
                                      <p:cBhvr>
                                        <p:cTn id="55" dur="6000"/>
                                        <p:tgtEl>
                                          <p:spTgt spid="2"/>
                                        </p:tgtEl>
                                      </p:cBhvr>
                                    </p:animEffect>
                                    <p:set>
                                      <p:cBhvr>
                                        <p:cTn id="56" dur="1" fill="hold">
                                          <p:stCondLst>
                                            <p:cond delay="5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p:bldP spid="10" grpId="0" animBg="1"/>
      <p:bldP spid="8" grpId="0" animBg="1"/>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B3C198DC-C0BD-458C-9095-162E385214D7}"/>
              </a:ext>
            </a:extLst>
          </p:cNvPr>
          <p:cNvSpPr>
            <a:spLocks noChangeArrowheads="1"/>
          </p:cNvSpPr>
          <p:nvPr/>
        </p:nvSpPr>
        <p:spPr bwMode="auto">
          <a:xfrm>
            <a:off x="597358" y="476311"/>
            <a:ext cx="9593135" cy="628832"/>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5DC56A40-DEC6-4C99-B396-1EC2670C6217}"/>
              </a:ext>
            </a:extLst>
          </p:cNvPr>
          <p:cNvSpPr txBox="1"/>
          <p:nvPr/>
        </p:nvSpPr>
        <p:spPr>
          <a:xfrm>
            <a:off x="759201" y="554699"/>
            <a:ext cx="959313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KIẾN THỨC CƠ BẢN VỀ TRUYỆN</a:t>
            </a:r>
            <a:r>
              <a:rPr kumimoji="0" lang="en-US" sz="2400" b="1" i="0" u="none" strike="noStrike" kern="1200" cap="none" spc="0" normalizeH="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CÂY KHẾ</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 name="Rounded Rectangle 10">
            <a:extLst>
              <a:ext uri="{FF2B5EF4-FFF2-40B4-BE49-F238E27FC236}">
                <a16:creationId xmlns:a16="http://schemas.microsoft.com/office/drawing/2014/main" xmlns="" id="{98D88A5A-D21E-4228-834A-8E3E4819167C}"/>
              </a:ext>
            </a:extLst>
          </p:cNvPr>
          <p:cNvSpPr>
            <a:spLocks noChangeArrowheads="1"/>
          </p:cNvSpPr>
          <p:nvPr/>
        </p:nvSpPr>
        <p:spPr bwMode="auto">
          <a:xfrm>
            <a:off x="2325346" y="1446581"/>
            <a:ext cx="9366981" cy="2038663"/>
          </a:xfrm>
          <a:prstGeom prst="roundRect">
            <a:avLst>
              <a:gd name="adj" fmla="val 16667"/>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0" name="Rounded Rectangle 10">
            <a:extLst>
              <a:ext uri="{FF2B5EF4-FFF2-40B4-BE49-F238E27FC236}">
                <a16:creationId xmlns:a16="http://schemas.microsoft.com/office/drawing/2014/main" xmlns="" id="{D078B06E-5E44-45F7-998A-8EF63B879062}"/>
              </a:ext>
            </a:extLst>
          </p:cNvPr>
          <p:cNvSpPr>
            <a:spLocks noChangeArrowheads="1"/>
          </p:cNvSpPr>
          <p:nvPr/>
        </p:nvSpPr>
        <p:spPr bwMode="auto">
          <a:xfrm>
            <a:off x="2368444" y="4380048"/>
            <a:ext cx="9593706" cy="2477952"/>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p>
            <a:r>
              <a:rPr lang="en-US" sz="2400" dirty="0">
                <a:solidFill>
                  <a:schemeClr val="tx1"/>
                </a:solidFill>
                <a:latin typeface="Times New Roman" panose="02020603050405020304" pitchFamily="18" charset="0"/>
                <a:cs typeface="Times New Roman" panose="02020603050405020304" pitchFamily="18" charset="0"/>
              </a:rPr>
              <a:t>- </a:t>
            </a:r>
            <a:r>
              <a:rPr lang="en-US" sz="2400" u="sng" dirty="0" err="1">
                <a:solidFill>
                  <a:schemeClr val="tx1"/>
                </a:solidFill>
                <a:latin typeface="Times New Roman" panose="02020603050405020304" pitchFamily="18" charset="0"/>
                <a:cs typeface="Times New Roman" panose="02020603050405020304" pitchFamily="18" charset="0"/>
              </a:rPr>
              <a:t>Đoạn</a:t>
            </a:r>
            <a:r>
              <a:rPr lang="en-US" sz="2400" u="sng" dirty="0">
                <a:solidFill>
                  <a:schemeClr val="tx1"/>
                </a:solidFill>
                <a:latin typeface="Times New Roman" panose="02020603050405020304" pitchFamily="18" charset="0"/>
                <a:cs typeface="Times New Roman" panose="02020603050405020304" pitchFamily="18" charset="0"/>
              </a:rPr>
              <a:t> 1:</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Từ</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đầu</a:t>
            </a:r>
            <a:r>
              <a:rPr lang="en-US" sz="2400" dirty="0">
                <a:solidFill>
                  <a:schemeClr val="tx1"/>
                </a:solidFill>
                <a:latin typeface="Times New Roman" panose="02020603050405020304" pitchFamily="18" charset="0"/>
                <a:cs typeface="Times New Roman" panose="02020603050405020304" pitchFamily="18" charset="0"/>
              </a:rPr>
              <a:t> =&gt; </a:t>
            </a:r>
            <a:r>
              <a:rPr lang="en-US" sz="2400" i="1" dirty="0">
                <a:solidFill>
                  <a:schemeClr val="tx1"/>
                </a:solidFill>
                <a:latin typeface="Times New Roman" panose="02020603050405020304" pitchFamily="18" charset="0"/>
                <a:cs typeface="Times New Roman" panose="02020603050405020304" pitchFamily="18" charset="0"/>
              </a:rPr>
              <a:t>“</a:t>
            </a:r>
            <a:r>
              <a:rPr lang="en-US" sz="2400" i="1" dirty="0" err="1">
                <a:solidFill>
                  <a:schemeClr val="tx1"/>
                </a:solidFill>
                <a:latin typeface="Times New Roman" panose="02020603050405020304" pitchFamily="18" charset="0"/>
                <a:cs typeface="Times New Roman" panose="02020603050405020304" pitchFamily="18" charset="0"/>
              </a:rPr>
              <a:t>hai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vợ</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chồng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em</a:t>
            </a:r>
            <a:r>
              <a:rPr lang="en-US" sz="2400" i="1" dirty="0">
                <a:solidFill>
                  <a:schemeClr val="tx1"/>
                </a:solidFill>
                <a:latin typeface="Times New Roman" panose="02020603050405020304" pitchFamily="18" charset="0"/>
                <a:cs typeface="Times New Roman" panose="02020603050405020304" pitchFamily="18" charset="0"/>
              </a:rPr>
              <a:t> ở </a:t>
            </a:r>
            <a:r>
              <a:rPr lang="en-US" sz="2400" i="1" dirty="0" err="1">
                <a:solidFill>
                  <a:schemeClr val="tx1"/>
                </a:solidFill>
                <a:latin typeface="Times New Roman" panose="02020603050405020304" pitchFamily="18" charset="0"/>
                <a:cs typeface="Times New Roman" panose="02020603050405020304" pitchFamily="18" charset="0"/>
              </a:rPr>
              <a:t>riêng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Giới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thiệu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về</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anh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em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phân</a:t>
            </a:r>
            <a:r>
              <a:rPr lang="en-US" sz="2400" dirty="0">
                <a:solidFill>
                  <a:schemeClr val="tx1"/>
                </a:solidFill>
                <a:latin typeface="Times New Roman" panose="02020603050405020304" pitchFamily="18" charset="0"/>
                <a:cs typeface="Times New Roman" panose="02020603050405020304" pitchFamily="18" charset="0"/>
              </a:rPr>
              <a:t> chia </a:t>
            </a:r>
            <a:r>
              <a:rPr lang="en-US" sz="2400" dirty="0" err="1">
                <a:solidFill>
                  <a:schemeClr val="tx1"/>
                </a:solidFill>
                <a:latin typeface="Times New Roman" panose="02020603050405020304" pitchFamily="18" charset="0"/>
                <a:cs typeface="Times New Roman" panose="02020603050405020304" pitchFamily="18" charset="0"/>
              </a:rPr>
              <a:t>tài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sản</a:t>
            </a:r>
            <a:r>
              <a:rPr lang="en-US" sz="2400" dirty="0">
                <a:solidFill>
                  <a:schemeClr val="tx1"/>
                </a:solidFill>
                <a:latin typeface="Times New Roman" panose="02020603050405020304" pitchFamily="18" charset="0"/>
                <a:cs typeface="Times New Roman" panose="02020603050405020304" pitchFamily="18" charset="0"/>
              </a:rPr>
              <a:t>.</a:t>
            </a:r>
            <a:br>
              <a:rPr lang="en-US" sz="24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 </a:t>
            </a:r>
            <a:r>
              <a:rPr lang="en-US" sz="2400" u="sng" dirty="0" err="1">
                <a:solidFill>
                  <a:schemeClr val="tx1"/>
                </a:solidFill>
                <a:latin typeface="Times New Roman" panose="02020603050405020304" pitchFamily="18" charset="0"/>
                <a:cs typeface="Times New Roman" panose="02020603050405020304" pitchFamily="18" charset="0"/>
              </a:rPr>
              <a:t>Đoạn</a:t>
            </a:r>
            <a:r>
              <a:rPr lang="en-US" sz="2400" u="sng" dirty="0">
                <a:solidFill>
                  <a:schemeClr val="tx1"/>
                </a:solidFill>
                <a:latin typeface="Times New Roman" panose="02020603050405020304" pitchFamily="18" charset="0"/>
                <a:cs typeface="Times New Roman" panose="02020603050405020304" pitchFamily="18" charset="0"/>
              </a:rPr>
              <a:t> 2</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Tiếp</a:t>
            </a:r>
            <a:r>
              <a:rPr lang="en-US" sz="2400" dirty="0">
                <a:solidFill>
                  <a:schemeClr val="tx1"/>
                </a:solidFill>
                <a:latin typeface="Times New Roman" panose="02020603050405020304" pitchFamily="18" charset="0"/>
                <a:cs typeface="Times New Roman" panose="02020603050405020304" pitchFamily="18" charset="0"/>
              </a:rPr>
              <a:t> =&gt; </a:t>
            </a:r>
            <a:r>
              <a:rPr lang="en-US" sz="2400" i="1" dirty="0">
                <a:solidFill>
                  <a:schemeClr val="tx1"/>
                </a:solidFill>
                <a:latin typeface="Times New Roman" panose="02020603050405020304" pitchFamily="18" charset="0"/>
                <a:cs typeface="Times New Roman" panose="02020603050405020304" pitchFamily="18" charset="0"/>
              </a:rPr>
              <a:t>“</a:t>
            </a:r>
            <a:r>
              <a:rPr lang="en-US" sz="2400" i="1" dirty="0" err="1">
                <a:solidFill>
                  <a:schemeClr val="tx1"/>
                </a:solidFill>
                <a:latin typeface="Times New Roman" panose="02020603050405020304" pitchFamily="18" charset="0"/>
                <a:cs typeface="Times New Roman" panose="02020603050405020304" pitchFamily="18" charset="0"/>
              </a:rPr>
              <a:t>vợ</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chồng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người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em</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trở</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nên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giàu</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 </a:t>
            </a:r>
            <a:r>
              <a:rPr lang="en-US" sz="2400" dirty="0" err="1">
                <a:solidFill>
                  <a:schemeClr val="tx1"/>
                </a:solidFill>
                <a:latin typeface="Times New Roman" panose="02020603050405020304" pitchFamily="18" charset="0"/>
                <a:cs typeface="Times New Roman" panose="02020603050405020304" pitchFamily="18" charset="0"/>
              </a:rPr>
              <a:t>Chuyện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ăn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khế</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trả</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em</a:t>
            </a:r>
            <a:endParaRPr lang="en-US" sz="2400" dirty="0">
              <a:solidFill>
                <a:schemeClr val="tx1"/>
              </a:solidFill>
              <a:latin typeface="Times New Roman" panose="02020603050405020304" pitchFamily="18" charset="0"/>
              <a:cs typeface="Times New Roman" panose="02020603050405020304" pitchFamily="18" charset="0"/>
            </a:endParaRPr>
          </a:p>
          <a:p>
            <a:r>
              <a:rPr lang="en-US" sz="2400" dirty="0">
                <a:solidFill>
                  <a:schemeClr val="tx1"/>
                </a:solidFill>
                <a:latin typeface="Times New Roman" panose="02020603050405020304" pitchFamily="18" charset="0"/>
                <a:cs typeface="Times New Roman" panose="02020603050405020304" pitchFamily="18" charset="0"/>
              </a:rPr>
              <a:t>- </a:t>
            </a:r>
            <a:r>
              <a:rPr lang="en-US" sz="2400" u="sng" dirty="0" err="1">
                <a:solidFill>
                  <a:schemeClr val="tx1"/>
                </a:solidFill>
                <a:latin typeface="Times New Roman" panose="02020603050405020304" pitchFamily="18" charset="0"/>
                <a:cs typeface="Times New Roman" panose="02020603050405020304" pitchFamily="18" charset="0"/>
              </a:rPr>
              <a:t>Đoạn</a:t>
            </a:r>
            <a:r>
              <a:rPr lang="en-US" sz="2400" u="sng" dirty="0">
                <a:solidFill>
                  <a:schemeClr val="tx1"/>
                </a:solidFill>
                <a:latin typeface="Times New Roman" panose="02020603050405020304" pitchFamily="18" charset="0"/>
                <a:cs typeface="Times New Roman" panose="02020603050405020304" pitchFamily="18" charset="0"/>
              </a:rPr>
              <a:t> 3</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Phần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còn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Âm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ưu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anh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sự</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trừng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phạt</a:t>
            </a:r>
            <a:endPar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3" name="Flowchart: Alternate Process 2">
            <a:extLst>
              <a:ext uri="{FF2B5EF4-FFF2-40B4-BE49-F238E27FC236}">
                <a16:creationId xmlns:a16="http://schemas.microsoft.com/office/drawing/2014/main" xmlns="" id="{200F6E25-8E96-4794-8D3C-1CCB7D76B17C}"/>
              </a:ext>
            </a:extLst>
          </p:cNvPr>
          <p:cNvSpPr/>
          <p:nvPr/>
        </p:nvSpPr>
        <p:spPr>
          <a:xfrm>
            <a:off x="597358" y="1446581"/>
            <a:ext cx="1727988" cy="2038663"/>
          </a:xfrm>
          <a:prstGeom prst="flowChartAlternateProcess">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xmlns="" id="{7796AF08-5517-48FC-8974-64068CA12D2F}"/>
              </a:ext>
            </a:extLst>
          </p:cNvPr>
          <p:cNvSpPr txBox="1"/>
          <p:nvPr/>
        </p:nvSpPr>
        <p:spPr>
          <a:xfrm>
            <a:off x="2501523" y="1621930"/>
            <a:ext cx="6108490" cy="1687963"/>
          </a:xfrm>
          <a:prstGeom prst="rect">
            <a:avLst/>
          </a:prstGeom>
          <a:noFill/>
        </p:spPr>
        <p:txBody>
          <a:bodyPr wrap="square">
            <a:spAutoFit/>
          </a:bodyPr>
          <a:lstStyle/>
          <a:p>
            <a:pPr>
              <a:lnSpc>
                <a:spcPct val="150000"/>
              </a:lnSpc>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p>
          <a:p>
            <a:pPr>
              <a:lnSpc>
                <a:spcPct val="150000"/>
              </a:lnSpc>
            </a:pPr>
            <a:r>
              <a:rPr lang="vi-VN" sz="2400" dirty="0">
                <a:latin typeface="Times New Roman" panose="02020603050405020304" pitchFamily="18" charset="0"/>
                <a:cs typeface="Times New Roman" panose="02020603050405020304" pitchFamily="18" charset="0"/>
              </a:rPr>
              <a:t>- Kiểu nhân vật: bất hạnh.</a:t>
            </a:r>
            <a:endParaRPr lang="en-US" sz="2400" dirty="0">
              <a:latin typeface="Times New Roman" panose="02020603050405020304" pitchFamily="18" charset="0"/>
              <a:cs typeface="Times New Roman" panose="02020603050405020304" pitchFamily="18" charset="0"/>
            </a:endParaRPr>
          </a:p>
          <a:p>
            <a:pPr>
              <a:lnSpc>
                <a:spcPct val="150000"/>
              </a:lnSpc>
            </a:pPr>
            <a:r>
              <a:rPr lang="vi-VN" sz="2400" dirty="0">
                <a:latin typeface="Times New Roman" panose="02020603050405020304" pitchFamily="18" charset="0"/>
                <a:cs typeface="Times New Roman" panose="02020603050405020304" pitchFamily="18" charset="0"/>
              </a:rPr>
              <a:t>- Ngôi kể: thứ ba.</a:t>
            </a:r>
            <a:endParaRPr lang="en-US" sz="24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D60E2744-675A-47BD-B864-E22BCC6B4DA9}"/>
              </a:ext>
            </a:extLst>
          </p:cNvPr>
          <p:cNvSpPr txBox="1"/>
          <p:nvPr/>
        </p:nvSpPr>
        <p:spPr>
          <a:xfrm>
            <a:off x="759201" y="2004246"/>
            <a:ext cx="127791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loại</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2" name="Diamond 21">
            <a:extLst>
              <a:ext uri="{FF2B5EF4-FFF2-40B4-BE49-F238E27FC236}">
                <a16:creationId xmlns:a16="http://schemas.microsoft.com/office/drawing/2014/main" xmlns="" id="{FFB43177-8D1D-4116-92CB-682F743C8ABC}"/>
              </a:ext>
            </a:extLst>
          </p:cNvPr>
          <p:cNvSpPr/>
          <p:nvPr/>
        </p:nvSpPr>
        <p:spPr>
          <a:xfrm>
            <a:off x="269821" y="4526778"/>
            <a:ext cx="2055527" cy="2221350"/>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xmlns="" id="{8D40DD1D-2913-4500-86B7-48308FB71886}"/>
              </a:ext>
            </a:extLst>
          </p:cNvPr>
          <p:cNvSpPr txBox="1"/>
          <p:nvPr/>
        </p:nvSpPr>
        <p:spPr>
          <a:xfrm>
            <a:off x="759203" y="5229926"/>
            <a:ext cx="120995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cục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846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arn(inVertical)">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8" grpId="0" animBg="1"/>
      <p:bldP spid="10" grpId="0" animBg="1"/>
      <p:bldP spid="3" grpId="0" animBg="1"/>
      <p:bldP spid="14" grpId="0"/>
      <p:bldP spid="16" grpId="0"/>
      <p:bldP spid="22" grpId="0" animBg="1"/>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C57349BF-05C2-4727-A28E-062B36901DA2}"/>
              </a:ext>
            </a:extLst>
          </p:cNvPr>
          <p:cNvSpPr>
            <a:spLocks noChangeArrowheads="1"/>
          </p:cNvSpPr>
          <p:nvPr/>
        </p:nvSpPr>
        <p:spPr bwMode="auto">
          <a:xfrm>
            <a:off x="2138289" y="974361"/>
            <a:ext cx="9866960" cy="5222456"/>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Arrow: Pentagon 5">
            <a:extLst>
              <a:ext uri="{FF2B5EF4-FFF2-40B4-BE49-F238E27FC236}">
                <a16:creationId xmlns:a16="http://schemas.microsoft.com/office/drawing/2014/main" xmlns="" id="{5084843D-33F4-4C3E-BA26-E41F6DFD31C2}"/>
              </a:ext>
            </a:extLst>
          </p:cNvPr>
          <p:cNvSpPr/>
          <p:nvPr/>
        </p:nvSpPr>
        <p:spPr>
          <a:xfrm>
            <a:off x="186750" y="1223096"/>
            <a:ext cx="1951539" cy="4973721"/>
          </a:xfrm>
          <a:prstGeom prst="homePlate">
            <a:avLst>
              <a:gd name="adj" fmla="val 46927"/>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2E9CB4C7-F8C1-45E8-BEA7-232E2259BF93}"/>
              </a:ext>
            </a:extLst>
          </p:cNvPr>
          <p:cNvSpPr txBox="1"/>
          <p:nvPr/>
        </p:nvSpPr>
        <p:spPr>
          <a:xfrm>
            <a:off x="601695" y="3199885"/>
            <a:ext cx="117581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00050" algn="l"/>
              </a:tabLst>
              <a:defRPr/>
            </a:pPr>
            <a:r>
              <a:rPr kumimoji="0" lang="pt-BR"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pt-BR" sz="2400" noProof="0"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Cốt truyện</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0216251B-4191-4EFD-B08F-1B3988DD6E3E}"/>
              </a:ext>
            </a:extLst>
          </p:cNvPr>
          <p:cNvSpPr txBox="1"/>
          <p:nvPr/>
        </p:nvSpPr>
        <p:spPr>
          <a:xfrm>
            <a:off x="2306770" y="1353227"/>
            <a:ext cx="9529997" cy="4524315"/>
          </a:xfrm>
          <a:prstGeom prst="rect">
            <a:avLst/>
          </a:prstGeom>
          <a:noFill/>
        </p:spPr>
        <p:txBody>
          <a:bodyPr wrap="square">
            <a:spAutoFit/>
          </a:bodyPr>
          <a:lstStyle/>
          <a:p>
            <a:pPr algn="just"/>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hân vật: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 b. </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khế</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 d.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khế</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phàn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hẹn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 a.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chở</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bay ra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nhờ</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 c.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khế</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5 - e.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may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túi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to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6 - g.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rơi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xuống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475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p:bldP spid="1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B3C198DC-C0BD-458C-9095-162E385214D7}"/>
              </a:ext>
            </a:extLst>
          </p:cNvPr>
          <p:cNvSpPr>
            <a:spLocks noChangeArrowheads="1"/>
          </p:cNvSpPr>
          <p:nvPr/>
        </p:nvSpPr>
        <p:spPr bwMode="auto">
          <a:xfrm>
            <a:off x="597358" y="1237849"/>
            <a:ext cx="9593135" cy="628832"/>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5DC56A40-DEC6-4C99-B396-1EC2670C6217}"/>
              </a:ext>
            </a:extLst>
          </p:cNvPr>
          <p:cNvSpPr txBox="1"/>
          <p:nvPr/>
        </p:nvSpPr>
        <p:spPr>
          <a:xfrm>
            <a:off x="804171" y="1357716"/>
            <a:ext cx="959313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KIẾN THỨC CƠ BẢN VỀ TRUYỆN : CÂY KHẾ</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0" name="Rounded Rectangle 10">
            <a:extLst>
              <a:ext uri="{FF2B5EF4-FFF2-40B4-BE49-F238E27FC236}">
                <a16:creationId xmlns:a16="http://schemas.microsoft.com/office/drawing/2014/main" xmlns="" id="{D078B06E-5E44-45F7-998A-8EF63B879062}"/>
              </a:ext>
            </a:extLst>
          </p:cNvPr>
          <p:cNvSpPr>
            <a:spLocks noChangeArrowheads="1"/>
          </p:cNvSpPr>
          <p:nvPr/>
        </p:nvSpPr>
        <p:spPr bwMode="auto">
          <a:xfrm>
            <a:off x="3072984" y="2563318"/>
            <a:ext cx="8846069" cy="3252866"/>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2" name="Diamond 21">
            <a:extLst>
              <a:ext uri="{FF2B5EF4-FFF2-40B4-BE49-F238E27FC236}">
                <a16:creationId xmlns:a16="http://schemas.microsoft.com/office/drawing/2014/main" xmlns="" id="{FFB43177-8D1D-4116-92CB-682F743C8ABC}"/>
              </a:ext>
            </a:extLst>
          </p:cNvPr>
          <p:cNvSpPr/>
          <p:nvPr/>
        </p:nvSpPr>
        <p:spPr>
          <a:xfrm>
            <a:off x="-1" y="2563318"/>
            <a:ext cx="3039880" cy="3252866"/>
          </a:xfrm>
          <a:prstGeom prst="diamond">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14E11BEB-7437-49E0-927C-4C753903FB0D}"/>
              </a:ext>
            </a:extLst>
          </p:cNvPr>
          <p:cNvSpPr txBox="1"/>
          <p:nvPr/>
        </p:nvSpPr>
        <p:spPr>
          <a:xfrm>
            <a:off x="850705" y="3327966"/>
            <a:ext cx="1638508" cy="1569660"/>
          </a:xfrm>
          <a:prstGeom prst="rect">
            <a:avLst/>
          </a:prstGeom>
          <a:noFill/>
        </p:spPr>
        <p:txBody>
          <a:bodyPr wrap="square">
            <a:spAutoFit/>
          </a:bodyPr>
          <a:lstStyle/>
          <a:p>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Ý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36C19F04-9ABE-4EBB-8F10-FDB742F39684}"/>
              </a:ext>
            </a:extLst>
          </p:cNvPr>
          <p:cNvSpPr txBox="1"/>
          <p:nvPr/>
        </p:nvSpPr>
        <p:spPr>
          <a:xfrm>
            <a:off x="3260150" y="2773968"/>
            <a:ext cx="8692008" cy="2677656"/>
          </a:xfrm>
          <a:prstGeom prst="rect">
            <a:avLst/>
          </a:prstGeom>
          <a:noFill/>
        </p:spPr>
        <p:txBody>
          <a:bodyPr wrap="square">
            <a:spAutoFit/>
          </a:bodyPr>
          <a:lstStyle/>
          <a:p>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xửa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xưa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thuở</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xưa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lâu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lắm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nữa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khứ</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ở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kia (ở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làng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nọ</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huyện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nọ</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phiếm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xảy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nhằm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thuận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8498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10" grpId="0" animBg="1"/>
      <p:bldP spid="22" grpId="0" animBg="1"/>
      <p:bldP spid="8" grpId="0"/>
      <p:bldP spid="1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4F912CEE-C69A-4DB7-894C-D9510837D2F8}"/>
              </a:ext>
            </a:extLst>
          </p:cNvPr>
          <p:cNvSpPr>
            <a:spLocks noChangeArrowheads="1"/>
          </p:cNvSpPr>
          <p:nvPr/>
        </p:nvSpPr>
        <p:spPr bwMode="auto">
          <a:xfrm>
            <a:off x="2548327" y="3724184"/>
            <a:ext cx="9413823" cy="2421714"/>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9B675A19-7784-445C-91C8-55A6B5D868C4}"/>
              </a:ext>
            </a:extLst>
          </p:cNvPr>
          <p:cNvSpPr>
            <a:spLocks noChangeArrowheads="1"/>
          </p:cNvSpPr>
          <p:nvPr/>
        </p:nvSpPr>
        <p:spPr bwMode="auto">
          <a:xfrm>
            <a:off x="2608289" y="795973"/>
            <a:ext cx="9293900" cy="2186378"/>
          </a:xfrm>
          <a:prstGeom prst="roundRect">
            <a:avLst>
              <a:gd name="adj" fmla="val 16667"/>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 name="Diamond 3">
            <a:extLst>
              <a:ext uri="{FF2B5EF4-FFF2-40B4-BE49-F238E27FC236}">
                <a16:creationId xmlns:a16="http://schemas.microsoft.com/office/drawing/2014/main" xmlns="" id="{0543739A-EA3D-41B5-94B4-094C2A0E0BDB}"/>
              </a:ext>
            </a:extLst>
          </p:cNvPr>
          <p:cNvSpPr/>
          <p:nvPr/>
        </p:nvSpPr>
        <p:spPr>
          <a:xfrm>
            <a:off x="209862" y="3956986"/>
            <a:ext cx="2338465" cy="2186378"/>
          </a:xfrm>
          <a:prstGeom prst="diamon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D73B5172-A0A3-4B6C-B062-F37CCF97C116}"/>
              </a:ext>
            </a:extLst>
          </p:cNvPr>
          <p:cNvSpPr txBox="1"/>
          <p:nvPr/>
        </p:nvSpPr>
        <p:spPr>
          <a:xfrm>
            <a:off x="840576" y="4660529"/>
            <a:ext cx="2267262" cy="461665"/>
          </a:xfrm>
          <a:prstGeom prst="rect">
            <a:avLst/>
          </a:prstGeom>
          <a:noFill/>
        </p:spPr>
        <p:txBody>
          <a:bodyPr wrap="square">
            <a:spAutoFit/>
          </a:bodyPr>
          <a:lstStyle/>
          <a:p>
            <a:r>
              <a:rPr lang="pt-BR" sz="2400" dirty="0">
                <a:solidFill>
                  <a:srgbClr val="0D0D0D"/>
                </a:solidFill>
                <a:latin typeface="Times New Roman" panose="02020603050405020304" pitchFamily="18" charset="0"/>
                <a:cs typeface="Times New Roman" panose="02020603050405020304" pitchFamily="18" charset="0"/>
              </a:rPr>
              <a:t>Ý nghĩa</a:t>
            </a:r>
            <a:endParaRPr lang="en-US" sz="2400" dirty="0">
              <a:latin typeface="Times New Roman" panose="02020603050405020304" pitchFamily="18" charset="0"/>
              <a:cs typeface="Times New Roman" panose="02020603050405020304" pitchFamily="18" charset="0"/>
            </a:endParaRPr>
          </a:p>
        </p:txBody>
      </p:sp>
      <p:sp>
        <p:nvSpPr>
          <p:cNvPr id="9" name="Diamond 8">
            <a:extLst>
              <a:ext uri="{FF2B5EF4-FFF2-40B4-BE49-F238E27FC236}">
                <a16:creationId xmlns:a16="http://schemas.microsoft.com/office/drawing/2014/main" xmlns="" id="{1F76EFDC-FA9E-4084-9CA0-B189B5703AFE}"/>
              </a:ext>
            </a:extLst>
          </p:cNvPr>
          <p:cNvSpPr/>
          <p:nvPr/>
        </p:nvSpPr>
        <p:spPr>
          <a:xfrm>
            <a:off x="130823" y="794277"/>
            <a:ext cx="2458388" cy="2076141"/>
          </a:xfrm>
          <a:prstGeom prst="diamond">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AED79067-51EB-43B2-9780-CE64864550EF}"/>
              </a:ext>
            </a:extLst>
          </p:cNvPr>
          <p:cNvSpPr txBox="1"/>
          <p:nvPr/>
        </p:nvSpPr>
        <p:spPr>
          <a:xfrm>
            <a:off x="629561" y="1537806"/>
            <a:ext cx="2237282" cy="461665"/>
          </a:xfrm>
          <a:prstGeom prst="rect">
            <a:avLst/>
          </a:prstGeom>
          <a:noFill/>
        </p:spPr>
        <p:txBody>
          <a:bodyPr wrap="square">
            <a:spAutoFit/>
          </a:bodyPr>
          <a:lstStyle/>
          <a:p>
            <a:r>
              <a:rPr lang="pt-BR"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Nghệ thuật</a:t>
            </a:r>
            <a:endParaRPr lang="en-US" sz="24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54D2FEBA-79BC-458B-8557-01F0687A0D85}"/>
              </a:ext>
            </a:extLst>
          </p:cNvPr>
          <p:cNvSpPr txBox="1"/>
          <p:nvPr/>
        </p:nvSpPr>
        <p:spPr>
          <a:xfrm>
            <a:off x="2721394" y="1060479"/>
            <a:ext cx="9199873" cy="1569660"/>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khéo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léo</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hậu</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phản</a:t>
            </a:r>
            <a:endParaRPr lang="en-US" sz="24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3BC7AEAF-3DD3-458D-9B34-5D926109D885}"/>
              </a:ext>
            </a:extLst>
          </p:cNvPr>
          <p:cNvSpPr txBox="1"/>
          <p:nvPr/>
        </p:nvSpPr>
        <p:spPr>
          <a:xfrm>
            <a:off x="2709811" y="3813196"/>
            <a:ext cx="9180795" cy="2308324"/>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ngợi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lam, </a:t>
            </a:r>
            <a:r>
              <a:rPr lang="en-US" sz="2400" dirty="0" err="1">
                <a:latin typeface="Times New Roman" panose="02020603050405020304" pitchFamily="18" charset="0"/>
                <a:cs typeface="Times New Roman" panose="02020603050405020304" pitchFamily="18" charset="0"/>
              </a:rPr>
              <a: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 Ý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gửi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gắm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niềm</a:t>
            </a:r>
            <a:r>
              <a:rPr lang="en-US" sz="2400" dirty="0">
                <a:latin typeface="Times New Roman" panose="02020603050405020304" pitchFamily="18" charset="0"/>
                <a:cs typeface="Times New Roman" panose="02020603050405020304" pitchFamily="18" charset="0"/>
              </a:rPr>
              <a:t> tin ở </a:t>
            </a:r>
            <a:r>
              <a:rPr lang="en-US" sz="2400" dirty="0" err="1">
                <a:latin typeface="Times New Roman" panose="02020603050405020304" pitchFamily="18" charset="0"/>
                <a:cs typeface="Times New Roman" panose="02020603050405020304" pitchFamily="18" charset="0"/>
              </a:rPr>
              <a:t>hiền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may </a:t>
            </a:r>
            <a:r>
              <a:rPr lang="en-US" sz="2400" dirty="0" err="1">
                <a:latin typeface="Times New Roman" panose="02020603050405020304" pitchFamily="18" charset="0"/>
                <a:cs typeface="Times New Roman" panose="02020603050405020304" pitchFamily="18" charset="0"/>
              </a:rPr>
              <a:t>mắn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8913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p:bldP spid="9" grpId="0" animBg="1"/>
      <p:bldP spid="11" grpId="0"/>
      <p:bldP spid="13" grpId="0"/>
      <p:bldP spid="1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B3C198DC-C0BD-458C-9095-162E385214D7}"/>
              </a:ext>
            </a:extLst>
          </p:cNvPr>
          <p:cNvSpPr>
            <a:spLocks noChangeArrowheads="1"/>
          </p:cNvSpPr>
          <p:nvPr/>
        </p:nvSpPr>
        <p:spPr bwMode="auto">
          <a:xfrm>
            <a:off x="446610" y="247562"/>
            <a:ext cx="7018491" cy="628832"/>
          </a:xfrm>
          <a:prstGeom prst="roundRect">
            <a:avLst>
              <a:gd name="adj" fmla="val 16667"/>
            </a:avLst>
          </a:prstGeom>
          <a:ln>
            <a:headEnd/>
            <a:tailEn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9EF2A28C-4673-47A7-9C5C-A48E8E6A9898}"/>
              </a:ext>
            </a:extLst>
          </p:cNvPr>
          <p:cNvSpPr>
            <a:spLocks noChangeArrowheads="1"/>
          </p:cNvSpPr>
          <p:nvPr/>
        </p:nvSpPr>
        <p:spPr bwMode="auto">
          <a:xfrm>
            <a:off x="497705" y="1033540"/>
            <a:ext cx="1748482" cy="628832"/>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70A005D5-FD2E-4008-B23B-2DBAF454B70A}"/>
              </a:ext>
            </a:extLst>
          </p:cNvPr>
          <p:cNvSpPr txBox="1"/>
          <p:nvPr/>
        </p:nvSpPr>
        <p:spPr>
          <a:xfrm>
            <a:off x="901610" y="331145"/>
            <a:ext cx="6108490" cy="461665"/>
          </a:xfrm>
          <a:prstGeom prst="rect">
            <a:avLst/>
          </a:prstGeom>
          <a:noFill/>
        </p:spPr>
        <p:txBody>
          <a:bodyPr wrap="square">
            <a:spAutoFit/>
          </a:bodyPr>
          <a:lstStyle/>
          <a:p>
            <a:pPr algn="just">
              <a:tabLst>
                <a:tab pos="400050" algn="l"/>
              </a:tabLst>
            </a:pPr>
            <a:r>
              <a:rPr lang="pt-BR" sz="24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II.</a:t>
            </a:r>
            <a:r>
              <a:rPr lang="pt-BR" sz="2400"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ĐỊNH HƯỚNG PHÂN TÍCH VĂN BẢN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C247254A-BDEC-4E91-97A2-5514DBFF5621}"/>
              </a:ext>
            </a:extLst>
          </p:cNvPr>
          <p:cNvSpPr txBox="1"/>
          <p:nvPr/>
        </p:nvSpPr>
        <p:spPr>
          <a:xfrm>
            <a:off x="646166" y="1119729"/>
            <a:ext cx="2207301" cy="492122"/>
          </a:xfrm>
          <a:prstGeom prst="rect">
            <a:avLst/>
          </a:prstGeom>
          <a:noFill/>
        </p:spPr>
        <p:txBody>
          <a:bodyPr wrap="square">
            <a:spAutoFit/>
          </a:bodyPr>
          <a:lstStyle/>
          <a:p>
            <a:pPr algn="just">
              <a:lnSpc>
                <a:spcPct val="115000"/>
              </a:lnSpc>
              <a:tabLst>
                <a:tab pos="400050" algn="l"/>
              </a:tabLst>
            </a:pPr>
            <a:r>
              <a:rPr lang="en-US" sz="24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400" b="1" i="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Dàn</a:t>
            </a:r>
            <a:r>
              <a:rPr lang="en-US" sz="24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Callout: Right Arrow 9">
            <a:extLst>
              <a:ext uri="{FF2B5EF4-FFF2-40B4-BE49-F238E27FC236}">
                <a16:creationId xmlns:a16="http://schemas.microsoft.com/office/drawing/2014/main" xmlns="" id="{CA596203-2D97-4B83-835B-37B1581496BE}"/>
              </a:ext>
            </a:extLst>
          </p:cNvPr>
          <p:cNvSpPr/>
          <p:nvPr/>
        </p:nvSpPr>
        <p:spPr>
          <a:xfrm>
            <a:off x="330023" y="2763910"/>
            <a:ext cx="1695725" cy="3607923"/>
          </a:xfrm>
          <a:prstGeom prst="rightArrow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DD1DFA32-BBAF-4F74-BD5C-D9B6DB561B93}"/>
              </a:ext>
            </a:extLst>
          </p:cNvPr>
          <p:cNvSpPr txBox="1"/>
          <p:nvPr/>
        </p:nvSpPr>
        <p:spPr>
          <a:xfrm>
            <a:off x="446610" y="3485726"/>
            <a:ext cx="1050895" cy="1938992"/>
          </a:xfrm>
          <a:prstGeom prst="rect">
            <a:avLst/>
          </a:prstGeom>
          <a:noFill/>
        </p:spPr>
        <p:txBody>
          <a:bodyPr wrap="square">
            <a:spAutoFit/>
          </a:bodyPr>
          <a:lstStyle/>
          <a:p>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1.2.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quyết</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12" name="Rounded Rectangle 10">
            <a:extLst>
              <a:ext uri="{FF2B5EF4-FFF2-40B4-BE49-F238E27FC236}">
                <a16:creationId xmlns:a16="http://schemas.microsoft.com/office/drawing/2014/main" xmlns="" id="{B204B5B4-847F-4022-BA5A-AF89E05F43EF}"/>
              </a:ext>
            </a:extLst>
          </p:cNvPr>
          <p:cNvSpPr>
            <a:spLocks noChangeArrowheads="1"/>
          </p:cNvSpPr>
          <p:nvPr/>
        </p:nvSpPr>
        <p:spPr bwMode="auto">
          <a:xfrm>
            <a:off x="2025748" y="2763910"/>
            <a:ext cx="9973994" cy="3607924"/>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2936B6EE-1860-4480-845C-791CD734285D}"/>
              </a:ext>
            </a:extLst>
          </p:cNvPr>
          <p:cNvSpPr txBox="1"/>
          <p:nvPr/>
        </p:nvSpPr>
        <p:spPr>
          <a:xfrm>
            <a:off x="2139178" y="2796017"/>
            <a:ext cx="6168452" cy="490199"/>
          </a:xfrm>
          <a:prstGeom prst="rect">
            <a:avLst/>
          </a:prstGeom>
          <a:noFill/>
        </p:spPr>
        <p:txBody>
          <a:bodyPr wrap="square">
            <a:spAutoFit/>
          </a:bodyPr>
          <a:lstStyle/>
          <a:p>
            <a:pPr marR="30480" algn="just">
              <a:lnSpc>
                <a:spcPct val="115000"/>
              </a:lnSpc>
              <a:spcAft>
                <a:spcPts val="1200"/>
              </a:spcAft>
            </a:pPr>
            <a:r>
              <a:rPr lang="pt-BR"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400" b="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Ý </a:t>
            </a:r>
            <a:r>
              <a:rPr lang="en-US" sz="2400" b="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b="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b="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b="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b="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ảo</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4" name="Rounded Rectangle 10">
            <a:extLst>
              <a:ext uri="{FF2B5EF4-FFF2-40B4-BE49-F238E27FC236}">
                <a16:creationId xmlns:a16="http://schemas.microsoft.com/office/drawing/2014/main" xmlns="" id="{86DD5FFC-1A03-438A-B35B-24F9D2DCD6F5}"/>
              </a:ext>
            </a:extLst>
          </p:cNvPr>
          <p:cNvSpPr>
            <a:spLocks noChangeArrowheads="1"/>
          </p:cNvSpPr>
          <p:nvPr/>
        </p:nvSpPr>
        <p:spPr bwMode="auto">
          <a:xfrm>
            <a:off x="523017" y="1866644"/>
            <a:ext cx="2999672" cy="628832"/>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lvl="0" eaLnBrk="0" fontAlgn="base" hangingPunct="0">
              <a:spcBef>
                <a:spcPct val="0"/>
              </a:spcBef>
              <a:spcAft>
                <a:spcPts val="800"/>
              </a:spcAft>
            </a:pPr>
            <a:r>
              <a:rPr lang="en-US" sz="2400" b="1" dirty="0">
                <a:latin typeface="Times New Roman" panose="02020603050405020304" pitchFamily="18" charset="0"/>
                <a:cs typeface="Times New Roman" panose="02020603050405020304" pitchFamily="18" charset="0"/>
              </a:rPr>
              <a:t>1.1. </a:t>
            </a:r>
            <a:r>
              <a:rPr lang="en-US" sz="2400" b="1" dirty="0" err="1">
                <a:latin typeface="Times New Roman" panose="02020603050405020304" pitchFamily="18" charset="0"/>
                <a:cs typeface="Times New Roman" panose="02020603050405020304" pitchFamily="18" charset="0"/>
              </a:rPr>
              <a:t>Nêu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vấn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AE281055-97EA-487B-B398-B8BF543D31C3}"/>
              </a:ext>
            </a:extLst>
          </p:cNvPr>
          <p:cNvSpPr txBox="1"/>
          <p:nvPr/>
        </p:nvSpPr>
        <p:spPr>
          <a:xfrm>
            <a:off x="2204296" y="3485726"/>
            <a:ext cx="9860564" cy="2677656"/>
          </a:xfrm>
          <a:prstGeom prst="rect">
            <a:avLst/>
          </a:prstGeom>
          <a:noFill/>
        </p:spPr>
        <p:txBody>
          <a:bodyPr wrap="square">
            <a:spAutoFit/>
          </a:bodyPr>
          <a:lstStyle/>
          <a:p>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Chim</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thần</a:t>
            </a:r>
            <a:r>
              <a:rPr lang="en-US" sz="2400" b="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Đặc</a:t>
            </a:r>
            <a:r>
              <a:rPr lang="en-US" sz="2400" b="1" dirty="0">
                <a:effectLst/>
                <a:latin typeface="Times New Roman" panose="02020603050405020304" pitchFamily="18" charset="0"/>
                <a:ea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rPr>
              <a:t>điểm</a:t>
            </a:r>
            <a:r>
              <a:rPr lang="en-US" sz="2400" b="1" dirty="0">
                <a:effectLst/>
                <a:latin typeface="Times New Roman" panose="02020603050405020304" pitchFamily="18" charset="0"/>
                <a:ea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biết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nói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tiếng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biết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chỗ</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cất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giấu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của</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cải</a:t>
            </a:r>
            <a:r>
              <a:rPr lang="en-US" sz="2400" i="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rPr>
              <a:t>- Ý </a:t>
            </a:r>
            <a:r>
              <a:rPr lang="en-US" sz="2400" dirty="0" err="1">
                <a:effectLst/>
                <a:latin typeface="Times New Roman" panose="02020603050405020304" pitchFamily="18" charset="0"/>
                <a:ea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ảo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nằm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lực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lượng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thần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giới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cổ</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rPr>
              <a:t>:</a:t>
            </a:r>
          </a:p>
          <a:p>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xuất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nhằm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tạo</a:t>
            </a:r>
            <a:r>
              <a:rPr lang="en-US" sz="2400" dirty="0">
                <a:effectLst/>
                <a:latin typeface="Times New Roman" panose="02020603050405020304" pitchFamily="18" charset="0"/>
                <a:ea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điều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diệu</a:t>
            </a:r>
            <a:r>
              <a:rPr lang="en-US" sz="2400" dirty="0">
                <a:effectLst/>
                <a:latin typeface="Times New Roman" panose="02020603050405020304" pitchFamily="18" charset="0"/>
                <a:ea typeface="Times New Roman" panose="02020603050405020304" pitchFamily="18" charset="0"/>
              </a:rPr>
              <a:t>; </a:t>
            </a:r>
          </a:p>
          <a:p>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thực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chức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năng</a:t>
            </a:r>
            <a:r>
              <a:rPr lang="en-US" sz="2400" dirty="0">
                <a:effectLst/>
                <a:latin typeface="Times New Roman" panose="02020603050405020304" pitchFamily="18" charset="0"/>
                <a:ea typeface="Times New Roman" panose="02020603050405020304" pitchFamily="18" charset="0"/>
              </a:rPr>
              <a:t> ban </a:t>
            </a:r>
            <a:r>
              <a:rPr lang="en-US" sz="2400" dirty="0" err="1">
                <a:effectLst/>
                <a:latin typeface="Times New Roman" panose="02020603050405020304" pitchFamily="18" charset="0"/>
                <a:ea typeface="Times New Roman" panose="02020603050405020304" pitchFamily="18" charset="0"/>
              </a:rPr>
              <a:t>thưởng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tốt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hoặc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trừng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phạt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xấu</a:t>
            </a:r>
            <a:r>
              <a:rPr lang="en-US" sz="24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57813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nodeType="withEffect">
                                  <p:stCondLst>
                                    <p:cond delay="0"/>
                                  </p:stCondLst>
                                  <p:childTnLst>
                                    <p:set>
                                      <p:cBhvr>
                                        <p:cTn id="25" dur="1" fill="hold">
                                          <p:stCondLst>
                                            <p:cond delay="0"/>
                                          </p:stCondLst>
                                        </p:cTn>
                                        <p:tgtEl>
                                          <p:spTgt spid="14">
                                            <p:txEl>
                                              <p:pRg st="1" end="1"/>
                                            </p:txEl>
                                          </p:spTgt>
                                        </p:tgtEl>
                                        <p:attrNameLst>
                                          <p:attrName>style.visibility</p:attrName>
                                        </p:attrNameLst>
                                      </p:cBhvr>
                                      <p:to>
                                        <p:strVal val="visible"/>
                                      </p:to>
                                    </p:set>
                                    <p:animEffect transition="in" filter="barn(inVertical)">
                                      <p:cBhvr>
                                        <p:cTn id="26" dur="500"/>
                                        <p:tgtEl>
                                          <p:spTgt spid="1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10" grpId="0" animBg="1"/>
      <p:bldP spid="9" grpId="0"/>
      <p:bldP spid="12" grpId="0" animBg="1"/>
      <p:bldP spid="11" grpId="0"/>
      <p:bldP spid="14"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FDC76C2-D69A-4C29-AE4A-99692B3CDCFF}"/>
              </a:ext>
            </a:extLst>
          </p:cNvPr>
          <p:cNvSpPr>
            <a:spLocks noChangeArrowheads="1"/>
          </p:cNvSpPr>
          <p:nvPr/>
        </p:nvSpPr>
        <p:spPr bwMode="auto">
          <a:xfrm>
            <a:off x="408809" y="182611"/>
            <a:ext cx="4238142" cy="821729"/>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9A568DA4-27FE-4720-B26E-67D217FDE785}"/>
              </a:ext>
            </a:extLst>
          </p:cNvPr>
          <p:cNvSpPr txBox="1"/>
          <p:nvPr/>
        </p:nvSpPr>
        <p:spPr>
          <a:xfrm>
            <a:off x="703940" y="372322"/>
            <a:ext cx="5025452" cy="461665"/>
          </a:xfrm>
          <a:prstGeom prst="rect">
            <a:avLst/>
          </a:prstGeom>
          <a:noFill/>
        </p:spPr>
        <p:txBody>
          <a:bodyPr wrap="square">
            <a:spAutoFit/>
          </a:bodyPr>
          <a:lstStyle/>
          <a:p>
            <a:pPr algn="just"/>
            <a:r>
              <a:rPr lang="en-US" sz="2400" dirty="0">
                <a:solidFill>
                  <a:srgbClr val="FF0000"/>
                </a:solidFill>
                <a:effectLst/>
                <a:latin typeface="Times New Roman" panose="02020603050405020304" pitchFamily="18" charset="0"/>
                <a:ea typeface="Times New Roman" panose="02020603050405020304" pitchFamily="18" charset="0"/>
                <a:sym typeface="Wingdings" panose="05000000000000000000" pitchFamily="2" charset="2"/>
              </a:rPr>
              <a:t></a:t>
            </a:r>
            <a:r>
              <a:rPr lang="en-US" sz="2400" dirty="0">
                <a:solidFill>
                  <a:srgbClr val="FF0000"/>
                </a:solidFill>
                <a:effectLst/>
                <a:latin typeface="Times New Roman" panose="02020603050405020304" pitchFamily="18" charset="0"/>
                <a:ea typeface="Times New Roman" panose="02020603050405020304" pitchFamily="18" charset="0"/>
              </a:rPr>
              <a:t> </a:t>
            </a:r>
            <a:r>
              <a:rPr lang="en-US" sz="2400" b="1" dirty="0">
                <a:solidFill>
                  <a:srgbClr val="FF0000"/>
                </a:solidFill>
                <a:effectLst/>
                <a:latin typeface="Times New Roman" panose="02020603050405020304" pitchFamily="18" charset="0"/>
                <a:ea typeface="Times New Roman" panose="02020603050405020304" pitchFamily="18" charset="0"/>
              </a:rPr>
              <a:t>VĂN BẢN ĐỌC HIỂU</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xmlns="" id="{3FD60F4E-C8BD-47AE-8879-ECB62EB1BCE2}"/>
              </a:ext>
            </a:extLst>
          </p:cNvPr>
          <p:cNvSpPr txBox="1"/>
          <p:nvPr/>
        </p:nvSpPr>
        <p:spPr>
          <a:xfrm>
            <a:off x="0" y="1317385"/>
            <a:ext cx="9481278" cy="461665"/>
          </a:xfrm>
          <a:prstGeom prst="rect">
            <a:avLst/>
          </a:prstGeom>
          <a:noFill/>
        </p:spPr>
        <p:txBody>
          <a:bodyPr wrap="square">
            <a:spAutoFit/>
          </a:bodyPr>
          <a:lstStyle/>
          <a:p>
            <a:pPr algn="just"/>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Hoàn</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thành</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phiếu</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học</a:t>
            </a:r>
            <a:r>
              <a:rPr lang="en-US" sz="2400" b="1" dirty="0">
                <a:solidFill>
                  <a:srgbClr val="0070C0"/>
                </a:solidFill>
                <a:effectLst/>
                <a:latin typeface="Times New Roman" panose="02020603050405020304" pitchFamily="18" charset="0"/>
                <a:ea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rPr>
              <a:t>tập</a:t>
            </a:r>
            <a:r>
              <a:rPr lang="en-US" sz="2400" b="1" dirty="0">
                <a:solidFill>
                  <a:srgbClr val="0070C0"/>
                </a:solidFill>
                <a:effectLst/>
                <a:latin typeface="Times New Roman" panose="02020603050405020304" pitchFamily="18" charset="0"/>
                <a:ea typeface="Times New Roman" panose="02020603050405020304" pitchFamily="18" charset="0"/>
              </a:rPr>
              <a:t> 01: </a:t>
            </a:r>
            <a:r>
              <a:rPr lang="en-US" sz="2400" b="1" dirty="0">
                <a:solidFill>
                  <a:srgbClr val="0D0D0D"/>
                </a:solidFill>
                <a:effectLst/>
                <a:latin typeface="Times New Roman" panose="02020603050405020304" pitchFamily="18" charset="0"/>
                <a:ea typeface="Times New Roman" panose="02020603050405020304" pitchFamily="18" charset="0"/>
              </a:rPr>
              <a:t>Chia </a:t>
            </a:r>
            <a:r>
              <a:rPr lang="en-US" sz="2400" b="1" dirty="0" err="1">
                <a:solidFill>
                  <a:srgbClr val="0D0D0D"/>
                </a:solidFill>
                <a:effectLst/>
                <a:latin typeface="Times New Roman" panose="02020603050405020304" pitchFamily="18" charset="0"/>
                <a:ea typeface="Times New Roman" panose="02020603050405020304" pitchFamily="18" charset="0"/>
              </a:rPr>
              <a:t>lớp</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thành</a:t>
            </a:r>
            <a:r>
              <a:rPr lang="en-US" sz="2400" b="1" dirty="0">
                <a:solidFill>
                  <a:srgbClr val="0D0D0D"/>
                </a:solidFill>
                <a:effectLst/>
                <a:latin typeface="Times New Roman" panose="02020603050405020304" pitchFamily="18" charset="0"/>
                <a:ea typeface="Times New Roman" panose="02020603050405020304" pitchFamily="18" charset="0"/>
              </a:rPr>
              <a:t> 06 </a:t>
            </a:r>
            <a:r>
              <a:rPr lang="en-US" sz="2400" b="1" dirty="0" err="1">
                <a:solidFill>
                  <a:srgbClr val="0D0D0D"/>
                </a:solidFill>
                <a:effectLst/>
                <a:latin typeface="Times New Roman" panose="02020603050405020304" pitchFamily="18" charset="0"/>
                <a:ea typeface="Times New Roman" panose="02020603050405020304" pitchFamily="18" charset="0"/>
              </a:rPr>
              <a:t>nhóm</a:t>
            </a:r>
            <a:endParaRPr lang="en-US" sz="2400" dirty="0">
              <a:effectLst/>
              <a:latin typeface="Times New Roman" panose="02020603050405020304" pitchFamily="18" charset="0"/>
              <a:ea typeface="Times New Roman" panose="02020603050405020304" pitchFamily="18" charset="0"/>
            </a:endParaRPr>
          </a:p>
        </p:txBody>
      </p:sp>
      <p:graphicFrame>
        <p:nvGraphicFramePr>
          <p:cNvPr id="8" name="Table 7">
            <a:extLst>
              <a:ext uri="{FF2B5EF4-FFF2-40B4-BE49-F238E27FC236}">
                <a16:creationId xmlns:a16="http://schemas.microsoft.com/office/drawing/2014/main" xmlns="" id="{150261FC-869E-4A53-AE3F-4925DFC0F793}"/>
              </a:ext>
            </a:extLst>
          </p:cNvPr>
          <p:cNvGraphicFramePr>
            <a:graphicFrameLocks noGrp="1"/>
          </p:cNvGraphicFramePr>
          <p:nvPr>
            <p:extLst>
              <p:ext uri="{D42A27DB-BD31-4B8C-83A1-F6EECF244321}">
                <p14:modId xmlns:p14="http://schemas.microsoft.com/office/powerpoint/2010/main" val="4224592504"/>
              </p:ext>
            </p:extLst>
          </p:nvPr>
        </p:nvGraphicFramePr>
        <p:xfrm>
          <a:off x="247338" y="2262448"/>
          <a:ext cx="11355049" cy="4063399"/>
        </p:xfrm>
        <a:graphic>
          <a:graphicData uri="http://schemas.openxmlformats.org/drawingml/2006/table">
            <a:tbl>
              <a:tblPr firstRow="1" firstCol="1" bandRow="1" bandCol="1">
                <a:tableStyleId>{5C22544A-7EE6-4342-B048-85BDC9FD1C3A}</a:tableStyleId>
              </a:tblPr>
              <a:tblGrid>
                <a:gridCol w="3365292">
                  <a:extLst>
                    <a:ext uri="{9D8B030D-6E8A-4147-A177-3AD203B41FA5}">
                      <a16:colId xmlns:a16="http://schemas.microsoft.com/office/drawing/2014/main" xmlns="" val="4269937240"/>
                    </a:ext>
                  </a:extLst>
                </a:gridCol>
                <a:gridCol w="2323475">
                  <a:extLst>
                    <a:ext uri="{9D8B030D-6E8A-4147-A177-3AD203B41FA5}">
                      <a16:colId xmlns:a16="http://schemas.microsoft.com/office/drawing/2014/main" xmlns="" val="4161499348"/>
                    </a:ext>
                  </a:extLst>
                </a:gridCol>
                <a:gridCol w="2728210">
                  <a:extLst>
                    <a:ext uri="{9D8B030D-6E8A-4147-A177-3AD203B41FA5}">
                      <a16:colId xmlns:a16="http://schemas.microsoft.com/office/drawing/2014/main" xmlns="" val="126191211"/>
                    </a:ext>
                  </a:extLst>
                </a:gridCol>
                <a:gridCol w="2938072">
                  <a:extLst>
                    <a:ext uri="{9D8B030D-6E8A-4147-A177-3AD203B41FA5}">
                      <a16:colId xmlns:a16="http://schemas.microsoft.com/office/drawing/2014/main" xmlns="" val="3658423353"/>
                    </a:ext>
                  </a:extLst>
                </a:gridCol>
              </a:tblGrid>
              <a:tr h="929473">
                <a:tc>
                  <a:txBody>
                    <a:bodyPr/>
                    <a:lstStyle/>
                    <a:p>
                      <a:pPr algn="l"/>
                      <a:r>
                        <a:rPr lang="en-US" sz="2400">
                          <a:effectLst/>
                          <a:latin typeface="Times New Roman" panose="02020603050405020304" pitchFamily="18" charset="0"/>
                          <a:cs typeface="Times New Roman" panose="02020603050405020304" pitchFamily="18" charset="0"/>
                        </a:rPr>
                        <a:t>Tên truyện cổ tích</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2400">
                          <a:effectLst/>
                          <a:latin typeface="Times New Roman" panose="02020603050405020304" pitchFamily="18" charset="0"/>
                          <a:cs typeface="Times New Roman" panose="02020603050405020304" pitchFamily="18" charset="0"/>
                        </a:rPr>
                        <a:t>“Thạch Sanh”</a:t>
                      </a:r>
                    </a:p>
                    <a:p>
                      <a:pPr algn="ctr"/>
                      <a:r>
                        <a:rPr lang="en-US" sz="2400">
                          <a:effectLst/>
                          <a:latin typeface="Times New Roman" panose="02020603050405020304" pitchFamily="18" charset="0"/>
                          <a:cs typeface="Times New Roman" panose="02020603050405020304" pitchFamily="18" charset="0"/>
                        </a:rPr>
                        <a:t>(nhóm 1, 2)</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Cây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khế</a:t>
                      </a:r>
                      <a:r>
                        <a:rPr lang="en-US" sz="2400" dirty="0">
                          <a:effectLst/>
                          <a:latin typeface="Times New Roman" panose="02020603050405020304" pitchFamily="18" charset="0"/>
                          <a:cs typeface="Times New Roman" panose="02020603050405020304" pitchFamily="18" charset="0"/>
                        </a:rPr>
                        <a:t>”</a:t>
                      </a:r>
                    </a:p>
                    <a:p>
                      <a:pPr algn="ct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nhóm</a:t>
                      </a:r>
                      <a:r>
                        <a:rPr lang="en-US" sz="2400" dirty="0">
                          <a:effectLst/>
                          <a:latin typeface="Times New Roman" panose="02020603050405020304" pitchFamily="18" charset="0"/>
                          <a:cs typeface="Times New Roman" panose="02020603050405020304" pitchFamily="18" charset="0"/>
                        </a:rPr>
                        <a:t> 3, 4)</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Vua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chòe</a:t>
                      </a:r>
                      <a:r>
                        <a:rPr lang="en-US" sz="2400" dirty="0">
                          <a:effectLst/>
                          <a:latin typeface="Times New Roman" panose="02020603050405020304" pitchFamily="18" charset="0"/>
                          <a:cs typeface="Times New Roman" panose="02020603050405020304" pitchFamily="18" charset="0"/>
                        </a:rPr>
                        <a:t>”</a:t>
                      </a:r>
                    </a:p>
                    <a:p>
                      <a:pPr algn="ct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nhóm</a:t>
                      </a:r>
                      <a:r>
                        <a:rPr lang="en-US" sz="2400" dirty="0">
                          <a:effectLst/>
                          <a:latin typeface="Times New Roman" panose="02020603050405020304" pitchFamily="18" charset="0"/>
                          <a:cs typeface="Times New Roman" panose="02020603050405020304" pitchFamily="18" charset="0"/>
                        </a:rPr>
                        <a:t> 5, 6)</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521212261"/>
                  </a:ext>
                </a:extLst>
              </a:tr>
              <a:tr h="491605">
                <a:tc>
                  <a:txBody>
                    <a:bodyPr/>
                    <a:lstStyle/>
                    <a:p>
                      <a:pPr marL="0" lvl="0" indent="0" algn="l">
                        <a:lnSpc>
                          <a:spcPct val="115000"/>
                        </a:lnSpc>
                        <a:spcAft>
                          <a:spcPts val="1000"/>
                        </a:spcAft>
                        <a:buFont typeface="+mj-lt"/>
                        <a:buNone/>
                        <a:tabLst>
                          <a:tab pos="266700" algn="l"/>
                        </a:tabLst>
                      </a:pPr>
                      <a:r>
                        <a:rPr lang="en-US" sz="2400" dirty="0">
                          <a:effectLst/>
                          <a:latin typeface="Times New Roman" panose="02020603050405020304" pitchFamily="18" charset="0"/>
                          <a:cs typeface="Times New Roman" panose="02020603050405020304" pitchFamily="18" charset="0"/>
                        </a:rPr>
                        <a:t>      1.Chủ </a:t>
                      </a:r>
                      <a:r>
                        <a:rPr lang="en-US" sz="2400" dirty="0" err="1">
                          <a:effectLst/>
                          <a:latin typeface="Times New Roman" panose="02020603050405020304" pitchFamily="18" charset="0"/>
                          <a:cs typeface="Times New Roman" panose="02020603050405020304" pitchFamily="18" charset="0"/>
                        </a:rPr>
                        <a:t>đề</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598681362"/>
                  </a:ext>
                </a:extLst>
              </a:tr>
              <a:tr h="562332">
                <a:tc>
                  <a:txBody>
                    <a:bodyPr/>
                    <a:lstStyle/>
                    <a:p>
                      <a:pPr marL="457200" algn="l">
                        <a:lnSpc>
                          <a:spcPct val="115000"/>
                        </a:lnSpc>
                        <a:spcAft>
                          <a:spcPts val="1000"/>
                        </a:spcAft>
                      </a:pPr>
                      <a:r>
                        <a:rPr lang="en-US" sz="2400" dirty="0">
                          <a:effectLst/>
                          <a:latin typeface="Times New Roman" panose="02020603050405020304" pitchFamily="18" charset="0"/>
                          <a:cs typeface="Times New Roman" panose="02020603050405020304" pitchFamily="18" charset="0"/>
                        </a:rPr>
                        <a:t>2. </a:t>
                      </a:r>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706228553"/>
                  </a:ext>
                </a:extLst>
              </a:tr>
              <a:tr h="1026052">
                <a:tc>
                  <a:txBody>
                    <a:bodyPr/>
                    <a:lstStyle/>
                    <a:p>
                      <a:pPr marL="457200" algn="l">
                        <a:lnSpc>
                          <a:spcPct val="115000"/>
                        </a:lnSpc>
                        <a:spcAft>
                          <a:spcPts val="1000"/>
                        </a:spcAft>
                      </a:pPr>
                      <a:r>
                        <a:rPr lang="en-US" sz="2400" dirty="0">
                          <a:effectLst/>
                          <a:latin typeface="Times New Roman" panose="02020603050405020304" pitchFamily="18" charset="0"/>
                          <a:cs typeface="Times New Roman" panose="02020603050405020304" pitchFamily="18" charset="0"/>
                        </a:rPr>
                        <a:t>3. </a:t>
                      </a:r>
                      <a:r>
                        <a:rPr lang="en-US" sz="2400" dirty="0" err="1">
                          <a:effectLst/>
                          <a:latin typeface="Times New Roman" panose="02020603050405020304" pitchFamily="18" charset="0"/>
                          <a:cs typeface="Times New Roman" panose="02020603050405020304" pitchFamily="18" charset="0"/>
                        </a:rPr>
                        <a:t>Cốt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truyện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986717017"/>
                  </a:ext>
                </a:extLst>
              </a:tr>
              <a:tr h="491605">
                <a:tc>
                  <a:txBody>
                    <a:bodyPr/>
                    <a:lstStyle/>
                    <a:p>
                      <a:pPr marL="38100" algn="l">
                        <a:lnSpc>
                          <a:spcPct val="115000"/>
                        </a:lnSpc>
                        <a:spcAft>
                          <a:spcPts val="1000"/>
                        </a:spcAft>
                      </a:pPr>
                      <a:r>
                        <a:rPr lang="en-US" sz="2400" dirty="0">
                          <a:effectLst/>
                          <a:latin typeface="Times New Roman" panose="02020603050405020304" pitchFamily="18" charset="0"/>
                          <a:cs typeface="Times New Roman" panose="02020603050405020304" pitchFamily="18" charset="0"/>
                        </a:rPr>
                        <a:t>      4. </a:t>
                      </a:r>
                      <a:r>
                        <a:rPr lang="en-US" sz="2400" dirty="0" err="1">
                          <a:effectLst/>
                          <a:latin typeface="Times New Roman" panose="02020603050405020304" pitchFamily="18" charset="0"/>
                          <a:cs typeface="Times New Roman" panose="02020603050405020304" pitchFamily="18" charset="0"/>
                        </a:rPr>
                        <a:t>Lời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kể</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latin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499921597"/>
                  </a:ext>
                </a:extLst>
              </a:tr>
              <a:tr h="562332">
                <a:tc>
                  <a:txBody>
                    <a:bodyPr/>
                    <a:lstStyle/>
                    <a:p>
                      <a:pPr marL="38100" algn="l">
                        <a:lnSpc>
                          <a:spcPct val="115000"/>
                        </a:lnSpc>
                        <a:spcAft>
                          <a:spcPts val="1000"/>
                        </a:spcAft>
                      </a:pPr>
                      <a:r>
                        <a:rPr lang="en-US" sz="2400" dirty="0">
                          <a:effectLst/>
                          <a:latin typeface="Times New Roman" panose="02020603050405020304" pitchFamily="18" charset="0"/>
                          <a:cs typeface="Times New Roman" panose="02020603050405020304" pitchFamily="18" charset="0"/>
                        </a:rPr>
                        <a:t>      5.Yếu </a:t>
                      </a:r>
                      <a:r>
                        <a:rPr lang="en-US" sz="2400" dirty="0" err="1">
                          <a:effectLst/>
                          <a:latin typeface="Times New Roman" panose="02020603050405020304" pitchFamily="18" charset="0"/>
                          <a:cs typeface="Times New Roman" panose="02020603050405020304" pitchFamily="18" charset="0"/>
                        </a:rPr>
                        <a:t>tố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kì</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ảo</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967602474"/>
                  </a:ext>
                </a:extLst>
              </a:tr>
            </a:tbl>
          </a:graphicData>
        </a:graphic>
      </p:graphicFrame>
    </p:spTree>
    <p:extLst>
      <p:ext uri="{BB962C8B-B14F-4D97-AF65-F5344CB8AC3E}">
        <p14:creationId xmlns:p14="http://schemas.microsoft.com/office/powerpoint/2010/main" val="123409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10" name="Callout: Right Arrow 9">
            <a:extLst>
              <a:ext uri="{FF2B5EF4-FFF2-40B4-BE49-F238E27FC236}">
                <a16:creationId xmlns:a16="http://schemas.microsoft.com/office/drawing/2014/main" xmlns="" id="{CA596203-2D97-4B83-835B-37B1581496BE}"/>
              </a:ext>
            </a:extLst>
          </p:cNvPr>
          <p:cNvSpPr/>
          <p:nvPr/>
        </p:nvSpPr>
        <p:spPr>
          <a:xfrm>
            <a:off x="330023" y="1229194"/>
            <a:ext cx="1695725" cy="5142640"/>
          </a:xfrm>
          <a:prstGeom prst="rightArrow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DD1DFA32-BBAF-4F74-BD5C-D9B6DB561B93}"/>
              </a:ext>
            </a:extLst>
          </p:cNvPr>
          <p:cNvSpPr txBox="1"/>
          <p:nvPr/>
        </p:nvSpPr>
        <p:spPr>
          <a:xfrm>
            <a:off x="392691" y="2885562"/>
            <a:ext cx="1050895" cy="1938992"/>
          </a:xfrm>
          <a:prstGeom prst="rect">
            <a:avLst/>
          </a:prstGeom>
          <a:noFill/>
        </p:spPr>
        <p:txBody>
          <a:bodyPr wrap="square">
            <a:spAutoFit/>
          </a:bodyPr>
          <a:lstStyle/>
          <a:p>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1.2.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quyết</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12" name="Rounded Rectangle 10">
            <a:extLst>
              <a:ext uri="{FF2B5EF4-FFF2-40B4-BE49-F238E27FC236}">
                <a16:creationId xmlns:a16="http://schemas.microsoft.com/office/drawing/2014/main" xmlns="" id="{B204B5B4-847F-4022-BA5A-AF89E05F43EF}"/>
              </a:ext>
            </a:extLst>
          </p:cNvPr>
          <p:cNvSpPr>
            <a:spLocks noChangeArrowheads="1"/>
          </p:cNvSpPr>
          <p:nvPr/>
        </p:nvSpPr>
        <p:spPr bwMode="auto">
          <a:xfrm>
            <a:off x="2025748" y="854439"/>
            <a:ext cx="9973994" cy="5517395"/>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2936B6EE-1860-4480-845C-791CD734285D}"/>
              </a:ext>
            </a:extLst>
          </p:cNvPr>
          <p:cNvSpPr txBox="1"/>
          <p:nvPr/>
        </p:nvSpPr>
        <p:spPr>
          <a:xfrm>
            <a:off x="2354198" y="984094"/>
            <a:ext cx="6168452" cy="490199"/>
          </a:xfrm>
          <a:prstGeom prst="rect">
            <a:avLst/>
          </a:prstGeom>
          <a:noFill/>
        </p:spPr>
        <p:txBody>
          <a:bodyPr wrap="square">
            <a:spAutoFit/>
          </a:bodyPr>
          <a:lstStyle/>
          <a:p>
            <a:pPr marR="30480" algn="just">
              <a:lnSpc>
                <a:spcPct val="115000"/>
              </a:lnSpc>
              <a:spcAft>
                <a:spcPts val="1200"/>
              </a:spcAft>
            </a:pPr>
            <a:r>
              <a:rPr lang="pt-BR"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400" b="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Ý </a:t>
            </a:r>
            <a:r>
              <a:rPr lang="en-US" sz="2400" b="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b="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b="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b="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b="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ảo</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5A54119F-608F-4C01-A9B5-522AE978E5ED}"/>
              </a:ext>
            </a:extLst>
          </p:cNvPr>
          <p:cNvSpPr txBox="1"/>
          <p:nvPr/>
        </p:nvSpPr>
        <p:spPr>
          <a:xfrm>
            <a:off x="2088416" y="1538356"/>
            <a:ext cx="9710893" cy="4524315"/>
          </a:xfrm>
          <a:prstGeom prst="rect">
            <a:avLst/>
          </a:prstGeom>
          <a:noFill/>
        </p:spPr>
        <p:txBody>
          <a:bodyPr wrap="square">
            <a:spAutoFit/>
          </a:bodyPr>
          <a:lstStyle/>
          <a:p>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may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túi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gang,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đựng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dễ</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khế</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hĩnh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mãi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mãi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qua bao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nhiêu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miền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ruộng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tới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ngờ</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0514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P spid="12" grpId="0" animBg="1"/>
      <p:bldP spid="11" grpId="0"/>
      <p:bldP spid="1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10" name="Callout: Right Arrow 9">
            <a:extLst>
              <a:ext uri="{FF2B5EF4-FFF2-40B4-BE49-F238E27FC236}">
                <a16:creationId xmlns:a16="http://schemas.microsoft.com/office/drawing/2014/main" xmlns="" id="{CA596203-2D97-4B83-835B-37B1581496BE}"/>
              </a:ext>
            </a:extLst>
          </p:cNvPr>
          <p:cNvSpPr/>
          <p:nvPr/>
        </p:nvSpPr>
        <p:spPr>
          <a:xfrm>
            <a:off x="330023" y="1229194"/>
            <a:ext cx="1695725" cy="5142640"/>
          </a:xfrm>
          <a:prstGeom prst="rightArrow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DD1DFA32-BBAF-4F74-BD5C-D9B6DB561B93}"/>
              </a:ext>
            </a:extLst>
          </p:cNvPr>
          <p:cNvSpPr txBox="1"/>
          <p:nvPr/>
        </p:nvSpPr>
        <p:spPr>
          <a:xfrm>
            <a:off x="392691" y="2885562"/>
            <a:ext cx="1050895" cy="1938992"/>
          </a:xfrm>
          <a:prstGeom prst="rect">
            <a:avLst/>
          </a:prstGeom>
          <a:noFill/>
        </p:spPr>
        <p:txBody>
          <a:bodyPr wrap="square">
            <a:spAutoFit/>
          </a:bodyPr>
          <a:lstStyle/>
          <a:p>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1.2.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quyết</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12" name="Rounded Rectangle 10">
            <a:extLst>
              <a:ext uri="{FF2B5EF4-FFF2-40B4-BE49-F238E27FC236}">
                <a16:creationId xmlns:a16="http://schemas.microsoft.com/office/drawing/2014/main" xmlns="" id="{B204B5B4-847F-4022-BA5A-AF89E05F43EF}"/>
              </a:ext>
            </a:extLst>
          </p:cNvPr>
          <p:cNvSpPr>
            <a:spLocks noChangeArrowheads="1"/>
          </p:cNvSpPr>
          <p:nvPr/>
        </p:nvSpPr>
        <p:spPr bwMode="auto">
          <a:xfrm>
            <a:off x="2025748" y="1124262"/>
            <a:ext cx="9973994" cy="5247572"/>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594742D7-3C2A-4C20-B57E-389B840C8C12}"/>
              </a:ext>
            </a:extLst>
          </p:cNvPr>
          <p:cNvSpPr txBox="1"/>
          <p:nvPr/>
        </p:nvSpPr>
        <p:spPr>
          <a:xfrm>
            <a:off x="2258329" y="1403203"/>
            <a:ext cx="7675342" cy="490199"/>
          </a:xfrm>
          <a:prstGeom prst="rect">
            <a:avLst/>
          </a:prstGeom>
          <a:noFill/>
        </p:spPr>
        <p:txBody>
          <a:bodyPr wrap="square">
            <a:spAutoFit/>
          </a:bodyPr>
          <a:lstStyle/>
          <a:p>
            <a:pPr marR="30480" algn="just">
              <a:lnSpc>
                <a:spcPct val="115000"/>
              </a:lnSpc>
              <a:spcAft>
                <a:spcPts val="1200"/>
              </a:spcAft>
            </a:pP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b.Nhân</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8875F573-92EC-4554-A9CA-AA789DFC1D46}"/>
              </a:ext>
            </a:extLst>
          </p:cNvPr>
          <p:cNvSpPr txBox="1"/>
          <p:nvPr/>
        </p:nvSpPr>
        <p:spPr>
          <a:xfrm>
            <a:off x="2234125" y="2172343"/>
            <a:ext cx="9557239" cy="3880871"/>
          </a:xfrm>
          <a:prstGeom prst="rect">
            <a:avLst/>
          </a:prstGeom>
          <a:noFill/>
        </p:spPr>
        <p:txBody>
          <a:bodyPr wrap="square">
            <a:spAutoFit/>
          </a:bodyPr>
          <a:lstStyle/>
          <a:p>
            <a:pPr algn="just">
              <a:lnSpc>
                <a:spcPct val="115000"/>
              </a:lnSpc>
            </a:pPr>
            <a:r>
              <a:rPr lang="en-US" sz="2400" b="1" i="1" dirty="0">
                <a:latin typeface="Times New Roman" panose="02020603050405020304" pitchFamily="18" charset="0"/>
                <a:ea typeface="Times New Roman" panose="02020603050405020304" pitchFamily="18" charset="0"/>
              </a:rPr>
              <a:t>b.1</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Nhân</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vật</a:t>
            </a:r>
            <a:r>
              <a:rPr lang="en-US" sz="2400" b="1" i="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15000"/>
              </a:lnSpc>
            </a:pP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anh</a:t>
            </a:r>
            <a:r>
              <a:rPr lang="en-US" sz="2400" i="1"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ích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kỷ</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keo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kiệt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tham</a:t>
            </a:r>
            <a:r>
              <a:rPr lang="en-US" sz="2400" dirty="0">
                <a:effectLst/>
                <a:latin typeface="Times New Roman" panose="02020603050405020304" pitchFamily="18" charset="0"/>
                <a:ea typeface="Times New Roman" panose="02020603050405020304" pitchFamily="18" charset="0"/>
              </a:rPr>
              <a:t> lam, </a:t>
            </a:r>
            <a:r>
              <a:rPr lang="en-US" sz="2400" dirty="0" err="1">
                <a:effectLst/>
                <a:latin typeface="Times New Roman" panose="02020603050405020304" pitchFamily="18" charset="0"/>
                <a:ea typeface="Times New Roman" panose="02020603050405020304" pitchFamily="18" charset="0"/>
              </a:rPr>
              <a:t>vô</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sống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nghĩa</a:t>
            </a:r>
            <a:endParaRPr lang="en-US" sz="2400" dirty="0">
              <a:effectLst/>
              <a:latin typeface="Times New Roman" panose="02020603050405020304" pitchFamily="18" charset="0"/>
              <a:ea typeface="Times New Roman" panose="02020603050405020304" pitchFamily="18" charset="0"/>
            </a:endParaRPr>
          </a:p>
          <a:p>
            <a:pPr algn="just">
              <a:lnSpc>
                <a:spcPct val="115000"/>
              </a:lnSpc>
            </a:pP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em</a:t>
            </a:r>
            <a:r>
              <a:rPr lang="en-US" sz="2400" i="1"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Tốt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bụng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lương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giàu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rPr>
              <a:t>.</a:t>
            </a:r>
          </a:p>
          <a:p>
            <a:pPr algn="just">
              <a:lnSpc>
                <a:spcPct val="115000"/>
              </a:lnSpc>
            </a:pPr>
            <a:r>
              <a:rPr lang="en-US" sz="2400" dirty="0">
                <a:effectLst/>
                <a:latin typeface="Times New Roman" panose="02020603050405020304" pitchFamily="18" charset="0"/>
                <a:ea typeface="Times New Roman" panose="02020603050405020304" pitchFamily="18" charset="0"/>
              </a:rPr>
              <a:t>Hai </a:t>
            </a: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đối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lập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nhau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hoàn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toàn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cũng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chính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đối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lập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giữa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tốt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xấu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ác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để</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nổi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mối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xung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đột</a:t>
            </a:r>
            <a:r>
              <a:rPr lang="en-US" sz="2400" dirty="0">
                <a:effectLst/>
                <a:latin typeface="Times New Roman" panose="02020603050405020304" pitchFamily="18" charset="0"/>
                <a:ea typeface="Times New Roman" panose="02020603050405020304" pitchFamily="18" charset="0"/>
              </a:rPr>
              <a:t> gay </a:t>
            </a:r>
            <a:r>
              <a:rPr lang="en-US" sz="2400" dirty="0" err="1">
                <a:effectLst/>
                <a:latin typeface="Times New Roman" panose="02020603050405020304" pitchFamily="18" charset="0"/>
                <a:ea typeface="Times New Roman" panose="02020603050405020304" pitchFamily="18" charset="0"/>
              </a:rPr>
              <a:t>gắt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phạm</a:t>
            </a:r>
            <a:r>
              <a:rPr lang="en-US" sz="2400" dirty="0">
                <a:effectLst/>
                <a:latin typeface="Times New Roman" panose="02020603050405020304" pitchFamily="18" charset="0"/>
                <a:ea typeface="Times New Roman" panose="02020603050405020304" pitchFamily="18" charset="0"/>
              </a:rPr>
              <a:t> vi </a:t>
            </a:r>
            <a:r>
              <a:rPr lang="en-US" sz="2400" dirty="0" err="1">
                <a:effectLst/>
                <a:latin typeface="Times New Roman" panose="02020603050405020304" pitchFamily="18" charset="0"/>
                <a:ea typeface="Times New Roman" panose="02020603050405020304" pitchFamily="18" charset="0"/>
              </a:rPr>
              <a:t>gia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hội</a:t>
            </a:r>
            <a:r>
              <a:rPr lang="en-US" sz="2400" dirty="0">
                <a:effectLst/>
                <a:latin typeface="Times New Roman" panose="02020603050405020304" pitchFamily="18" charset="0"/>
                <a:ea typeface="Times New Roman" panose="02020603050405020304" pitchFamily="18" charset="0"/>
              </a:rPr>
              <a:t>.</a:t>
            </a:r>
          </a:p>
          <a:p>
            <a:pPr algn="just">
              <a:lnSpc>
                <a:spcPct val="115000"/>
              </a:lnSpc>
            </a:pP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lí</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tưởng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phẩm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chất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hậu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chăm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chỉ</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tốt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bụng</a:t>
            </a:r>
            <a:r>
              <a:rPr lang="en-US" sz="2400" dirty="0">
                <a:effectLst/>
                <a:latin typeface="Times New Roman" panose="02020603050405020304" pitchFamily="18" charset="0"/>
                <a:ea typeface="Times New Roman" panose="02020603050405020304" pitchFamily="18" charset="0"/>
              </a:rPr>
              <a:t>...</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lao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nghèo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khổ</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thay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đổi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số</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phận</a:t>
            </a:r>
            <a:r>
              <a:rPr lang="en-US" sz="2400" dirty="0">
                <a:effectLst/>
                <a:latin typeface="Times New Roman" panose="02020603050405020304" pitchFamily="18" charset="0"/>
                <a:ea typeface="Times New Roman" panose="02020603050405020304" pitchFamily="18" charset="0"/>
              </a:rPr>
              <a:t>, </a:t>
            </a:r>
            <a:r>
              <a:rPr lang="en-US" sz="2400" i="1" dirty="0">
                <a:effectLst/>
                <a:latin typeface="Times New Roman" panose="02020603050405020304" pitchFamily="18" charset="0"/>
                <a:ea typeface="Times New Roman" panose="02020603050405020304" pitchFamily="18" charset="0"/>
              </a:rPr>
              <a:t>ở </a:t>
            </a:r>
            <a:r>
              <a:rPr lang="en-US" sz="2400" i="1" dirty="0" err="1">
                <a:effectLst/>
                <a:latin typeface="Times New Roman" panose="02020603050405020304" pitchFamily="18" charset="0"/>
                <a:ea typeface="Times New Roman" panose="02020603050405020304" pitchFamily="18" charset="0"/>
              </a:rPr>
              <a:t>hiền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gặp</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lành</a:t>
            </a:r>
            <a:r>
              <a:rPr lang="en-US" sz="24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12241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P spid="12" grpId="0" animBg="1"/>
      <p:bldP spid="8" grpId="0"/>
      <p:bldP spid="1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10" name="Callout: Right Arrow 9">
            <a:extLst>
              <a:ext uri="{FF2B5EF4-FFF2-40B4-BE49-F238E27FC236}">
                <a16:creationId xmlns:a16="http://schemas.microsoft.com/office/drawing/2014/main" xmlns="" id="{CA596203-2D97-4B83-835B-37B1581496BE}"/>
              </a:ext>
            </a:extLst>
          </p:cNvPr>
          <p:cNvSpPr/>
          <p:nvPr/>
        </p:nvSpPr>
        <p:spPr>
          <a:xfrm>
            <a:off x="330023" y="1229194"/>
            <a:ext cx="1695725" cy="5142640"/>
          </a:xfrm>
          <a:prstGeom prst="rightArrow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DD1DFA32-BBAF-4F74-BD5C-D9B6DB561B93}"/>
              </a:ext>
            </a:extLst>
          </p:cNvPr>
          <p:cNvSpPr txBox="1"/>
          <p:nvPr/>
        </p:nvSpPr>
        <p:spPr>
          <a:xfrm>
            <a:off x="392691" y="2885562"/>
            <a:ext cx="1050895" cy="1938992"/>
          </a:xfrm>
          <a:prstGeom prst="rect">
            <a:avLst/>
          </a:prstGeom>
          <a:noFill/>
        </p:spPr>
        <p:txBody>
          <a:bodyPr wrap="square">
            <a:spAutoFit/>
          </a:bodyPr>
          <a:lstStyle/>
          <a:p>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1.2.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b="1"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quyết</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sp>
        <p:nvSpPr>
          <p:cNvPr id="12" name="Rounded Rectangle 10">
            <a:extLst>
              <a:ext uri="{FF2B5EF4-FFF2-40B4-BE49-F238E27FC236}">
                <a16:creationId xmlns:a16="http://schemas.microsoft.com/office/drawing/2014/main" xmlns="" id="{B204B5B4-847F-4022-BA5A-AF89E05F43EF}"/>
              </a:ext>
            </a:extLst>
          </p:cNvPr>
          <p:cNvSpPr>
            <a:spLocks noChangeArrowheads="1"/>
          </p:cNvSpPr>
          <p:nvPr/>
        </p:nvSpPr>
        <p:spPr bwMode="auto">
          <a:xfrm>
            <a:off x="2025748" y="1229194"/>
            <a:ext cx="9973994" cy="514264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594742D7-3C2A-4C20-B57E-389B840C8C12}"/>
              </a:ext>
            </a:extLst>
          </p:cNvPr>
          <p:cNvSpPr txBox="1"/>
          <p:nvPr/>
        </p:nvSpPr>
        <p:spPr>
          <a:xfrm>
            <a:off x="2263135" y="1567822"/>
            <a:ext cx="8050097" cy="490199"/>
          </a:xfrm>
          <a:prstGeom prst="rect">
            <a:avLst/>
          </a:prstGeom>
          <a:noFill/>
        </p:spPr>
        <p:txBody>
          <a:bodyPr wrap="square">
            <a:spAutoFit/>
          </a:bodyPr>
          <a:lstStyle/>
          <a:p>
            <a:pPr marR="30480" algn="just">
              <a:lnSpc>
                <a:spcPct val="115000"/>
              </a:lnSpc>
              <a:spcAft>
                <a:spcPts val="1200"/>
              </a:spcAft>
            </a:pP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b.Nhân</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b="1" i="1" u="sng" dirty="0">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sng" dirty="0" err="1">
                <a:solidFill>
                  <a:srgbClr val="8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E5A1E665-C786-400E-B15C-5D0DAF9EF3BD}"/>
              </a:ext>
            </a:extLst>
          </p:cNvPr>
          <p:cNvSpPr txBox="1"/>
          <p:nvPr/>
        </p:nvSpPr>
        <p:spPr>
          <a:xfrm>
            <a:off x="2098409" y="2231757"/>
            <a:ext cx="9911326" cy="3637919"/>
          </a:xfrm>
          <a:prstGeom prst="rect">
            <a:avLst/>
          </a:prstGeom>
          <a:noFill/>
        </p:spPr>
        <p:txBody>
          <a:bodyPr wrap="square">
            <a:spAutoFit/>
          </a:bodyPr>
          <a:lstStyle/>
          <a:p>
            <a:pPr algn="just">
              <a:lnSpc>
                <a:spcPct val="115000"/>
              </a:lnSpc>
            </a:pPr>
            <a:r>
              <a:rPr lang="en-US" sz="2400" b="1" i="1" dirty="0">
                <a:effectLst/>
                <a:latin typeface="Times New Roman" panose="02020603050405020304" pitchFamily="18" charset="0"/>
                <a:ea typeface="Times New Roman" panose="02020603050405020304" pitchFamily="18" charset="0"/>
              </a:rPr>
              <a:t>b.2. </a:t>
            </a:r>
            <a:r>
              <a:rPr lang="en-US" sz="2400" b="1" i="1" dirty="0" err="1">
                <a:effectLst/>
                <a:latin typeface="Times New Roman" panose="02020603050405020304" pitchFamily="18" charset="0"/>
                <a:ea typeface="Times New Roman" panose="02020603050405020304" pitchFamily="18" charset="0"/>
              </a:rPr>
              <a:t>Kết</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cục</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và</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bài</a:t>
            </a:r>
            <a:r>
              <a:rPr lang="en-US" sz="2400" b="1" i="1" dirty="0">
                <a:effectLst/>
                <a:latin typeface="Times New Roman" panose="02020603050405020304" pitchFamily="18" charset="0"/>
                <a:ea typeface="Times New Roman" panose="02020603050405020304" pitchFamily="18" charset="0"/>
              </a:rPr>
              <a:t> </a:t>
            </a:r>
            <a:r>
              <a:rPr lang="en-US" sz="2400" b="1" i="1" dirty="0" err="1">
                <a:effectLst/>
                <a:latin typeface="Times New Roman" panose="02020603050405020304" pitchFamily="18" charset="0"/>
                <a:ea typeface="Times New Roman" panose="02020603050405020304" pitchFamily="18" charset="0"/>
              </a:rPr>
              <a:t>học</a:t>
            </a:r>
            <a:r>
              <a:rPr lang="en-US" sz="2400" b="1" i="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15000"/>
              </a:lnSpc>
            </a:pPr>
            <a:r>
              <a:rPr lang="en-US" sz="2400" i="1" dirty="0">
                <a:effectLst/>
                <a:latin typeface="Times New Roman" panose="02020603050405020304" pitchFamily="18" charset="0"/>
                <a:ea typeface="Times New Roman" panose="02020603050405020304" pitchFamily="18" charset="0"/>
              </a:rPr>
              <a:t>*</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anh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tham</a:t>
            </a:r>
            <a:r>
              <a:rPr lang="en-US" sz="2400" dirty="0">
                <a:effectLst/>
                <a:latin typeface="Times New Roman" panose="02020603050405020304" pitchFamily="18" charset="0"/>
                <a:ea typeface="Times New Roman" panose="02020603050405020304" pitchFamily="18" charset="0"/>
              </a:rPr>
              <a:t> lam </a:t>
            </a:r>
            <a:r>
              <a:rPr lang="en-US" sz="2400" dirty="0" err="1">
                <a:effectLst/>
                <a:latin typeface="Times New Roman" panose="02020603050405020304" pitchFamily="18" charset="0"/>
                <a:ea typeface="Times New Roman" panose="02020603050405020304" pitchFamily="18" charset="0"/>
              </a:rPr>
              <a:t>bị</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chết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chìm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dưới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sống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cuộc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sống</a:t>
            </a:r>
            <a:r>
              <a:rPr lang="en-US" sz="2400" dirty="0">
                <a:effectLst/>
                <a:latin typeface="Times New Roman" panose="02020603050405020304" pitchFamily="18" charset="0"/>
                <a:ea typeface="Times New Roman" panose="02020603050405020304" pitchFamily="18" charset="0"/>
              </a:rPr>
              <a:t> sung </a:t>
            </a:r>
            <a:r>
              <a:rPr lang="en-US" sz="2400" dirty="0" err="1">
                <a:effectLst/>
                <a:latin typeface="Times New Roman" panose="02020603050405020304" pitchFamily="18" charset="0"/>
                <a:ea typeface="Times New Roman" panose="02020603050405020304" pitchFamily="18" charset="0"/>
              </a:rPr>
              <a:t>túc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yên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tham</a:t>
            </a:r>
            <a:r>
              <a:rPr lang="en-US" sz="2400" dirty="0">
                <a:effectLst/>
                <a:latin typeface="Times New Roman" panose="02020603050405020304" pitchFamily="18" charset="0"/>
                <a:ea typeface="Times New Roman" panose="02020603050405020304" pitchFamily="18" charset="0"/>
              </a:rPr>
              <a:t> lam </a:t>
            </a:r>
            <a:r>
              <a:rPr lang="en-US" sz="2400" dirty="0" err="1">
                <a:effectLst/>
                <a:latin typeface="Times New Roman" panose="02020603050405020304" pitchFamily="18" charset="0"/>
                <a:ea typeface="Times New Roman" panose="02020603050405020304" pitchFamily="18" charset="0"/>
              </a:rPr>
              <a:t>ích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kỉ</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bị</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lòng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hậu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thật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đền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đáp</a:t>
            </a:r>
            <a:r>
              <a:rPr lang="en-US" sz="2400" dirty="0">
                <a:effectLst/>
                <a:latin typeface="Times New Roman" panose="02020603050405020304" pitchFamily="18" charset="0"/>
                <a:ea typeface="Times New Roman" panose="02020603050405020304" pitchFamily="18" charset="0"/>
              </a:rPr>
              <a:t>.</a:t>
            </a:r>
          </a:p>
          <a:p>
            <a:pPr algn="just"/>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rPr>
              <a:t>:</a:t>
            </a:r>
          </a:p>
          <a:p>
            <a:pPr algn="just"/>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tham</a:t>
            </a:r>
            <a:r>
              <a:rPr lang="en-US" sz="2400" dirty="0">
                <a:effectLst/>
                <a:latin typeface="Times New Roman" panose="02020603050405020304" pitchFamily="18" charset="0"/>
                <a:ea typeface="Times New Roman" panose="02020603050405020304" pitchFamily="18" charset="0"/>
              </a:rPr>
              <a:t> lam, </a:t>
            </a:r>
            <a:r>
              <a:rPr lang="en-US" sz="2400" dirty="0" err="1">
                <a:effectLst/>
                <a:latin typeface="Times New Roman" panose="02020603050405020304" pitchFamily="18" charset="0"/>
                <a:ea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vừa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đủ</a:t>
            </a:r>
            <a:r>
              <a:rPr lang="en-US" sz="2400" dirty="0">
                <a:effectLst/>
                <a:latin typeface="Times New Roman" panose="02020603050405020304" pitchFamily="18" charset="0"/>
                <a:ea typeface="Times New Roman" panose="02020603050405020304" pitchFamily="18" charset="0"/>
              </a:rPr>
              <a:t>; </a:t>
            </a:r>
          </a:p>
          <a:p>
            <a:pPr algn="just"/>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Sống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hậu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giữ</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hứa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đền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đáp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nghĩa</a:t>
            </a:r>
            <a:r>
              <a:rPr lang="en-US" sz="2400" dirty="0">
                <a:effectLst/>
                <a:latin typeface="Times New Roman" panose="02020603050405020304" pitchFamily="18" charset="0"/>
                <a:ea typeface="Times New Roman" panose="02020603050405020304" pitchFamily="18" charset="0"/>
              </a:rPr>
              <a:t>.</a:t>
            </a:r>
          </a:p>
          <a:p>
            <a:pPr algn="just"/>
            <a:r>
              <a:rPr lang="en-US" sz="2400" dirty="0">
                <a:effectLst/>
                <a:latin typeface="Times New Roman" panose="02020603050405020304" pitchFamily="18" charset="0"/>
                <a:ea typeface="Times New Roman" panose="02020603050405020304" pitchFamily="18" charset="0"/>
              </a:rPr>
              <a:t>- Anh </a:t>
            </a:r>
            <a:r>
              <a:rPr lang="en-US" sz="2400" dirty="0" err="1">
                <a:effectLst/>
                <a:latin typeface="Times New Roman" panose="02020603050405020304" pitchFamily="18" charset="0"/>
                <a:ea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gia</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đình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thương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yêu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đùm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bọc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giúp</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nhau</a:t>
            </a:r>
            <a:r>
              <a:rPr lang="en-US" sz="2400" dirty="0">
                <a:effectLst/>
                <a:latin typeface="Times New Roman" panose="02020603050405020304" pitchFamily="18" charset="0"/>
                <a:ea typeface="Times New Roman" panose="02020603050405020304" pitchFamily="18" charset="0"/>
              </a:rPr>
              <a:t>.</a:t>
            </a:r>
          </a:p>
          <a:p>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Cần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luôn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chăm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chỉ</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cần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mẫn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lao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thì</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mới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thành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quả</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tốt</a:t>
            </a:r>
            <a:endParaRPr lang="en-US" sz="2400" dirty="0"/>
          </a:p>
        </p:txBody>
      </p:sp>
    </p:spTree>
    <p:extLst>
      <p:ext uri="{BB962C8B-B14F-4D97-AF65-F5344CB8AC3E}">
        <p14:creationId xmlns:p14="http://schemas.microsoft.com/office/powerpoint/2010/main" val="419682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P spid="12" grpId="0" animBg="1"/>
      <p:bldP spid="8" grpId="0"/>
      <p:bldP spid="1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10" name="Callout: Right Arrow 9">
            <a:extLst>
              <a:ext uri="{FF2B5EF4-FFF2-40B4-BE49-F238E27FC236}">
                <a16:creationId xmlns:a16="http://schemas.microsoft.com/office/drawing/2014/main" xmlns="" id="{CA596203-2D97-4B83-835B-37B1581496BE}"/>
              </a:ext>
            </a:extLst>
          </p:cNvPr>
          <p:cNvSpPr/>
          <p:nvPr/>
        </p:nvSpPr>
        <p:spPr>
          <a:xfrm>
            <a:off x="330023" y="1229194"/>
            <a:ext cx="1695725" cy="5142640"/>
          </a:xfrm>
          <a:prstGeom prst="rightArrow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DD1DFA32-BBAF-4F74-BD5C-D9B6DB561B93}"/>
              </a:ext>
            </a:extLst>
          </p:cNvPr>
          <p:cNvSpPr txBox="1"/>
          <p:nvPr/>
        </p:nvSpPr>
        <p:spPr>
          <a:xfrm>
            <a:off x="392691" y="2885562"/>
            <a:ext cx="1050895" cy="2308324"/>
          </a:xfrm>
          <a:prstGeom prst="rect">
            <a:avLst/>
          </a:prstGeom>
          <a:noFill/>
        </p:spPr>
        <p:txBody>
          <a:bodyPr wrap="square">
            <a:spAutoFit/>
          </a:bodyPr>
          <a:lstStyle/>
          <a:p>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1.3. </a:t>
            </a:r>
            <a:r>
              <a:rPr lang="en-US" sz="2400" b="1" dirty="0" err="1">
                <a:latin typeface="Times New Roman" panose="02020603050405020304" pitchFamily="18" charset="0"/>
                <a:cs typeface="Times New Roman" panose="02020603050405020304" pitchFamily="18" charset="0"/>
              </a:rPr>
              <a:t>Đánh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quát</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12" name="Rounded Rectangle 10">
            <a:extLst>
              <a:ext uri="{FF2B5EF4-FFF2-40B4-BE49-F238E27FC236}">
                <a16:creationId xmlns:a16="http://schemas.microsoft.com/office/drawing/2014/main" xmlns="" id="{B204B5B4-847F-4022-BA5A-AF89E05F43EF}"/>
              </a:ext>
            </a:extLst>
          </p:cNvPr>
          <p:cNvSpPr>
            <a:spLocks noChangeArrowheads="1"/>
          </p:cNvSpPr>
          <p:nvPr/>
        </p:nvSpPr>
        <p:spPr bwMode="auto">
          <a:xfrm>
            <a:off x="2025748" y="1229194"/>
            <a:ext cx="9973994" cy="514264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E5A1E665-C786-400E-B15C-5D0DAF9EF3BD}"/>
              </a:ext>
            </a:extLst>
          </p:cNvPr>
          <p:cNvSpPr txBox="1"/>
          <p:nvPr/>
        </p:nvSpPr>
        <p:spPr>
          <a:xfrm>
            <a:off x="2088416" y="1723022"/>
            <a:ext cx="9911326" cy="4154984"/>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a. </a:t>
            </a:r>
            <a:r>
              <a:rPr lang="en-US" sz="2400" b="1" dirty="0" err="1">
                <a:latin typeface="Times New Roman" panose="02020603050405020304" pitchFamily="18" charset="0"/>
                <a:cs typeface="Times New Roman" panose="02020603050405020304" pitchFamily="18" charset="0"/>
              </a:rPr>
              <a:t>Nghệ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thuật</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khéo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léo</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chi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hậu</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phản</a:t>
            </a:r>
            <a:r>
              <a:rPr lang="en-US" sz="2400" dirty="0">
                <a:latin typeface="Times New Roman" panose="02020603050405020304" pitchFamily="18" charset="0"/>
                <a:cs typeface="Times New Roman" panose="02020603050405020304" pitchFamily="18" charset="0"/>
              </a:rPr>
              <a:t>.</a:t>
            </a:r>
          </a:p>
          <a:p>
            <a:r>
              <a:rPr lang="en-US" sz="2400" b="1" dirty="0">
                <a:latin typeface="Times New Roman" panose="02020603050405020304" pitchFamily="18" charset="0"/>
                <a:cs typeface="Times New Roman" panose="02020603050405020304" pitchFamily="18" charset="0"/>
              </a:rPr>
              <a:t>b. </a:t>
            </a:r>
            <a:r>
              <a:rPr lang="en-US" sz="2400" b="1" dirty="0" err="1">
                <a:latin typeface="Times New Roman" panose="02020603050405020304" pitchFamily="18" charset="0"/>
                <a:cs typeface="Times New Roman" panose="02020603050405020304" pitchFamily="18" charset="0"/>
              </a:rPr>
              <a:t>Nội</a:t>
            </a:r>
            <a:r>
              <a:rPr lang="en-US" sz="2400" b="1" dirty="0">
                <a:latin typeface="Times New Roman" panose="02020603050405020304" pitchFamily="18" charset="0"/>
                <a:cs typeface="Times New Roman" panose="02020603050405020304" pitchFamily="18" charset="0"/>
              </a:rPr>
              <a:t> dung, ý </a:t>
            </a:r>
            <a:r>
              <a:rPr lang="en-US" sz="2400" b="1" dirty="0" err="1">
                <a:latin typeface="Times New Roman" panose="02020603050405020304" pitchFamily="18" charset="0"/>
                <a:cs typeface="Times New Roman" panose="02020603050405020304" pitchFamily="18" charset="0"/>
              </a:rPr>
              <a:t>nghĩa</a:t>
            </a:r>
            <a:r>
              <a:rPr lang="en-US" sz="2400" b="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ca </a:t>
            </a:r>
            <a:r>
              <a:rPr lang="en-US" sz="2400" dirty="0" err="1">
                <a:latin typeface="Times New Roman" panose="02020603050405020304" pitchFamily="18" charset="0"/>
                <a:cs typeface="Times New Roman" panose="02020603050405020304" pitchFamily="18" charset="0"/>
              </a:rPr>
              <a:t>ngợi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lam, </a:t>
            </a:r>
            <a:r>
              <a:rPr lang="en-US" sz="2400" dirty="0" err="1">
                <a:latin typeface="Times New Roman" panose="02020603050405020304" pitchFamily="18" charset="0"/>
                <a:cs typeface="Times New Roman" panose="02020603050405020304" pitchFamily="18" charset="0"/>
              </a:rPr>
              <a: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 Ý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muốn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gửi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gắm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niềm</a:t>
            </a:r>
            <a:r>
              <a:rPr lang="en-US" sz="2400" dirty="0">
                <a:latin typeface="Times New Roman" panose="02020603050405020304" pitchFamily="18" charset="0"/>
                <a:cs typeface="Times New Roman" panose="02020603050405020304" pitchFamily="18" charset="0"/>
              </a:rPr>
              <a:t> tin ở </a:t>
            </a:r>
            <a:r>
              <a:rPr lang="en-US" sz="2400" dirty="0" err="1">
                <a:latin typeface="Times New Roman" panose="02020603050405020304" pitchFamily="18" charset="0"/>
                <a:cs typeface="Times New Roman" panose="02020603050405020304" pitchFamily="18" charset="0"/>
              </a:rPr>
              <a:t>hiền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may </a:t>
            </a:r>
            <a:r>
              <a:rPr lang="en-US" sz="2400" dirty="0" err="1">
                <a:latin typeface="Times New Roman" panose="02020603050405020304" pitchFamily="18" charset="0"/>
                <a:cs typeface="Times New Roman" panose="02020603050405020304" pitchFamily="18" charset="0"/>
              </a:rPr>
              <a:t>mắn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1383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P spid="12" grpId="0" animBg="1"/>
      <p:bldP spid="1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10" name="Rounded Rectangle 10">
            <a:extLst>
              <a:ext uri="{FF2B5EF4-FFF2-40B4-BE49-F238E27FC236}">
                <a16:creationId xmlns:a16="http://schemas.microsoft.com/office/drawing/2014/main" xmlns="" id="{8F598916-8006-4C7C-9B49-64095B47F0CF}"/>
              </a:ext>
            </a:extLst>
          </p:cNvPr>
          <p:cNvSpPr>
            <a:spLocks noChangeArrowheads="1"/>
          </p:cNvSpPr>
          <p:nvPr/>
        </p:nvSpPr>
        <p:spPr bwMode="auto">
          <a:xfrm>
            <a:off x="196774" y="325121"/>
            <a:ext cx="4809941" cy="628832"/>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 name="Rounded Rectangle 10">
            <a:extLst>
              <a:ext uri="{FF2B5EF4-FFF2-40B4-BE49-F238E27FC236}">
                <a16:creationId xmlns:a16="http://schemas.microsoft.com/office/drawing/2014/main" xmlns="" id="{64C0BD86-3DD1-4F89-9238-D16A34095921}"/>
              </a:ext>
            </a:extLst>
          </p:cNvPr>
          <p:cNvSpPr>
            <a:spLocks noChangeArrowheads="1"/>
          </p:cNvSpPr>
          <p:nvPr/>
        </p:nvSpPr>
        <p:spPr bwMode="auto">
          <a:xfrm>
            <a:off x="404138" y="1504819"/>
            <a:ext cx="6886847" cy="628832"/>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569030" y="2533338"/>
            <a:ext cx="11360373" cy="3866696"/>
          </a:xfrm>
          <a:prstGeom prst="roundRect">
            <a:avLst>
              <a:gd name="adj" fmla="val 16667"/>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69C3DC16-0908-4A91-99DC-0B26A2188E88}"/>
              </a:ext>
            </a:extLst>
          </p:cNvPr>
          <p:cNvSpPr txBox="1"/>
          <p:nvPr/>
        </p:nvSpPr>
        <p:spPr>
          <a:xfrm>
            <a:off x="569030" y="1594174"/>
            <a:ext cx="189562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00050" algn="l"/>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a:t>
            </a:r>
          </a:p>
        </p:txBody>
      </p:sp>
      <p:sp>
        <p:nvSpPr>
          <p:cNvPr id="7" name="TextBox 6">
            <a:extLst>
              <a:ext uri="{FF2B5EF4-FFF2-40B4-BE49-F238E27FC236}">
                <a16:creationId xmlns:a16="http://schemas.microsoft.com/office/drawing/2014/main" xmlns="" id="{74AB77EA-1ADC-498B-A772-BDB7E2E1C4C7}"/>
              </a:ext>
            </a:extLst>
          </p:cNvPr>
          <p:cNvSpPr txBox="1"/>
          <p:nvPr/>
        </p:nvSpPr>
        <p:spPr>
          <a:xfrm>
            <a:off x="844061" y="2943192"/>
            <a:ext cx="11085342" cy="3046988"/>
          </a:xfrm>
          <a:prstGeom prst="rect">
            <a:avLst/>
          </a:prstGeom>
          <a:noFill/>
        </p:spPr>
        <p:txBody>
          <a:bodyPr wrap="square">
            <a:spAutoFit/>
          </a:bodyPr>
          <a:lstStyle/>
          <a:p>
            <a:r>
              <a:rPr kumimoji="0" lang="en-US" sz="24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anh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hỏi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sự</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bèn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nằn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nì</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với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em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xin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đổi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lấy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mảnh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vườn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cây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khế</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ngọt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em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thương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anh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cũng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bằng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lòng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đổi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Đến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mùa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khế</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chim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phượng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hoàng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đến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anh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xua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đuổi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ầm</a:t>
            </a:r>
            <a:r>
              <a:rPr lang="en-US" sz="2400" i="1" dirty="0">
                <a:latin typeface="Times New Roman" panose="02020603050405020304" pitchFamily="18" charset="0"/>
                <a:cs typeface="Times New Roman" panose="02020603050405020304" pitchFamily="18" charset="0"/>
              </a:rPr>
              <a:t> ĩ, </a:t>
            </a:r>
            <a:r>
              <a:rPr lang="en-US" sz="2400" i="1" dirty="0" err="1">
                <a:latin typeface="Times New Roman" panose="02020603050405020304" pitchFamily="18" charset="0"/>
                <a:cs typeface="Times New Roman" panose="02020603050405020304" pitchFamily="18" charset="0"/>
              </a:rPr>
              <a:t>chim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bèn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nói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trước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rằng</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ctr"/>
            <a:r>
              <a:rPr lang="en-US" sz="2400" i="1" dirty="0" err="1">
                <a:latin typeface="Times New Roman" panose="02020603050405020304" pitchFamily="18" charset="0"/>
                <a:cs typeface="Times New Roman" panose="02020603050405020304" pitchFamily="18" charset="0"/>
              </a:rPr>
              <a:t>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quả</a:t>
            </a:r>
            <a:r>
              <a:rPr lang="en-US" sz="2400" i="1" dirty="0">
                <a:latin typeface="Times New Roman" panose="02020603050405020304" pitchFamily="18" charset="0"/>
                <a:cs typeface="Times New Roman" panose="02020603050405020304" pitchFamily="18" charset="0"/>
              </a:rPr>
              <a:t>,</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cục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vàng</a:t>
            </a:r>
            <a:r>
              <a:rPr lang="en-US" sz="2400" i="1" dirty="0">
                <a:latin typeface="Times New Roman" panose="02020603050405020304" pitchFamily="18" charset="0"/>
                <a:cs typeface="Times New Roman" panose="02020603050405020304" pitchFamily="18" charset="0"/>
              </a:rPr>
              <a:t>,</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     May </a:t>
            </a:r>
            <a:r>
              <a:rPr lang="en-US" sz="2400" i="1" dirty="0" err="1">
                <a:latin typeface="Times New Roman" panose="02020603050405020304" pitchFamily="18" charset="0"/>
                <a:cs typeface="Times New Roman" panose="02020603050405020304" pitchFamily="18" charset="0"/>
              </a:rPr>
              <a:t>túi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ba</a:t>
            </a:r>
            <a:r>
              <a:rPr lang="en-US" sz="2400" i="1" dirty="0">
                <a:latin typeface="Times New Roman" panose="02020603050405020304" pitchFamily="18" charset="0"/>
                <a:cs typeface="Times New Roman" panose="02020603050405020304" pitchFamily="18" charset="0"/>
              </a:rPr>
              <a:t> gang,</a:t>
            </a:r>
            <a:br>
              <a:rPr lang="en-US" sz="2400" i="1" dirty="0">
                <a:latin typeface="Times New Roman" panose="02020603050405020304" pitchFamily="18" charset="0"/>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Mang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đựng</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6F26167D-FC0E-4C1E-8459-5AA6C47DD108}"/>
              </a:ext>
            </a:extLst>
          </p:cNvPr>
          <p:cNvSpPr txBox="1"/>
          <p:nvPr/>
        </p:nvSpPr>
        <p:spPr>
          <a:xfrm>
            <a:off x="1809456" y="1590462"/>
            <a:ext cx="611241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00050" algn="l"/>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hỏi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8" name="TextBox 7">
            <a:extLst>
              <a:ext uri="{FF2B5EF4-FFF2-40B4-BE49-F238E27FC236}">
                <a16:creationId xmlns:a16="http://schemas.microsoft.com/office/drawing/2014/main" xmlns="" id="{DC10BA7D-FA97-444B-B7F7-761E2FAD923D}"/>
              </a:ext>
            </a:extLst>
          </p:cNvPr>
          <p:cNvSpPr txBox="1"/>
          <p:nvPr/>
        </p:nvSpPr>
        <p:spPr>
          <a:xfrm>
            <a:off x="404138" y="400179"/>
            <a:ext cx="6130976" cy="461665"/>
          </a:xfrm>
          <a:prstGeom prst="rect">
            <a:avLst/>
          </a:prstGeom>
          <a:noFill/>
        </p:spPr>
        <p:txBody>
          <a:bodyPr wrap="square">
            <a:spAutoFit/>
          </a:bodyPr>
          <a:lstStyle/>
          <a:p>
            <a:r>
              <a:rPr lang="pt-BR"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III. LUYỆN ĐỀ ĐỌC HIỂU: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430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arn(inVertical)">
                                      <p:cBhvr>
                                        <p:cTn id="28" dur="500"/>
                                        <p:tgtEl>
                                          <p:spTgt spid="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3" grpId="0" animBg="1"/>
      <p:bldP spid="5" grpId="0"/>
      <p:bldP spid="7" grpId="0"/>
      <p:bldP spid="9" grpId="0"/>
      <p:bldP spid="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569030" y="1418053"/>
            <a:ext cx="11303180" cy="4637973"/>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69010DF5-60BE-4B76-A164-D426557598AB}"/>
              </a:ext>
            </a:extLst>
          </p:cNvPr>
          <p:cNvSpPr txBox="1"/>
          <p:nvPr/>
        </p:nvSpPr>
        <p:spPr>
          <a:xfrm>
            <a:off x="775741" y="1737080"/>
            <a:ext cx="10616784" cy="4196020"/>
          </a:xfrm>
          <a:prstGeom prst="rect">
            <a:avLst/>
          </a:prstGeom>
          <a:noFill/>
        </p:spPr>
        <p:txBody>
          <a:bodyPr wrap="square">
            <a:spAutoFit/>
          </a:bodyPr>
          <a:lstStyle/>
          <a:p>
            <a:pPr>
              <a:spcAft>
                <a:spcPts val="1560"/>
              </a:spcAft>
            </a:pP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may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giấu</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túi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sáu</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gang.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chở</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hải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bạc</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châu</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báu</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lam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hải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quý</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Anh ta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loay</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hoay</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mãi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bỏ</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Khi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giục</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chở</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vơ</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bạc</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cháu</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báu</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ắp</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túi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sáu</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gang,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quấn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ngang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lưng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giắt</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khắp</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Anh ta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leo</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lưng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đập</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cố</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nạng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suýt</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đâm</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nhào</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xuống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mấy</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1560"/>
              </a:spcAft>
            </a:pP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Khi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liền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lảo</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nghiêng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túi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bạc</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rơi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tõm</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xuống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sóng</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cuốn</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r">
              <a:spcAft>
                <a:spcPts val="1560"/>
              </a:spcAft>
            </a:pP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khế</a:t>
            </a:r>
            <a:r>
              <a:rPr lang="en-US" sz="2400" i="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468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569030" y="1418054"/>
            <a:ext cx="10980545" cy="3618180"/>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3756415-279B-4846-A3F0-F8AB169AFD30}"/>
              </a:ext>
            </a:extLst>
          </p:cNvPr>
          <p:cNvSpPr txBox="1"/>
          <p:nvPr/>
        </p:nvSpPr>
        <p:spPr>
          <a:xfrm>
            <a:off x="733865" y="1829165"/>
            <a:ext cx="10889105" cy="2795958"/>
          </a:xfrm>
          <a:prstGeom prst="rect">
            <a:avLst/>
          </a:prstGeom>
          <a:noFill/>
        </p:spPr>
        <p:txBody>
          <a:bodyPr wrap="square">
            <a:spAutoFit/>
          </a:bodyPr>
          <a:lstStyle/>
          <a:p>
            <a:pPr>
              <a:lnSpc>
                <a:spcPct val="150000"/>
              </a:lnSpc>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1</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p>
          <a:p>
            <a:pPr>
              <a:lnSpc>
                <a:spcPct val="150000"/>
              </a:lnSpc>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2.</a:t>
            </a:r>
            <a:r>
              <a:rPr lang="en-US" sz="2400" dirty="0">
                <a:latin typeface="Times New Roman" panose="02020603050405020304" pitchFamily="18" charset="0"/>
                <a:cs typeface="Times New Roman" panose="02020603050405020304" pitchFamily="18" charset="0"/>
              </a:rPr>
              <a:t> Khi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a:t>
            </a:r>
          </a:p>
          <a:p>
            <a:pPr>
              <a:lnSpc>
                <a:spcPct val="150000"/>
              </a:lnSpc>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chim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đảo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a:t>
            </a:r>
          </a:p>
          <a:p>
            <a:pPr>
              <a:lnSpc>
                <a:spcPct val="150000"/>
              </a:lnSpc>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0439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4C0BD86-3DD1-4F89-9238-D16A34095921}"/>
              </a:ext>
            </a:extLst>
          </p:cNvPr>
          <p:cNvSpPr>
            <a:spLocks noChangeArrowheads="1"/>
          </p:cNvSpPr>
          <p:nvPr/>
        </p:nvSpPr>
        <p:spPr bwMode="auto">
          <a:xfrm>
            <a:off x="4621391" y="299564"/>
            <a:ext cx="2949218"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253218" y="1217915"/>
            <a:ext cx="11746524" cy="5460443"/>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0926B1B5-99B2-4A4B-9486-ED775C08645D}"/>
              </a:ext>
            </a:extLst>
          </p:cNvPr>
          <p:cNvSpPr txBox="1"/>
          <p:nvPr/>
        </p:nvSpPr>
        <p:spPr>
          <a:xfrm>
            <a:off x="5083354" y="383147"/>
            <a:ext cx="220511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9D0EBFFD-7426-4E7F-B759-E39BE9A11FE3}"/>
              </a:ext>
            </a:extLst>
          </p:cNvPr>
          <p:cNvSpPr txBox="1"/>
          <p:nvPr/>
        </p:nvSpPr>
        <p:spPr>
          <a:xfrm>
            <a:off x="495676" y="1415379"/>
            <a:ext cx="11444106" cy="5262979"/>
          </a:xfrm>
          <a:prstGeom prst="rect">
            <a:avLst/>
          </a:prstGeom>
          <a:noFill/>
        </p:spPr>
        <p:txBody>
          <a:bodyPr wrap="square">
            <a:spAutoFit/>
          </a:bodyPr>
          <a:lstStyle/>
          <a:p>
            <a:pPr algn="just">
              <a:tabLst>
                <a:tab pos="1781175" algn="l"/>
              </a:tabLs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Khi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phượng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vơ</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bạc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cháu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báu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đầy</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ắp</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túi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sáu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gang,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quấn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ngang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lưng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giắt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khắp</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lam,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hoang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hoang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may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túi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gang,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đựng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chỗ</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giấu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kim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mẫn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tốt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Hiền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bụng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đền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đáp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xứng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lam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gánh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chịu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1281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248530" y="464695"/>
            <a:ext cx="11694941" cy="5981075"/>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xmlns="" id="{021465A2-F474-432A-B581-2740C13A13FC}"/>
              </a:ext>
            </a:extLst>
          </p:cNvPr>
          <p:cNvSpPr txBox="1"/>
          <p:nvPr/>
        </p:nvSpPr>
        <p:spPr>
          <a:xfrm>
            <a:off x="952500" y="627028"/>
            <a:ext cx="10286999" cy="461665"/>
          </a:xfrm>
          <a:prstGeom prst="rect">
            <a:avLst/>
          </a:prstGeom>
          <a:noFill/>
        </p:spPr>
        <p:txBody>
          <a:bodyPr wrap="square">
            <a:spAutoFit/>
          </a:bodyPr>
          <a:lstStyle/>
          <a:p>
            <a:pPr algn="just"/>
            <a:r>
              <a:rPr lang="en-US" sz="2400" b="1" i="1" dirty="0" err="1">
                <a:solidFill>
                  <a:srgbClr val="0D0D0D"/>
                </a:solidFill>
                <a:effectLst/>
                <a:latin typeface="Times New Roman" panose="02020603050405020304" pitchFamily="18" charset="0"/>
                <a:ea typeface="Times New Roman" panose="02020603050405020304" pitchFamily="18" charset="0"/>
              </a:rPr>
              <a:t>Đề</a:t>
            </a:r>
            <a:r>
              <a:rPr lang="en-US" sz="2400" b="1" i="1" dirty="0">
                <a:solidFill>
                  <a:srgbClr val="0D0D0D"/>
                </a:solidFill>
                <a:effectLst/>
                <a:latin typeface="Times New Roman" panose="02020603050405020304" pitchFamily="18" charset="0"/>
                <a:ea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rPr>
              <a:t>số</a:t>
            </a:r>
            <a:r>
              <a:rPr lang="en-US" sz="2400" b="1" i="1" dirty="0">
                <a:solidFill>
                  <a:srgbClr val="0D0D0D"/>
                </a:solidFill>
                <a:effectLst/>
                <a:latin typeface="Times New Roman" panose="02020603050405020304" pitchFamily="18" charset="0"/>
                <a:ea typeface="Times New Roman" panose="02020603050405020304" pitchFamily="18" charset="0"/>
              </a:rPr>
              <a:t> 02:</a:t>
            </a:r>
            <a:r>
              <a:rPr lang="en-US" sz="2400" dirty="0">
                <a:latin typeface="Times New Roman" panose="02020603050405020304" pitchFamily="18" charset="0"/>
                <a:ea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rPr>
              <a:t>Đọc</a:t>
            </a:r>
            <a:r>
              <a:rPr lang="en-US" sz="2400" b="1" i="1" dirty="0">
                <a:solidFill>
                  <a:srgbClr val="0D0D0D"/>
                </a:solidFill>
                <a:effectLst/>
                <a:latin typeface="Times New Roman" panose="02020603050405020304" pitchFamily="18" charset="0"/>
                <a:ea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rPr>
              <a:t>đoạn</a:t>
            </a:r>
            <a:r>
              <a:rPr lang="en-US" sz="2400" b="1" i="1" dirty="0">
                <a:solidFill>
                  <a:srgbClr val="0D0D0D"/>
                </a:solidFill>
                <a:effectLst/>
                <a:latin typeface="Times New Roman" panose="02020603050405020304" pitchFamily="18" charset="0"/>
                <a:ea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rPr>
              <a:t>trích</a:t>
            </a:r>
            <a:r>
              <a:rPr lang="en-US" sz="2400" b="1" i="1" dirty="0">
                <a:solidFill>
                  <a:srgbClr val="0D0D0D"/>
                </a:solidFill>
                <a:effectLst/>
                <a:latin typeface="Times New Roman" panose="02020603050405020304" pitchFamily="18" charset="0"/>
                <a:ea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rPr>
              <a:t>sau</a:t>
            </a:r>
            <a:r>
              <a:rPr lang="en-US" sz="2400" b="1" i="1" dirty="0">
                <a:solidFill>
                  <a:srgbClr val="0D0D0D"/>
                </a:solidFill>
                <a:effectLst/>
                <a:latin typeface="Times New Roman" panose="02020603050405020304" pitchFamily="18" charset="0"/>
                <a:ea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rPr>
              <a:t>và</a:t>
            </a:r>
            <a:r>
              <a:rPr lang="en-US" sz="2400" b="1" i="1" dirty="0">
                <a:solidFill>
                  <a:srgbClr val="0D0D0D"/>
                </a:solidFill>
                <a:effectLst/>
                <a:latin typeface="Times New Roman" panose="02020603050405020304" pitchFamily="18" charset="0"/>
                <a:ea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rPr>
              <a:t>trả</a:t>
            </a:r>
            <a:r>
              <a:rPr lang="en-US" sz="2400" b="1" i="1" dirty="0">
                <a:solidFill>
                  <a:srgbClr val="0D0D0D"/>
                </a:solidFill>
                <a:effectLst/>
                <a:latin typeface="Times New Roman" panose="02020603050405020304" pitchFamily="18" charset="0"/>
                <a:ea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rPr>
              <a:t>lời</a:t>
            </a:r>
            <a:r>
              <a:rPr lang="en-US" sz="2400" b="1" i="1" dirty="0">
                <a:solidFill>
                  <a:srgbClr val="0D0D0D"/>
                </a:solidFill>
                <a:effectLst/>
                <a:latin typeface="Times New Roman" panose="02020603050405020304" pitchFamily="18" charset="0"/>
                <a:ea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rPr>
              <a:t>các</a:t>
            </a:r>
            <a:r>
              <a:rPr lang="en-US" sz="2400" b="1" i="1" dirty="0">
                <a:solidFill>
                  <a:srgbClr val="0D0D0D"/>
                </a:solidFill>
                <a:effectLst/>
                <a:latin typeface="Times New Roman" panose="02020603050405020304" pitchFamily="18" charset="0"/>
                <a:ea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rPr>
              <a:t>câu</a:t>
            </a:r>
            <a:r>
              <a:rPr lang="en-US" sz="2400" b="1" i="1" dirty="0">
                <a:solidFill>
                  <a:srgbClr val="0D0D0D"/>
                </a:solidFill>
                <a:effectLst/>
                <a:latin typeface="Times New Roman" panose="02020603050405020304" pitchFamily="18" charset="0"/>
                <a:ea typeface="Times New Roman" panose="02020603050405020304" pitchFamily="18" charset="0"/>
              </a:rPr>
              <a:t> </a:t>
            </a:r>
            <a:r>
              <a:rPr lang="en-US" sz="2400" b="1" i="1" dirty="0" err="1">
                <a:solidFill>
                  <a:srgbClr val="0D0D0D"/>
                </a:solidFill>
                <a:effectLst/>
                <a:latin typeface="Times New Roman" panose="02020603050405020304" pitchFamily="18" charset="0"/>
                <a:ea typeface="Times New Roman" panose="02020603050405020304" pitchFamily="18" charset="0"/>
              </a:rPr>
              <a:t>hỏi</a:t>
            </a:r>
            <a:r>
              <a:rPr lang="en-US" sz="2400" b="1" i="1"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xmlns="" id="{CCFA8AF5-6554-40BA-B848-D48D9DB91DAE}"/>
              </a:ext>
            </a:extLst>
          </p:cNvPr>
          <p:cNvSpPr txBox="1"/>
          <p:nvPr/>
        </p:nvSpPr>
        <p:spPr>
          <a:xfrm>
            <a:off x="569030" y="1251026"/>
            <a:ext cx="11374440" cy="4524315"/>
          </a:xfrm>
          <a:prstGeom prst="rect">
            <a:avLst/>
          </a:prstGeom>
          <a:noFill/>
        </p:spPr>
        <p:txBody>
          <a:bodyPr wrap="square">
            <a:spAutoFit/>
          </a:bodyPr>
          <a:lstStyle/>
          <a:p>
            <a:pPr indent="457200" algn="just"/>
            <a:r>
              <a:rPr lang="en-US" sz="2400" i="1" dirty="0">
                <a:effectLst/>
                <a:latin typeface="Times New Roman" panose="02020603050405020304" pitchFamily="18" charset="0"/>
                <a:ea typeface="Times New Roman" panose="02020603050405020304" pitchFamily="18" charset="0"/>
              </a:rPr>
              <a:t>“...</a:t>
            </a:r>
            <a:r>
              <a:rPr lang="en-US" sz="2400" i="1" dirty="0" err="1">
                <a:effectLst/>
                <a:latin typeface="Times New Roman" panose="02020603050405020304" pitchFamily="18" charset="0"/>
                <a:ea typeface="Times New Roman" panose="02020603050405020304" pitchFamily="18" charset="0"/>
              </a:rPr>
              <a:t>Ông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lão</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không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dám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trái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lời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mụ</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Ông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lại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đi</a:t>
            </a:r>
            <a:r>
              <a:rPr lang="en-US" sz="2400" i="1" dirty="0">
                <a:effectLst/>
                <a:latin typeface="Times New Roman" panose="02020603050405020304" pitchFamily="18" charset="0"/>
                <a:ea typeface="Times New Roman" panose="02020603050405020304" pitchFamily="18" charset="0"/>
              </a:rPr>
              <a:t> ra </a:t>
            </a:r>
            <a:r>
              <a:rPr lang="en-US" sz="2400" i="1" dirty="0" err="1">
                <a:effectLst/>
                <a:latin typeface="Times New Roman" panose="02020603050405020304" pitchFamily="18" charset="0"/>
                <a:ea typeface="Times New Roman" panose="02020603050405020304" pitchFamily="18" charset="0"/>
              </a:rPr>
              <a:t>biển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Một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cơn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dông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tố</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kinh</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khủng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kéo</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đến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mặt</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biển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nổi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sóng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ầm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ầm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Ông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lão</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gọi</a:t>
            </a:r>
            <a:r>
              <a:rPr lang="en-US" sz="2400" i="1" dirty="0">
                <a:effectLst/>
                <a:latin typeface="Times New Roman" panose="02020603050405020304" pitchFamily="18" charset="0"/>
                <a:ea typeface="Times New Roman" panose="02020603050405020304" pitchFamily="18" charset="0"/>
              </a:rPr>
              <a:t> con </a:t>
            </a:r>
            <a:r>
              <a:rPr lang="en-US" sz="2400" i="1" dirty="0" err="1">
                <a:effectLst/>
                <a:latin typeface="Times New Roman" panose="02020603050405020304" pitchFamily="18" charset="0"/>
                <a:ea typeface="Times New Roman" panose="02020603050405020304" pitchFamily="18" charset="0"/>
              </a:rPr>
              <a:t>cá</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vàng</a:t>
            </a:r>
            <a:r>
              <a:rPr lang="en-US" sz="2400" i="1" dirty="0">
                <a:effectLst/>
                <a:latin typeface="Times New Roman" panose="02020603050405020304" pitchFamily="18" charset="0"/>
                <a:ea typeface="Times New Roman" panose="02020603050405020304" pitchFamily="18" charset="0"/>
              </a:rPr>
              <a:t>. Con </a:t>
            </a:r>
            <a:r>
              <a:rPr lang="en-US" sz="2400" i="1" dirty="0" err="1">
                <a:effectLst/>
                <a:latin typeface="Times New Roman" panose="02020603050405020304" pitchFamily="18" charset="0"/>
                <a:ea typeface="Times New Roman" panose="02020603050405020304" pitchFamily="18" charset="0"/>
              </a:rPr>
              <a:t>cá</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bơi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đến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hỏi</a:t>
            </a:r>
            <a:r>
              <a:rPr lang="en-US" sz="2400" i="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indent="457200"/>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Ông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lão</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có</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việc</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gì</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thế</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Ông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lão</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cần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gì</a:t>
            </a:r>
            <a:r>
              <a:rPr lang="en-US" sz="2400" i="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indent="457200"/>
            <a:r>
              <a:rPr lang="en-US" sz="2400" i="1" dirty="0" err="1">
                <a:solidFill>
                  <a:srgbClr val="0D0D0D"/>
                </a:solidFill>
                <a:effectLst/>
                <a:latin typeface="Times New Roman" panose="02020603050405020304" pitchFamily="18" charset="0"/>
                <a:ea typeface="Times New Roman" panose="02020603050405020304" pitchFamily="18" charset="0"/>
              </a:rPr>
              <a:t>Ông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lão</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chào</a:t>
            </a:r>
            <a:r>
              <a:rPr lang="en-US" sz="2400" i="1" dirty="0">
                <a:solidFill>
                  <a:srgbClr val="0D0D0D"/>
                </a:solidFill>
                <a:effectLst/>
                <a:latin typeface="Times New Roman" panose="02020603050405020304" pitchFamily="18" charset="0"/>
                <a:ea typeface="Times New Roman" panose="02020603050405020304" pitchFamily="18" charset="0"/>
              </a:rPr>
              <a:t> con </a:t>
            </a:r>
            <a:r>
              <a:rPr lang="en-US" sz="2400" i="1" dirty="0" err="1">
                <a:solidFill>
                  <a:srgbClr val="0D0D0D"/>
                </a:solidFill>
                <a:effectLst/>
                <a:latin typeface="Times New Roman" panose="02020603050405020304" pitchFamily="18" charset="0"/>
                <a:ea typeface="Times New Roman" panose="02020603050405020304" pitchFamily="18" charset="0"/>
              </a:rPr>
              <a:t>cá</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và</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nói</a:t>
            </a:r>
            <a:r>
              <a:rPr lang="en-US" sz="2400" i="1"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indent="457200"/>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Cá</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ơi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giúp</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tôi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với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Thương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tôi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với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Tôi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sống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làm</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sao</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được</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với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mụ</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vợ</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quái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ác</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này</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Bây</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giờ</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mụ</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không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muốn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làm</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nữ</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hoàng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nữa</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mụ</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muốn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làm</a:t>
            </a:r>
            <a:r>
              <a:rPr lang="en-US" sz="2400" i="1" dirty="0">
                <a:solidFill>
                  <a:srgbClr val="0D0D0D"/>
                </a:solidFill>
                <a:effectLst/>
                <a:latin typeface="Times New Roman" panose="02020603050405020304" pitchFamily="18" charset="0"/>
                <a:ea typeface="Times New Roman" panose="02020603050405020304" pitchFamily="18" charset="0"/>
              </a:rPr>
              <a:t> Long </a:t>
            </a:r>
            <a:r>
              <a:rPr lang="en-US" sz="2400" i="1" dirty="0" err="1">
                <a:solidFill>
                  <a:srgbClr val="0D0D0D"/>
                </a:solidFill>
                <a:effectLst/>
                <a:latin typeface="Times New Roman" panose="02020603050405020304" pitchFamily="18" charset="0"/>
                <a:ea typeface="Times New Roman" panose="02020603050405020304" pitchFamily="18" charset="0"/>
              </a:rPr>
              <a:t>Vương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ngự</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trên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mặt</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biển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để</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bắt</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cá</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vàng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phải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hầu</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hạ</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mụ</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và</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làm</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theo</a:t>
            </a:r>
            <a:r>
              <a:rPr lang="en-US" sz="2400" i="1" dirty="0">
                <a:solidFill>
                  <a:srgbClr val="0D0D0D"/>
                </a:solidFill>
                <a:effectLst/>
                <a:latin typeface="Times New Roman" panose="02020603050405020304" pitchFamily="18" charset="0"/>
                <a:ea typeface="Times New Roman" panose="02020603050405020304" pitchFamily="18" charset="0"/>
              </a:rPr>
              <a:t> ý </a:t>
            </a:r>
            <a:r>
              <a:rPr lang="en-US" sz="2400" i="1" dirty="0" err="1">
                <a:solidFill>
                  <a:srgbClr val="0D0D0D"/>
                </a:solidFill>
                <a:effectLst/>
                <a:latin typeface="Times New Roman" panose="02020603050405020304" pitchFamily="18" charset="0"/>
                <a:ea typeface="Times New Roman" panose="02020603050405020304" pitchFamily="18" charset="0"/>
              </a:rPr>
              <a:t>của</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mụ</a:t>
            </a:r>
            <a:r>
              <a:rPr lang="en-US" sz="2400" i="1"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indent="457200"/>
            <a:r>
              <a:rPr lang="en-US" sz="2400" i="1" dirty="0">
                <a:solidFill>
                  <a:srgbClr val="0D0D0D"/>
                </a:solidFill>
                <a:effectLst/>
                <a:latin typeface="Times New Roman" panose="02020603050405020304" pitchFamily="18" charset="0"/>
                <a:ea typeface="Times New Roman" panose="02020603050405020304" pitchFamily="18" charset="0"/>
              </a:rPr>
              <a:t>Con </a:t>
            </a:r>
            <a:r>
              <a:rPr lang="en-US" sz="2400" i="1" dirty="0" err="1">
                <a:solidFill>
                  <a:srgbClr val="0D0D0D"/>
                </a:solidFill>
                <a:effectLst/>
                <a:latin typeface="Times New Roman" panose="02020603050405020304" pitchFamily="18" charset="0"/>
                <a:ea typeface="Times New Roman" panose="02020603050405020304" pitchFamily="18" charset="0"/>
              </a:rPr>
              <a:t>cá</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vàng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không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nói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gì</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quẫy</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đuôi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lặn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sâu</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xuống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đáy</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biển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Ông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lão</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đứng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trên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bờ</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đợi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mãi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không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thấy</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nó</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lên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trả</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lời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mới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trở</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về</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Đến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nơi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ông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sửng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sốt</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lâu</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đài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cung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điện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biến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đâu</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mất</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trước</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mắt</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ông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lão</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lại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thấy</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túp</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lều</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nát</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ngày</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xưa</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và</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trên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bậc</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cửa</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mụ</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vợ</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đang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ngồi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trước</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cái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máng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lợn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sứt</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mẻ</a:t>
            </a:r>
            <a:r>
              <a:rPr lang="en-US" sz="2400" i="1" dirty="0">
                <a:solidFill>
                  <a:srgbClr val="0D0D0D"/>
                </a:solidFill>
                <a:effectLst/>
                <a:latin typeface="Times New Roman" panose="02020603050405020304" pitchFamily="18" charset="0"/>
                <a:ea typeface="Times New Roman" panose="02020603050405020304" pitchFamily="18" charset="0"/>
              </a:rPr>
              <a:t>.</a:t>
            </a:r>
            <a:r>
              <a:rPr lang="en-US" sz="2400" dirty="0">
                <a:solidFill>
                  <a:srgbClr val="0D0D0D"/>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indent="457200"/>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Trích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Ông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lão</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đánh</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cá</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và</a:t>
            </a:r>
            <a:r>
              <a:rPr lang="en-US" sz="2400" i="1" dirty="0">
                <a:solidFill>
                  <a:srgbClr val="0D0D0D"/>
                </a:solidFill>
                <a:effectLst/>
                <a:latin typeface="Times New Roman" panose="02020603050405020304" pitchFamily="18" charset="0"/>
                <a:ea typeface="Times New Roman" panose="02020603050405020304" pitchFamily="18" charset="0"/>
              </a:rPr>
              <a:t> con </a:t>
            </a:r>
            <a:r>
              <a:rPr lang="en-US" sz="2400" i="1" dirty="0" err="1">
                <a:solidFill>
                  <a:srgbClr val="0D0D0D"/>
                </a:solidFill>
                <a:effectLst/>
                <a:latin typeface="Times New Roman" panose="02020603050405020304" pitchFamily="18" charset="0"/>
                <a:ea typeface="Times New Roman" panose="02020603050405020304" pitchFamily="18" charset="0"/>
              </a:rPr>
              <a:t>cá</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vàng</a:t>
            </a:r>
            <a:r>
              <a:rPr lang="en-US" sz="2400" i="1" dirty="0">
                <a:solidFill>
                  <a:srgbClr val="0D0D0D"/>
                </a:solidFill>
                <a:effectLst/>
                <a:latin typeface="Times New Roman" panose="02020603050405020304" pitchFamily="18" charset="0"/>
                <a:ea typeface="Times New Roman" panose="02020603050405020304" pitchFamily="18" charset="0"/>
              </a:rPr>
              <a:t>”</a:t>
            </a:r>
            <a:r>
              <a:rPr lang="en-US" sz="2400" dirty="0">
                <a:solidFill>
                  <a:srgbClr val="0D0D0D"/>
                </a:solidFill>
                <a:effectLst/>
                <a:latin typeface="Times New Roman" panose="02020603050405020304" pitchFamily="18" charset="0"/>
                <a:ea typeface="Times New Roman" panose="02020603050405020304" pitchFamily="18" charset="0"/>
              </a:rPr>
              <a:t> – </a:t>
            </a:r>
            <a:r>
              <a:rPr lang="en-US" sz="2400" dirty="0" err="1">
                <a:solidFill>
                  <a:srgbClr val="0D0D0D"/>
                </a:solidFill>
                <a:effectLst/>
                <a:latin typeface="Times New Roman" panose="02020603050405020304" pitchFamily="18" charset="0"/>
                <a:ea typeface="Times New Roman" panose="02020603050405020304" pitchFamily="18" charset="0"/>
              </a:rPr>
              <a:t>Puskin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kể</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9978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491783" y="1065627"/>
            <a:ext cx="11388508" cy="4491111"/>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xmlns="" id="{99899A71-15FD-4D17-B646-CA1D321C651B}"/>
              </a:ext>
            </a:extLst>
          </p:cNvPr>
          <p:cNvSpPr txBox="1"/>
          <p:nvPr/>
        </p:nvSpPr>
        <p:spPr>
          <a:xfrm>
            <a:off x="850884" y="1477023"/>
            <a:ext cx="11029407" cy="3903954"/>
          </a:xfrm>
          <a:prstGeom prst="rect">
            <a:avLst/>
          </a:prstGeom>
          <a:noFill/>
        </p:spPr>
        <p:txBody>
          <a:bodyPr wrap="square">
            <a:spAutoFit/>
          </a:bodyPr>
          <a:lstStyle/>
          <a:p>
            <a:pPr algn="just">
              <a:lnSpc>
                <a:spcPct val="150000"/>
              </a:lnSpc>
            </a:pPr>
            <a:r>
              <a:rPr lang="en-US" sz="2400" b="1" dirty="0" err="1">
                <a:solidFill>
                  <a:srgbClr val="0D0D0D"/>
                </a:solidFill>
                <a:effectLst/>
                <a:latin typeface="Times New Roman" panose="02020603050405020304" pitchFamily="18" charset="0"/>
                <a:ea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rPr>
              <a:t> 1</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Xác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định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phương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thức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biểu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đạt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chính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đoạn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trích</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50000"/>
              </a:lnSpc>
            </a:pPr>
            <a:r>
              <a:rPr lang="en-US" sz="2400" b="1" dirty="0" err="1">
                <a:solidFill>
                  <a:srgbClr val="0D0D0D"/>
                </a:solidFill>
                <a:effectLst/>
                <a:latin typeface="Times New Roman" panose="02020603050405020304" pitchFamily="18" charset="0"/>
                <a:ea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rPr>
              <a:t> 2:</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rPr>
              <a:t> ra </a:t>
            </a:r>
            <a:r>
              <a:rPr lang="en-US" sz="2400" dirty="0" err="1">
                <a:solidFill>
                  <a:srgbClr val="0D0D0D"/>
                </a:solidFill>
                <a:effectLst/>
                <a:latin typeface="Times New Roman" panose="02020603050405020304" pitchFamily="18" charset="0"/>
                <a:ea typeface="Times New Roman" panose="02020603050405020304" pitchFamily="18" charset="0"/>
              </a:rPr>
              <a:t>yếu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tố</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kì</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ảo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đoạn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trích</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50000"/>
              </a:lnSpc>
            </a:pPr>
            <a:r>
              <a:rPr lang="en-US" sz="2400" b="1" dirty="0" err="1">
                <a:solidFill>
                  <a:srgbClr val="0D0D0D"/>
                </a:solidFill>
                <a:effectLst/>
                <a:latin typeface="Times New Roman" panose="02020603050405020304" pitchFamily="18" charset="0"/>
                <a:ea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rPr>
              <a:t> 3:</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rPr>
              <a:t> ra </a:t>
            </a:r>
            <a:r>
              <a:rPr lang="en-US" sz="2400" dirty="0" err="1">
                <a:solidFill>
                  <a:srgbClr val="0D0D0D"/>
                </a:solidFill>
                <a:effectLst/>
                <a:latin typeface="Times New Roman" panose="02020603050405020304" pitchFamily="18" charset="0"/>
                <a:ea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nêu</a:t>
            </a:r>
            <a:r>
              <a:rPr lang="en-US" sz="2400" dirty="0">
                <a:solidFill>
                  <a:srgbClr val="0D0D0D"/>
                </a:solidFill>
                <a:effectLst/>
                <a:latin typeface="Times New Roman" panose="02020603050405020304" pitchFamily="18" charset="0"/>
                <a:ea typeface="Times New Roman" panose="02020603050405020304" pitchFamily="18" charset="0"/>
              </a:rPr>
              <a:t> ý </a:t>
            </a:r>
            <a:r>
              <a:rPr lang="en-US" sz="2400" dirty="0" err="1">
                <a:solidFill>
                  <a:srgbClr val="0D0D0D"/>
                </a:solidFill>
                <a:effectLst/>
                <a:latin typeface="Times New Roman" panose="02020603050405020304" pitchFamily="18" charset="0"/>
                <a:ea typeface="Times New Roman" panose="02020603050405020304" pitchFamily="18" charset="0"/>
              </a:rPr>
              <a:t>nghĩa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chi </a:t>
            </a:r>
            <a:r>
              <a:rPr lang="en-US" sz="2400" dirty="0" err="1">
                <a:solidFill>
                  <a:srgbClr val="0D0D0D"/>
                </a:solidFill>
                <a:effectLst/>
                <a:latin typeface="Times New Roman" panose="02020603050405020304" pitchFamily="18" charset="0"/>
                <a:ea typeface="Times New Roman" panose="02020603050405020304" pitchFamily="18" charset="0"/>
              </a:rPr>
              <a:t>tiết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miêu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tả</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cảnh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biển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trước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đòi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hỏi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mụ</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vợ</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ông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lão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đoạn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trích</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50000"/>
              </a:lnSpc>
            </a:pPr>
            <a:r>
              <a:rPr lang="en-US" sz="2400" b="1" dirty="0" err="1">
                <a:solidFill>
                  <a:srgbClr val="0D0D0D"/>
                </a:solidFill>
                <a:effectLst/>
                <a:latin typeface="Times New Roman" panose="02020603050405020304" pitchFamily="18" charset="0"/>
                <a:ea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rPr>
              <a:t> 4:</a:t>
            </a:r>
            <a:r>
              <a:rPr lang="en-US" sz="2400" dirty="0">
                <a:solidFill>
                  <a:srgbClr val="0D0D0D"/>
                </a:solidFill>
                <a:effectLst/>
                <a:latin typeface="Times New Roman" panose="02020603050405020304" pitchFamily="18" charset="0"/>
                <a:ea typeface="Times New Roman" panose="02020603050405020304" pitchFamily="18" charset="0"/>
              </a:rPr>
              <a:t> Theo </a:t>
            </a:r>
            <a:r>
              <a:rPr lang="en-US" sz="2400" dirty="0" err="1">
                <a:solidFill>
                  <a:srgbClr val="0D0D0D"/>
                </a:solidFill>
                <a:effectLst/>
                <a:latin typeface="Times New Roman" panose="02020603050405020304" pitchFamily="18" charset="0"/>
                <a:ea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vì</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sao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cá</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vàng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đáp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ứng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yêu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cầu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mụ</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vợ</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ông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lão</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algn="just">
              <a:lnSpc>
                <a:spcPct val="150000"/>
              </a:lnSpc>
            </a:pPr>
            <a:r>
              <a:rPr lang="en-US" sz="2400" b="1" dirty="0" err="1">
                <a:solidFill>
                  <a:srgbClr val="0D0D0D"/>
                </a:solidFill>
                <a:effectLst/>
                <a:latin typeface="Times New Roman" panose="02020603050405020304" pitchFamily="18" charset="0"/>
                <a:ea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rPr>
              <a:t> 5:</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kết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cục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mụ</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vợ</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ông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lão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đánh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cá</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đoạn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trích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rút</a:t>
            </a:r>
            <a:r>
              <a:rPr lang="en-US" sz="2400" dirty="0">
                <a:solidFill>
                  <a:srgbClr val="0D0D0D"/>
                </a:solidFill>
                <a:effectLst/>
                <a:latin typeface="Times New Roman" panose="02020603050405020304" pitchFamily="18" charset="0"/>
                <a:ea typeface="Times New Roman" panose="02020603050405020304" pitchFamily="18" charset="0"/>
              </a:rPr>
              <a:t> ra </a:t>
            </a:r>
            <a:r>
              <a:rPr lang="en-US" sz="2400" dirty="0" err="1">
                <a:solidFill>
                  <a:srgbClr val="0D0D0D"/>
                </a:solidFill>
                <a:effectLst/>
                <a:latin typeface="Times New Roman" panose="02020603050405020304" pitchFamily="18" charset="0"/>
                <a:ea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học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gì</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thân</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3368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2590800" y="1524000"/>
            <a:ext cx="1403350" cy="1266825"/>
          </a:xfrm>
          <a:prstGeom prst="rect">
            <a:avLst/>
          </a:prstGeom>
          <a:no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WordArt 40"/>
          <p:cNvSpPr>
            <a:spLocks noChangeArrowheads="1" noChangeShapeType="1" noTextEdit="1"/>
          </p:cNvSpPr>
          <p:nvPr/>
        </p:nvSpPr>
        <p:spPr bwMode="auto">
          <a:xfrm>
            <a:off x="347829" y="739382"/>
            <a:ext cx="11496341" cy="2821055"/>
          </a:xfrm>
          <a:prstGeom prst="rect">
            <a:avLst/>
          </a:prstGeom>
        </p:spPr>
        <p:txBody>
          <a:bodyPr wrap="none" fromWordArt="1">
            <a:prstTxWarp prst="textPlain">
              <a:avLst>
                <a:gd name="adj" fmla="val 50000"/>
              </a:avLst>
            </a:prstTxWarp>
            <a:scene3d>
              <a:camera prst="isometricOffAxis1Righ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ÔN TẬP ĐỌC</a:t>
            </a:r>
            <a:r>
              <a:rPr kumimoji="0" lang="en-US" sz="3600" b="1" i="0" u="none" strike="noStrike" kern="10" cap="none" spc="0" normalizeH="0" noProof="0" dirty="0">
                <a:ln w="19050">
                  <a:solidFill>
                    <a:srgbClr val="0000FF"/>
                  </a:solidFill>
                  <a:round/>
                  <a:headEnd/>
                  <a:tailEnd/>
                </a:ln>
                <a:solidFill>
                  <a:srgbClr val="FF0000"/>
                </a:solidFill>
                <a:effectLst/>
                <a:uLnTx/>
                <a:uFillTx/>
                <a:latin typeface="Times New Roman"/>
                <a:ea typeface="+mn-ea"/>
                <a:cs typeface="Times New Roman"/>
              </a:rPr>
              <a:t> HIỂU VĂN BẢN</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kern="10" dirty="0">
                <a:ln w="19050">
                  <a:solidFill>
                    <a:srgbClr val="0000FF"/>
                  </a:solidFill>
                  <a:round/>
                  <a:headEnd/>
                  <a:tailEnd/>
                </a:ln>
                <a:solidFill>
                  <a:srgbClr val="FF0000"/>
                </a:solidFill>
                <a:latin typeface="Times New Roman"/>
                <a:cs typeface="Times New Roman"/>
              </a:rPr>
              <a:t>THẠCH SANH</a:t>
            </a: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 </a:t>
            </a:r>
          </a:p>
        </p:txBody>
      </p:sp>
      <p:sp>
        <p:nvSpPr>
          <p:cNvPr id="2" name="Rectangle: Diagonal Corners Snipped 1">
            <a:extLst>
              <a:ext uri="{FF2B5EF4-FFF2-40B4-BE49-F238E27FC236}">
                <a16:creationId xmlns:a16="http://schemas.microsoft.com/office/drawing/2014/main" xmlns="" id="{EA5B83A7-7560-4611-9213-4A7696BD1A23}"/>
              </a:ext>
            </a:extLst>
          </p:cNvPr>
          <p:cNvSpPr/>
          <p:nvPr/>
        </p:nvSpPr>
        <p:spPr>
          <a:xfrm>
            <a:off x="261599" y="3798406"/>
            <a:ext cx="3837327" cy="2627828"/>
          </a:xfrm>
          <a:prstGeom prst="snip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6" name="Rectangle: Diagonal Corners Snipped 5">
            <a:extLst>
              <a:ext uri="{FF2B5EF4-FFF2-40B4-BE49-F238E27FC236}">
                <a16:creationId xmlns:a16="http://schemas.microsoft.com/office/drawing/2014/main" xmlns="" id="{BE1A2058-919C-43A5-8F88-8C46940CA351}"/>
              </a:ext>
            </a:extLst>
          </p:cNvPr>
          <p:cNvSpPr/>
          <p:nvPr/>
        </p:nvSpPr>
        <p:spPr>
          <a:xfrm>
            <a:off x="4107306" y="4012815"/>
            <a:ext cx="3955790" cy="2627828"/>
          </a:xfrm>
          <a:prstGeom prst="snip2Diag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Diagonal Corners Snipped 6">
            <a:extLst>
              <a:ext uri="{FF2B5EF4-FFF2-40B4-BE49-F238E27FC236}">
                <a16:creationId xmlns:a16="http://schemas.microsoft.com/office/drawing/2014/main" xmlns="" id="{CF1B567F-287F-4FBE-B3E7-23A45508EE9E}"/>
              </a:ext>
            </a:extLst>
          </p:cNvPr>
          <p:cNvSpPr/>
          <p:nvPr/>
        </p:nvSpPr>
        <p:spPr>
          <a:xfrm>
            <a:off x="8093075" y="4302177"/>
            <a:ext cx="3949023" cy="2510851"/>
          </a:xfrm>
          <a:prstGeom prst="snip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6A572664-6006-49D6-97EB-C94D3E41996E}"/>
              </a:ext>
            </a:extLst>
          </p:cNvPr>
          <p:cNvPicPr>
            <a:picLocks noChangeAspect="1"/>
          </p:cNvPicPr>
          <p:nvPr/>
        </p:nvPicPr>
        <p:blipFill>
          <a:blip r:embed="rId3"/>
          <a:stretch>
            <a:fillRect/>
          </a:stretch>
        </p:blipFill>
        <p:spPr>
          <a:xfrm>
            <a:off x="4447160" y="4206467"/>
            <a:ext cx="3342807" cy="2240523"/>
          </a:xfrm>
          <a:prstGeom prst="rect">
            <a:avLst/>
          </a:prstGeom>
        </p:spPr>
      </p:pic>
      <p:pic>
        <p:nvPicPr>
          <p:cNvPr id="3" name="Picture 2">
            <a:extLst>
              <a:ext uri="{FF2B5EF4-FFF2-40B4-BE49-F238E27FC236}">
                <a16:creationId xmlns:a16="http://schemas.microsoft.com/office/drawing/2014/main" xmlns="" id="{E5D8B564-E207-4827-AA7D-5C0E61BEE7F7}"/>
              </a:ext>
            </a:extLst>
          </p:cNvPr>
          <p:cNvPicPr>
            <a:picLocks noChangeAspect="1"/>
          </p:cNvPicPr>
          <p:nvPr/>
        </p:nvPicPr>
        <p:blipFill>
          <a:blip r:embed="rId4"/>
          <a:stretch>
            <a:fillRect/>
          </a:stretch>
        </p:blipFill>
        <p:spPr>
          <a:xfrm>
            <a:off x="8389667" y="4452078"/>
            <a:ext cx="3417861" cy="2235007"/>
          </a:xfrm>
          <a:prstGeom prst="rect">
            <a:avLst/>
          </a:prstGeom>
        </p:spPr>
      </p:pic>
      <p:pic>
        <p:nvPicPr>
          <p:cNvPr id="4" name="Picture 3">
            <a:extLst>
              <a:ext uri="{FF2B5EF4-FFF2-40B4-BE49-F238E27FC236}">
                <a16:creationId xmlns:a16="http://schemas.microsoft.com/office/drawing/2014/main" xmlns="" id="{EC1CCE6B-53D5-47E4-B67C-7372FAFC565E}"/>
              </a:ext>
            </a:extLst>
          </p:cNvPr>
          <p:cNvPicPr>
            <a:picLocks noChangeAspect="1"/>
          </p:cNvPicPr>
          <p:nvPr/>
        </p:nvPicPr>
        <p:blipFill>
          <a:blip r:embed="rId5"/>
          <a:stretch>
            <a:fillRect/>
          </a:stretch>
        </p:blipFill>
        <p:spPr>
          <a:xfrm>
            <a:off x="389596" y="4012814"/>
            <a:ext cx="3451347" cy="210580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par>
                                <p:cTn id="13" presetID="6"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par>
                                <p:cTn id="24" presetID="31"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fltVal val="0"/>
                                          </p:val>
                                        </p:tav>
                                        <p:tav tm="100000">
                                          <p:val>
                                            <p:strVal val="#ppt_h"/>
                                          </p:val>
                                        </p:tav>
                                      </p:tavLst>
                                    </p:anim>
                                    <p:anim calcmode="lin" valueType="num">
                                      <p:cBhvr>
                                        <p:cTn id="28" dur="1000" fill="hold"/>
                                        <p:tgtEl>
                                          <p:spTgt spid="8"/>
                                        </p:tgtEl>
                                        <p:attrNameLst>
                                          <p:attrName>style.rotation</p:attrName>
                                        </p:attrNameLst>
                                      </p:cBhvr>
                                      <p:tavLst>
                                        <p:tav tm="0">
                                          <p:val>
                                            <p:fltVal val="90"/>
                                          </p:val>
                                        </p:tav>
                                        <p:tav tm="100000">
                                          <p:val>
                                            <p:fltVal val="0"/>
                                          </p:val>
                                        </p:tav>
                                      </p:tavLst>
                                    </p:anim>
                                    <p:animEffect transition="in" filter="fade">
                                      <p:cBhvr>
                                        <p:cTn id="29" dur="1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2000"/>
                                        <p:tgtEl>
                                          <p:spTgt spid="7"/>
                                        </p:tgtEl>
                                      </p:cBhvr>
                                    </p:animEffect>
                                    <p:anim calcmode="lin" valueType="num">
                                      <p:cBhvr>
                                        <p:cTn id="35" dur="2000" fill="hold"/>
                                        <p:tgtEl>
                                          <p:spTgt spid="7"/>
                                        </p:tgtEl>
                                        <p:attrNameLst>
                                          <p:attrName>ppt_w</p:attrName>
                                        </p:attrNameLst>
                                      </p:cBhvr>
                                      <p:tavLst>
                                        <p:tav tm="0" fmla="#ppt_w*sin(2.5*pi*$)">
                                          <p:val>
                                            <p:fltVal val="0"/>
                                          </p:val>
                                        </p:tav>
                                        <p:tav tm="100000">
                                          <p:val>
                                            <p:fltVal val="1"/>
                                          </p:val>
                                        </p:tav>
                                      </p:tavLst>
                                    </p:anim>
                                    <p:anim calcmode="lin" valueType="num">
                                      <p:cBhvr>
                                        <p:cTn id="36" dur="2000" fill="hold"/>
                                        <p:tgtEl>
                                          <p:spTgt spid="7"/>
                                        </p:tgtEl>
                                        <p:attrNameLst>
                                          <p:attrName>ppt_h</p:attrName>
                                        </p:attrNameLst>
                                      </p:cBhvr>
                                      <p:tavLst>
                                        <p:tav tm="0">
                                          <p:val>
                                            <p:strVal val="#ppt_h"/>
                                          </p:val>
                                        </p:tav>
                                        <p:tav tm="100000">
                                          <p:val>
                                            <p:strVal val="#ppt_h"/>
                                          </p:val>
                                        </p:tav>
                                      </p:tavLst>
                                    </p:anim>
                                  </p:childTnLst>
                                </p:cTn>
                              </p:par>
                              <p:par>
                                <p:cTn id="37" presetID="45"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2000"/>
                                        <p:tgtEl>
                                          <p:spTgt spid="3"/>
                                        </p:tgtEl>
                                      </p:cBhvr>
                                    </p:animEffect>
                                    <p:anim calcmode="lin" valueType="num">
                                      <p:cBhvr>
                                        <p:cTn id="40" dur="2000" fill="hold"/>
                                        <p:tgtEl>
                                          <p:spTgt spid="3"/>
                                        </p:tgtEl>
                                        <p:attrNameLst>
                                          <p:attrName>ppt_w</p:attrName>
                                        </p:attrNameLst>
                                      </p:cBhvr>
                                      <p:tavLst>
                                        <p:tav tm="0" fmla="#ppt_w*sin(2.5*pi*$)">
                                          <p:val>
                                            <p:fltVal val="0"/>
                                          </p:val>
                                        </p:tav>
                                        <p:tav tm="100000">
                                          <p:val>
                                            <p:fltVal val="1"/>
                                          </p:val>
                                        </p:tav>
                                      </p:tavLst>
                                    </p:anim>
                                    <p:anim calcmode="lin" valueType="num">
                                      <p:cBhvr>
                                        <p:cTn id="41"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animBg="1"/>
      <p:bldP spid="6" grpId="0" animBg="1"/>
      <p:bldP spid="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7" name="Rounded Rectangle 10">
            <a:extLst>
              <a:ext uri="{FF2B5EF4-FFF2-40B4-BE49-F238E27FC236}">
                <a16:creationId xmlns:a16="http://schemas.microsoft.com/office/drawing/2014/main" xmlns="" id="{CEB01569-D746-49DD-B1DF-D565B5BF100C}"/>
              </a:ext>
            </a:extLst>
          </p:cNvPr>
          <p:cNvSpPr>
            <a:spLocks noChangeArrowheads="1"/>
          </p:cNvSpPr>
          <p:nvPr/>
        </p:nvSpPr>
        <p:spPr bwMode="auto">
          <a:xfrm>
            <a:off x="269333" y="293439"/>
            <a:ext cx="2893592" cy="725892"/>
          </a:xfrm>
          <a:prstGeom prst="roundRect">
            <a:avLst>
              <a:gd name="adj" fmla="val 16667"/>
            </a:avLst>
          </a:prstGeom>
          <a:solidFill>
            <a:srgbClr val="FFC000"/>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269333" y="1469037"/>
            <a:ext cx="11520921" cy="4706912"/>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59D709C3-31FD-49F8-86F6-BC02D0ACD3AA}"/>
              </a:ext>
            </a:extLst>
          </p:cNvPr>
          <p:cNvSpPr txBox="1"/>
          <p:nvPr/>
        </p:nvSpPr>
        <p:spPr>
          <a:xfrm>
            <a:off x="-1337872" y="434243"/>
            <a:ext cx="6108490" cy="461665"/>
          </a:xfrm>
          <a:prstGeom prst="rect">
            <a:avLst/>
          </a:prstGeom>
          <a:noFill/>
        </p:spPr>
        <p:txBody>
          <a:bodyPr wrap="square">
            <a:spAutoFit/>
          </a:bodyPr>
          <a:lstStyle/>
          <a:p>
            <a:pPr algn="ct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lời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BE492E97-BD15-4437-933C-BE25AAFFC036}"/>
              </a:ext>
            </a:extLst>
          </p:cNvPr>
          <p:cNvSpPr txBox="1"/>
          <p:nvPr/>
        </p:nvSpPr>
        <p:spPr>
          <a:xfrm>
            <a:off x="401746" y="1999217"/>
            <a:ext cx="11260602" cy="3732112"/>
          </a:xfrm>
          <a:prstGeom prst="rect">
            <a:avLst/>
          </a:prstGeom>
          <a:noFill/>
        </p:spPr>
        <p:txBody>
          <a:bodyPr wrap="square">
            <a:spAutoFit/>
          </a:bodyPr>
          <a:lstStyle/>
          <a:p>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PTBĐ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túp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lều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nát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máng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lợn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sứt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mẻ</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3: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400"/>
              <a:buFont typeface="Times New Roman" panose="02020603050405020304" pitchFamily="18" charset="0"/>
              <a:buChar char="-"/>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cơn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dông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kinh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khủng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kéo</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sóng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ầm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ầm</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400"/>
              <a:buFont typeface="Times New Roman" panose="02020603050405020304" pitchFamily="18" charset="0"/>
              <a:buChar char="-"/>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Ý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đòi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quắt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lão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130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5" grpId="0"/>
      <p:bldP spid="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491783" y="1065627"/>
            <a:ext cx="11388508" cy="4810517"/>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A533C55D-EDEF-4436-A8D0-ACDAC8A60EAE}"/>
              </a:ext>
            </a:extLst>
          </p:cNvPr>
          <p:cNvSpPr txBox="1"/>
          <p:nvPr/>
        </p:nvSpPr>
        <p:spPr>
          <a:xfrm>
            <a:off x="640829" y="1418032"/>
            <a:ext cx="11059387" cy="3888052"/>
          </a:xfrm>
          <a:prstGeom prst="rect">
            <a:avLst/>
          </a:prstGeom>
          <a:noFill/>
        </p:spPr>
        <p:txBody>
          <a:bodyPr wrap="square">
            <a:spAutoFit/>
          </a:bodyPr>
          <a:lstStyle/>
          <a:p>
            <a:pPr marL="101600">
              <a:lnSpc>
                <a:spcPct val="115000"/>
              </a:lnSpc>
              <a:spcAft>
                <a:spcPts val="1000"/>
              </a:spcAft>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4: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400"/>
              <a:buFont typeface="Times New Roman" panose="02020603050405020304" pitchFamily="18" charset="0"/>
              <a:buChar char="-"/>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Theo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đòi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lão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đòi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vô</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quắt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tận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SzPts val="1400"/>
              <a:buFont typeface="Times New Roman" panose="02020603050405020304" pitchFamily="18" charset="0"/>
              <a:buChar char="-"/>
            </a:pP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đáp</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đòi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lão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trừng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phạt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thói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lam,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ích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kỉ</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mụ</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kia.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5:</a:t>
            </a:r>
            <a:r>
              <a:rPr lang="en-US" sz="2400" b="1"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750"/>
              </a:spcAft>
              <a:buSzPts val="1400"/>
              <a:buFont typeface="Times New Roman" panose="02020603050405020304" pitchFamily="18" charset="0"/>
              <a:buChar char="-"/>
            </a:pP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lương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thiện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khả</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750"/>
              </a:spcAft>
              <a:buSzPts val="1400"/>
              <a:buFont typeface="Times New Roman" panose="02020603050405020304" pitchFamily="18" charset="0"/>
              <a:buChar char="-"/>
            </a:pP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lam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mù</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quáng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919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134911" y="314793"/>
            <a:ext cx="11857220" cy="6250899"/>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57A7EF2B-810C-417C-BE85-B2EC86B573E7}"/>
              </a:ext>
            </a:extLst>
          </p:cNvPr>
          <p:cNvSpPr txBox="1"/>
          <p:nvPr/>
        </p:nvSpPr>
        <p:spPr>
          <a:xfrm>
            <a:off x="640830" y="479722"/>
            <a:ext cx="9597451" cy="461665"/>
          </a:xfrm>
          <a:prstGeom prst="rect">
            <a:avLst/>
          </a:prstGeom>
          <a:noFill/>
        </p:spPr>
        <p:txBody>
          <a:bodyPr wrap="square">
            <a:spAutoFit/>
          </a:bodyPr>
          <a:lstStyle/>
          <a:p>
            <a:pPr>
              <a:spcAft>
                <a:spcPts val="1560"/>
              </a:spcAft>
            </a:pPr>
            <a:r>
              <a:rPr lang="en-US" sz="2400" b="1" dirty="0" err="1">
                <a:solidFill>
                  <a:srgbClr val="222222"/>
                </a:solidFill>
                <a:effectLst/>
                <a:latin typeface="Times New Roman" panose="02020603050405020304" pitchFamily="18" charset="0"/>
                <a:ea typeface="Times New Roman" panose="02020603050405020304" pitchFamily="18" charset="0"/>
              </a:rPr>
              <a:t>Đề</a:t>
            </a:r>
            <a:r>
              <a:rPr lang="en-US" sz="2400" b="1" dirty="0">
                <a:solidFill>
                  <a:srgbClr val="222222"/>
                </a:solidFill>
                <a:effectLst/>
                <a:latin typeface="Times New Roman" panose="02020603050405020304" pitchFamily="18" charset="0"/>
                <a:ea typeface="Times New Roman" panose="02020603050405020304" pitchFamily="18" charset="0"/>
              </a:rPr>
              <a:t> </a:t>
            </a:r>
            <a:r>
              <a:rPr lang="en-US" sz="2400" b="1" dirty="0" err="1">
                <a:solidFill>
                  <a:srgbClr val="222222"/>
                </a:solidFill>
                <a:effectLst/>
                <a:latin typeface="Times New Roman" panose="02020603050405020304" pitchFamily="18" charset="0"/>
                <a:ea typeface="Times New Roman" panose="02020603050405020304" pitchFamily="18" charset="0"/>
              </a:rPr>
              <a:t>số</a:t>
            </a:r>
            <a:r>
              <a:rPr lang="en-US" sz="2400" b="1" dirty="0">
                <a:solidFill>
                  <a:srgbClr val="222222"/>
                </a:solidFill>
                <a:effectLst/>
                <a:latin typeface="Times New Roman" panose="02020603050405020304" pitchFamily="18" charset="0"/>
                <a:ea typeface="Times New Roman" panose="02020603050405020304" pitchFamily="18" charset="0"/>
              </a:rPr>
              <a:t> 03:</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b="1" dirty="0" err="1">
                <a:solidFill>
                  <a:srgbClr val="222222"/>
                </a:solidFill>
                <a:effectLst/>
                <a:latin typeface="Times New Roman" panose="02020603050405020304" pitchFamily="18" charset="0"/>
                <a:ea typeface="Times New Roman" panose="02020603050405020304" pitchFamily="18" charset="0"/>
              </a:rPr>
              <a:t>Đọc</a:t>
            </a:r>
            <a:r>
              <a:rPr lang="en-US" sz="2400" b="1" dirty="0">
                <a:solidFill>
                  <a:srgbClr val="222222"/>
                </a:solidFill>
                <a:effectLst/>
                <a:latin typeface="Times New Roman" panose="02020603050405020304" pitchFamily="18" charset="0"/>
                <a:ea typeface="Times New Roman" panose="02020603050405020304" pitchFamily="18" charset="0"/>
              </a:rPr>
              <a:t> </a:t>
            </a:r>
            <a:r>
              <a:rPr lang="en-US" sz="2400" b="1" dirty="0" err="1">
                <a:solidFill>
                  <a:srgbClr val="222222"/>
                </a:solidFill>
                <a:effectLst/>
                <a:latin typeface="Times New Roman" panose="02020603050405020304" pitchFamily="18" charset="0"/>
                <a:ea typeface="Times New Roman" panose="02020603050405020304" pitchFamily="18" charset="0"/>
              </a:rPr>
              <a:t>đoạn</a:t>
            </a:r>
            <a:r>
              <a:rPr lang="en-US" sz="2400" b="1" dirty="0">
                <a:solidFill>
                  <a:srgbClr val="222222"/>
                </a:solidFill>
                <a:effectLst/>
                <a:latin typeface="Times New Roman" panose="02020603050405020304" pitchFamily="18" charset="0"/>
                <a:ea typeface="Times New Roman" panose="02020603050405020304" pitchFamily="18" charset="0"/>
              </a:rPr>
              <a:t> </a:t>
            </a:r>
            <a:r>
              <a:rPr lang="en-US" sz="2400" b="1" dirty="0" err="1">
                <a:solidFill>
                  <a:srgbClr val="222222"/>
                </a:solidFill>
                <a:effectLst/>
                <a:latin typeface="Times New Roman" panose="02020603050405020304" pitchFamily="18" charset="0"/>
                <a:ea typeface="Times New Roman" panose="02020603050405020304" pitchFamily="18" charset="0"/>
              </a:rPr>
              <a:t>trích</a:t>
            </a:r>
            <a:r>
              <a:rPr lang="en-US" sz="2400" b="1" dirty="0">
                <a:solidFill>
                  <a:srgbClr val="222222"/>
                </a:solidFill>
                <a:effectLst/>
                <a:latin typeface="Times New Roman" panose="02020603050405020304" pitchFamily="18" charset="0"/>
                <a:ea typeface="Times New Roman" panose="02020603050405020304" pitchFamily="18" charset="0"/>
              </a:rPr>
              <a:t> </a:t>
            </a:r>
            <a:r>
              <a:rPr lang="en-US" sz="2400" b="1" dirty="0" err="1">
                <a:solidFill>
                  <a:srgbClr val="222222"/>
                </a:solidFill>
                <a:effectLst/>
                <a:latin typeface="Times New Roman" panose="02020603050405020304" pitchFamily="18" charset="0"/>
                <a:ea typeface="Times New Roman" panose="02020603050405020304" pitchFamily="18" charset="0"/>
              </a:rPr>
              <a:t>sau</a:t>
            </a:r>
            <a:r>
              <a:rPr lang="en-US" sz="2400" b="1" dirty="0">
                <a:solidFill>
                  <a:srgbClr val="222222"/>
                </a:solidFill>
                <a:effectLst/>
                <a:latin typeface="Times New Roman" panose="02020603050405020304" pitchFamily="18" charset="0"/>
                <a:ea typeface="Times New Roman" panose="02020603050405020304" pitchFamily="18" charset="0"/>
              </a:rPr>
              <a:t> </a:t>
            </a:r>
            <a:r>
              <a:rPr lang="en-US" sz="2400" b="1" dirty="0" err="1">
                <a:solidFill>
                  <a:srgbClr val="222222"/>
                </a:solidFill>
                <a:effectLst/>
                <a:latin typeface="Times New Roman" panose="02020603050405020304" pitchFamily="18" charset="0"/>
                <a:ea typeface="Times New Roman" panose="02020603050405020304" pitchFamily="18" charset="0"/>
              </a:rPr>
              <a:t>và</a:t>
            </a:r>
            <a:r>
              <a:rPr lang="en-US" sz="2400" b="1" dirty="0">
                <a:solidFill>
                  <a:srgbClr val="222222"/>
                </a:solidFill>
                <a:effectLst/>
                <a:latin typeface="Times New Roman" panose="02020603050405020304" pitchFamily="18" charset="0"/>
                <a:ea typeface="Times New Roman" panose="02020603050405020304" pitchFamily="18" charset="0"/>
              </a:rPr>
              <a:t> </a:t>
            </a:r>
            <a:r>
              <a:rPr lang="en-US" sz="2400" b="1" dirty="0" err="1">
                <a:solidFill>
                  <a:srgbClr val="222222"/>
                </a:solidFill>
                <a:effectLst/>
                <a:latin typeface="Times New Roman" panose="02020603050405020304" pitchFamily="18" charset="0"/>
                <a:ea typeface="Times New Roman" panose="02020603050405020304" pitchFamily="18" charset="0"/>
              </a:rPr>
              <a:t>trả</a:t>
            </a:r>
            <a:r>
              <a:rPr lang="en-US" sz="2400" b="1" dirty="0">
                <a:solidFill>
                  <a:srgbClr val="222222"/>
                </a:solidFill>
                <a:effectLst/>
                <a:latin typeface="Times New Roman" panose="02020603050405020304" pitchFamily="18" charset="0"/>
                <a:ea typeface="Times New Roman" panose="02020603050405020304" pitchFamily="18" charset="0"/>
              </a:rPr>
              <a:t> </a:t>
            </a:r>
            <a:r>
              <a:rPr lang="en-US" sz="2400" b="1" dirty="0" err="1">
                <a:solidFill>
                  <a:srgbClr val="222222"/>
                </a:solidFill>
                <a:effectLst/>
                <a:latin typeface="Times New Roman" panose="02020603050405020304" pitchFamily="18" charset="0"/>
                <a:ea typeface="Times New Roman" panose="02020603050405020304" pitchFamily="18" charset="0"/>
              </a:rPr>
              <a:t>lời</a:t>
            </a:r>
            <a:r>
              <a:rPr lang="en-US" sz="2400" b="1" dirty="0">
                <a:solidFill>
                  <a:srgbClr val="222222"/>
                </a:solidFill>
                <a:effectLst/>
                <a:latin typeface="Times New Roman" panose="02020603050405020304" pitchFamily="18" charset="0"/>
                <a:ea typeface="Times New Roman" panose="02020603050405020304" pitchFamily="18" charset="0"/>
              </a:rPr>
              <a:t> </a:t>
            </a:r>
            <a:r>
              <a:rPr lang="en-US" sz="2400" b="1" dirty="0" err="1">
                <a:solidFill>
                  <a:srgbClr val="222222"/>
                </a:solidFill>
                <a:effectLst/>
                <a:latin typeface="Times New Roman" panose="02020603050405020304" pitchFamily="18" charset="0"/>
                <a:ea typeface="Times New Roman" panose="02020603050405020304" pitchFamily="18" charset="0"/>
              </a:rPr>
              <a:t>các</a:t>
            </a:r>
            <a:r>
              <a:rPr lang="en-US" sz="2400" b="1" dirty="0">
                <a:solidFill>
                  <a:srgbClr val="222222"/>
                </a:solidFill>
                <a:effectLst/>
                <a:latin typeface="Times New Roman" panose="02020603050405020304" pitchFamily="18" charset="0"/>
                <a:ea typeface="Times New Roman" panose="02020603050405020304" pitchFamily="18" charset="0"/>
              </a:rPr>
              <a:t> </a:t>
            </a:r>
            <a:r>
              <a:rPr lang="en-US" sz="2400" b="1" dirty="0" err="1">
                <a:solidFill>
                  <a:srgbClr val="222222"/>
                </a:solidFill>
                <a:effectLst/>
                <a:latin typeface="Times New Roman" panose="02020603050405020304" pitchFamily="18" charset="0"/>
                <a:ea typeface="Times New Roman" panose="02020603050405020304" pitchFamily="18" charset="0"/>
              </a:rPr>
              <a:t>câu</a:t>
            </a:r>
            <a:r>
              <a:rPr lang="en-US" sz="2400" b="1" dirty="0">
                <a:solidFill>
                  <a:srgbClr val="222222"/>
                </a:solidFill>
                <a:effectLst/>
                <a:latin typeface="Times New Roman" panose="02020603050405020304" pitchFamily="18" charset="0"/>
                <a:ea typeface="Times New Roman" panose="02020603050405020304" pitchFamily="18" charset="0"/>
              </a:rPr>
              <a:t> </a:t>
            </a:r>
            <a:r>
              <a:rPr lang="en-US" sz="2400" b="1" dirty="0" err="1">
                <a:solidFill>
                  <a:srgbClr val="222222"/>
                </a:solidFill>
                <a:effectLst/>
                <a:latin typeface="Times New Roman" panose="02020603050405020304" pitchFamily="18" charset="0"/>
                <a:ea typeface="Times New Roman" panose="02020603050405020304" pitchFamily="18" charset="0"/>
              </a:rPr>
              <a:t>hỏi</a:t>
            </a:r>
            <a:r>
              <a:rPr lang="en-US" sz="2400" b="1" dirty="0">
                <a:solidFill>
                  <a:srgbClr val="222222"/>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xmlns="" id="{696A577B-0057-4DB9-B158-627743AE81AD}"/>
              </a:ext>
            </a:extLst>
          </p:cNvPr>
          <p:cNvSpPr txBox="1"/>
          <p:nvPr/>
        </p:nvSpPr>
        <p:spPr>
          <a:xfrm>
            <a:off x="428799" y="941387"/>
            <a:ext cx="11563331" cy="5509200"/>
          </a:xfrm>
          <a:prstGeom prst="rect">
            <a:avLst/>
          </a:prstGeom>
          <a:noFill/>
        </p:spPr>
        <p:txBody>
          <a:bodyPr wrap="square">
            <a:spAutoFit/>
          </a:bodyPr>
          <a:lstStyle/>
          <a:p>
            <a:pPr indent="457200">
              <a:spcAft>
                <a:spcPts val="1560"/>
              </a:spcAft>
            </a:pP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Được</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gặp</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lại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và</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sống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bên</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các</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anh</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nàng</a:t>
            </a:r>
            <a:r>
              <a:rPr lang="en-US" sz="2400" i="1" dirty="0">
                <a:solidFill>
                  <a:srgbClr val="222222"/>
                </a:solidFill>
                <a:effectLst/>
                <a:latin typeface="Times New Roman" panose="02020603050405020304" pitchFamily="18" charset="0"/>
                <a:ea typeface="Times New Roman" panose="02020603050405020304" pitchFamily="18" charset="0"/>
              </a:rPr>
              <a:t>, Li-</a:t>
            </a:r>
            <a:r>
              <a:rPr lang="en-US" sz="2400" i="1" dirty="0" err="1">
                <a:solidFill>
                  <a:srgbClr val="222222"/>
                </a:solidFill>
                <a:effectLst/>
                <a:latin typeface="Times New Roman" panose="02020603050405020304" pitchFamily="18" charset="0"/>
                <a:ea typeface="Times New Roman" panose="02020603050405020304" pitchFamily="18" charset="0"/>
              </a:rPr>
              <a:t>dơ</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càng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nóng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lòng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tìm</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cách</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giải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thoát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cho</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các</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anh</a:t>
            </a:r>
            <a:r>
              <a:rPr lang="en-US" sz="2400" i="1" dirty="0">
                <a:solidFill>
                  <a:srgbClr val="222222"/>
                </a:solidFill>
                <a:effectLst/>
                <a:latin typeface="Times New Roman" panose="02020603050405020304" pitchFamily="18" charset="0"/>
                <a:ea typeface="Times New Roman" panose="02020603050405020304" pitchFamily="18" charset="0"/>
              </a:rPr>
              <a:t>. Ý </a:t>
            </a:r>
            <a:r>
              <a:rPr lang="en-US" sz="2400" i="1" dirty="0" err="1">
                <a:solidFill>
                  <a:srgbClr val="222222"/>
                </a:solidFill>
                <a:effectLst/>
                <a:latin typeface="Times New Roman" panose="02020603050405020304" pitchFamily="18" charset="0"/>
                <a:ea typeface="Times New Roman" panose="02020603050405020304" pitchFamily="18" charset="0"/>
              </a:rPr>
              <a:t>nghĩ</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ấy</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không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phút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nào</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rời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nàng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cả</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Và</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quả</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nhiên</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một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đêm</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nàng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mơ</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thấy</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bà</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tiên</a:t>
            </a:r>
            <a:r>
              <a:rPr lang="en-US" sz="2400" i="1" dirty="0">
                <a:solidFill>
                  <a:srgbClr val="222222"/>
                </a:solidFill>
                <a:effectLst/>
                <a:latin typeface="Times New Roman" panose="02020603050405020304" pitchFamily="18" charset="0"/>
                <a:ea typeface="Times New Roman" panose="02020603050405020304" pitchFamily="18" charset="0"/>
              </a:rPr>
              <a:t> ở </a:t>
            </a:r>
            <a:r>
              <a:rPr lang="en-US" sz="2400" i="1" dirty="0" err="1">
                <a:solidFill>
                  <a:srgbClr val="222222"/>
                </a:solidFill>
                <a:effectLst/>
                <a:latin typeface="Times New Roman" panose="02020603050405020304" pitchFamily="18" charset="0"/>
                <a:ea typeface="Times New Roman" panose="02020603050405020304" pitchFamily="18" charset="0"/>
              </a:rPr>
              <a:t>lâu</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đài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Moóc-gan</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bầy</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cho</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cách</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giải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thoát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các</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anh</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của</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nàng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Bà</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tiên</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nói</a:t>
            </a:r>
            <a:r>
              <a:rPr lang="en-US" sz="2400" i="1" dirty="0">
                <a:solidFill>
                  <a:srgbClr val="222222"/>
                </a:solidFill>
                <a:effectLst/>
                <a:latin typeface="Times New Roman" panose="02020603050405020304" pitchFamily="18" charset="0"/>
                <a:ea typeface="Times New Roman" panose="02020603050405020304" pitchFamily="18" charset="0"/>
              </a:rPr>
              <a:t>: “Con </a:t>
            </a:r>
            <a:r>
              <a:rPr lang="en-US" sz="2400" i="1" dirty="0" err="1">
                <a:solidFill>
                  <a:srgbClr val="222222"/>
                </a:solidFill>
                <a:effectLst/>
                <a:latin typeface="Times New Roman" panose="02020603050405020304" pitchFamily="18" charset="0"/>
                <a:ea typeface="Times New Roman" panose="02020603050405020304" pitchFamily="18" charset="0"/>
              </a:rPr>
              <a:t>phải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hái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cây</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tầm</a:t>
            </a:r>
            <a:r>
              <a:rPr lang="en-US" sz="2400" i="1" dirty="0">
                <a:solidFill>
                  <a:srgbClr val="222222"/>
                </a:solidFill>
                <a:effectLst/>
                <a:latin typeface="Times New Roman" panose="02020603050405020304" pitchFamily="18" charset="0"/>
                <a:ea typeface="Times New Roman" panose="02020603050405020304" pitchFamily="18" charset="0"/>
              </a:rPr>
              <a:t> ma</a:t>
            </a:r>
            <a:r>
              <a:rPr lang="en-US" sz="2400" i="1" baseline="30000" dirty="0">
                <a:solidFill>
                  <a:srgbClr val="222222"/>
                </a:solidFill>
                <a:effectLst/>
                <a:latin typeface="Times New Roman" panose="02020603050405020304" pitchFamily="18" charset="0"/>
                <a:ea typeface="Times New Roman" panose="02020603050405020304" pitchFamily="18" charset="0"/>
              </a:rPr>
              <a:t>[1]</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ngoài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nghĩa</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địa</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và</a:t>
            </a:r>
            <a:r>
              <a:rPr lang="en-US" sz="2400" i="1" dirty="0">
                <a:solidFill>
                  <a:srgbClr val="222222"/>
                </a:solidFill>
                <a:effectLst/>
                <a:latin typeface="Times New Roman" panose="02020603050405020304" pitchFamily="18" charset="0"/>
                <a:ea typeface="Times New Roman" panose="02020603050405020304" pitchFamily="18" charset="0"/>
              </a:rPr>
              <a:t> con </a:t>
            </a:r>
            <a:r>
              <a:rPr lang="en-US" sz="2400" i="1" dirty="0" err="1">
                <a:solidFill>
                  <a:srgbClr val="222222"/>
                </a:solidFill>
                <a:effectLst/>
                <a:latin typeface="Times New Roman" panose="02020603050405020304" pitchFamily="18" charset="0"/>
                <a:ea typeface="Times New Roman" panose="02020603050405020304" pitchFamily="18" charset="0"/>
              </a:rPr>
              <a:t>sẽ</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bị</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phồng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tay</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đau</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đớn</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vô</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cùng</a:t>
            </a:r>
            <a:r>
              <a:rPr lang="en-US" sz="2400" i="1" dirty="0">
                <a:solidFill>
                  <a:srgbClr val="222222"/>
                </a:solidFill>
                <a:effectLst/>
                <a:latin typeface="Times New Roman" panose="02020603050405020304" pitchFamily="18" charset="0"/>
                <a:ea typeface="Times New Roman" panose="02020603050405020304" pitchFamily="18" charset="0"/>
              </a:rPr>
              <a:t>. Con </a:t>
            </a:r>
            <a:r>
              <a:rPr lang="en-US" sz="2400" i="1" dirty="0" err="1">
                <a:solidFill>
                  <a:srgbClr val="222222"/>
                </a:solidFill>
                <a:effectLst/>
                <a:latin typeface="Times New Roman" panose="02020603050405020304" pitchFamily="18" charset="0"/>
                <a:ea typeface="Times New Roman" panose="02020603050405020304" pitchFamily="18" charset="0"/>
              </a:rPr>
              <a:t>hãy</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lấy</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chân</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dẫm</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nát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cây</a:t>
            </a:r>
            <a:r>
              <a:rPr lang="en-US" sz="2400" i="1" dirty="0">
                <a:solidFill>
                  <a:srgbClr val="222222"/>
                </a:solidFill>
                <a:effectLst/>
                <a:latin typeface="Times New Roman" panose="02020603050405020304" pitchFamily="18" charset="0"/>
                <a:ea typeface="Times New Roman" panose="02020603050405020304" pitchFamily="18" charset="0"/>
              </a:rPr>
              <a:t> ra </a:t>
            </a:r>
            <a:r>
              <a:rPr lang="en-US" sz="2400" i="1" dirty="0" err="1">
                <a:solidFill>
                  <a:srgbClr val="222222"/>
                </a:solidFill>
                <a:effectLst/>
                <a:latin typeface="Times New Roman" panose="02020603050405020304" pitchFamily="18" charset="0"/>
                <a:ea typeface="Times New Roman" panose="02020603050405020304" pitchFamily="18" charset="0"/>
              </a:rPr>
              <a:t>và</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được</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một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loại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sợi</a:t>
            </a:r>
            <a:r>
              <a:rPr lang="en-US" sz="2400" i="1" dirty="0">
                <a:solidFill>
                  <a:srgbClr val="222222"/>
                </a:solidFill>
                <a:effectLst/>
                <a:latin typeface="Times New Roman" panose="02020603050405020304" pitchFamily="18" charset="0"/>
                <a:ea typeface="Times New Roman" panose="02020603050405020304" pitchFamily="18" charset="0"/>
              </a:rPr>
              <a:t> gai </a:t>
            </a:r>
            <a:r>
              <a:rPr lang="en-US" sz="2400" i="1" dirty="0" err="1">
                <a:solidFill>
                  <a:srgbClr val="222222"/>
                </a:solidFill>
                <a:effectLst/>
                <a:latin typeface="Times New Roman" panose="02020603050405020304" pitchFamily="18" charset="0"/>
                <a:ea typeface="Times New Roman" panose="02020603050405020304" pitchFamily="18" charset="0"/>
              </a:rPr>
              <a:t>mà</a:t>
            </a:r>
            <a:r>
              <a:rPr lang="en-US" sz="2400" i="1" dirty="0">
                <a:solidFill>
                  <a:srgbClr val="222222"/>
                </a:solidFill>
                <a:effectLst/>
                <a:latin typeface="Times New Roman" panose="02020603050405020304" pitchFamily="18" charset="0"/>
                <a:ea typeface="Times New Roman" panose="02020603050405020304" pitchFamily="18" charset="0"/>
              </a:rPr>
              <a:t> con </a:t>
            </a:r>
            <a:r>
              <a:rPr lang="en-US" sz="2400" i="1" dirty="0" err="1">
                <a:solidFill>
                  <a:srgbClr val="222222"/>
                </a:solidFill>
                <a:effectLst/>
                <a:latin typeface="Times New Roman" panose="02020603050405020304" pitchFamily="18" charset="0"/>
                <a:ea typeface="Times New Roman" panose="02020603050405020304" pitchFamily="18" charset="0"/>
              </a:rPr>
              <a:t>sẽ</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dùng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để</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dệt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mười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một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chiếc</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áo</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dài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tay</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Dệt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xong</a:t>
            </a:r>
            <a:r>
              <a:rPr lang="en-US" sz="2400" i="1" dirty="0">
                <a:solidFill>
                  <a:srgbClr val="222222"/>
                </a:solidFill>
                <a:effectLst/>
                <a:latin typeface="Times New Roman" panose="02020603050405020304" pitchFamily="18" charset="0"/>
                <a:ea typeface="Times New Roman" panose="02020603050405020304" pitchFamily="18" charset="0"/>
              </a:rPr>
              <a:t> con </a:t>
            </a:r>
            <a:r>
              <a:rPr lang="en-US" sz="2400" i="1" dirty="0" err="1">
                <a:solidFill>
                  <a:srgbClr val="222222"/>
                </a:solidFill>
                <a:effectLst/>
                <a:latin typeface="Times New Roman" panose="02020603050405020304" pitchFamily="18" charset="0"/>
                <a:ea typeface="Times New Roman" panose="02020603050405020304" pitchFamily="18" charset="0"/>
              </a:rPr>
              <a:t>quàng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áo</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lên</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mười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một</a:t>
            </a:r>
            <a:r>
              <a:rPr lang="en-US" sz="2400" i="1" dirty="0">
                <a:solidFill>
                  <a:srgbClr val="222222"/>
                </a:solidFill>
                <a:effectLst/>
                <a:latin typeface="Times New Roman" panose="02020603050405020304" pitchFamily="18" charset="0"/>
                <a:ea typeface="Times New Roman" panose="02020603050405020304" pitchFamily="18" charset="0"/>
              </a:rPr>
              <a:t> con </a:t>
            </a:r>
            <a:r>
              <a:rPr lang="en-US" sz="2400" i="1" dirty="0" err="1">
                <a:solidFill>
                  <a:srgbClr val="222222"/>
                </a:solidFill>
                <a:effectLst/>
                <a:latin typeface="Times New Roman" panose="02020603050405020304" pitchFamily="18" charset="0"/>
                <a:ea typeface="Times New Roman" panose="02020603050405020304" pitchFamily="18" charset="0"/>
              </a:rPr>
              <a:t>thiên</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nga</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và</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như</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vậy</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là</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phép</a:t>
            </a:r>
            <a:r>
              <a:rPr lang="en-US" sz="2400" i="1" dirty="0">
                <a:solidFill>
                  <a:srgbClr val="222222"/>
                </a:solidFill>
                <a:effectLst/>
                <a:latin typeface="Times New Roman" panose="02020603050405020304" pitchFamily="18" charset="0"/>
                <a:ea typeface="Times New Roman" panose="02020603050405020304" pitchFamily="18" charset="0"/>
              </a:rPr>
              <a:t> ma </a:t>
            </a:r>
            <a:r>
              <a:rPr lang="en-US" sz="2400" i="1" dirty="0" err="1">
                <a:solidFill>
                  <a:srgbClr val="222222"/>
                </a:solidFill>
                <a:effectLst/>
                <a:latin typeface="Times New Roman" panose="02020603050405020304" pitchFamily="18" charset="0"/>
                <a:ea typeface="Times New Roman" panose="02020603050405020304" pitchFamily="18" charset="0"/>
              </a:rPr>
              <a:t>sẽ</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tiêu</a:t>
            </a:r>
            <a:r>
              <a:rPr lang="en-US" sz="2400" i="1" dirty="0">
                <a:solidFill>
                  <a:srgbClr val="222222"/>
                </a:solidFill>
                <a:effectLst/>
                <a:latin typeface="Times New Roman" panose="02020603050405020304" pitchFamily="18" charset="0"/>
                <a:ea typeface="Times New Roman" panose="02020603050405020304" pitchFamily="18" charset="0"/>
              </a:rPr>
              <a:t> tan. </a:t>
            </a:r>
            <a:r>
              <a:rPr lang="en-US" sz="2400" i="1" dirty="0" err="1">
                <a:solidFill>
                  <a:srgbClr val="222222"/>
                </a:solidFill>
                <a:effectLst/>
                <a:latin typeface="Times New Roman" panose="02020603050405020304" pitchFamily="18" charset="0"/>
                <a:ea typeface="Times New Roman" panose="02020603050405020304" pitchFamily="18" charset="0"/>
              </a:rPr>
              <a:t>Nhưng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đây</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mới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là</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điều</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cấm</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nặng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nề</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nhất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là</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từ</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lúc</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bắt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đầu</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dệt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cho</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đến</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khi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dệt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xong</a:t>
            </a:r>
            <a:r>
              <a:rPr lang="en-US" sz="2400" i="1" dirty="0">
                <a:solidFill>
                  <a:srgbClr val="222222"/>
                </a:solidFill>
                <a:effectLst/>
                <a:latin typeface="Times New Roman" panose="02020603050405020304" pitchFamily="18" charset="0"/>
                <a:ea typeface="Times New Roman" panose="02020603050405020304" pitchFamily="18" charset="0"/>
              </a:rPr>
              <a:t> con </a:t>
            </a:r>
            <a:r>
              <a:rPr lang="en-US" sz="2400" i="1" dirty="0" err="1">
                <a:solidFill>
                  <a:srgbClr val="222222"/>
                </a:solidFill>
                <a:effectLst/>
                <a:latin typeface="Times New Roman" panose="02020603050405020304" pitchFamily="18" charset="0"/>
                <a:ea typeface="Times New Roman" panose="02020603050405020304" pitchFamily="18" charset="0"/>
              </a:rPr>
              <a:t>không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được</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nói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một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câu</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Nếu</a:t>
            </a:r>
            <a:r>
              <a:rPr lang="en-US" sz="2400" i="1" dirty="0">
                <a:solidFill>
                  <a:srgbClr val="222222"/>
                </a:solidFill>
                <a:effectLst/>
                <a:latin typeface="Times New Roman" panose="02020603050405020304" pitchFamily="18" charset="0"/>
                <a:ea typeface="Times New Roman" panose="02020603050405020304" pitchFamily="18" charset="0"/>
              </a:rPr>
              <a:t> con </a:t>
            </a:r>
            <a:r>
              <a:rPr lang="en-US" sz="2400" i="1" dirty="0" err="1">
                <a:solidFill>
                  <a:srgbClr val="222222"/>
                </a:solidFill>
                <a:effectLst/>
                <a:latin typeface="Times New Roman" panose="02020603050405020304" pitchFamily="18" charset="0"/>
                <a:ea typeface="Times New Roman" panose="02020603050405020304" pitchFamily="18" charset="0"/>
              </a:rPr>
              <a:t>chỉ</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nói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một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tiếng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thôi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thì</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tiếng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nói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đó</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sẽ</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là</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nhát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dao</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đâm</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xuyên</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tim</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các</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anh</a:t>
            </a:r>
            <a:r>
              <a:rPr lang="en-US" sz="2400" i="1" dirty="0">
                <a:solidFill>
                  <a:srgbClr val="222222"/>
                </a:solidFill>
                <a:effectLst/>
                <a:latin typeface="Times New Roman" panose="02020603050405020304" pitchFamily="18" charset="0"/>
                <a:ea typeface="Times New Roman" panose="02020603050405020304" pitchFamily="18" charset="0"/>
              </a:rPr>
              <a:t> con”.</a:t>
            </a:r>
            <a:endParaRPr lang="en-US" sz="2400" dirty="0">
              <a:effectLst/>
              <a:latin typeface="Times New Roman" panose="02020603050405020304" pitchFamily="18" charset="0"/>
              <a:ea typeface="Times New Roman" panose="02020603050405020304" pitchFamily="18" charset="0"/>
            </a:endParaRPr>
          </a:p>
          <a:p>
            <a:pPr indent="457200">
              <a:spcAft>
                <a:spcPts val="1560"/>
              </a:spcAft>
            </a:pPr>
            <a:r>
              <a:rPr lang="en-US" sz="2400" i="1" dirty="0" err="1">
                <a:solidFill>
                  <a:srgbClr val="222222"/>
                </a:solidFill>
                <a:effectLst/>
                <a:latin typeface="Times New Roman" panose="02020603050405020304" pitchFamily="18" charset="0"/>
                <a:ea typeface="Times New Roman" panose="02020603050405020304" pitchFamily="18" charset="0"/>
              </a:rPr>
              <a:t>Nàng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bừng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tỉnh</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và</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bắt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đầu</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làm</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việc</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ngay</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để</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giải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thoát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cho</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các</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anh</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nàng</a:t>
            </a:r>
            <a:r>
              <a:rPr lang="en-US" sz="2400" i="1" dirty="0">
                <a:solidFill>
                  <a:srgbClr val="222222"/>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indent="457200">
              <a:spcAft>
                <a:spcPts val="1560"/>
              </a:spcAft>
            </a:pPr>
            <a:r>
              <a:rPr lang="en-US" sz="2400" i="1" dirty="0">
                <a:solidFill>
                  <a:srgbClr val="222222"/>
                </a:solidFill>
                <a:effectLst/>
                <a:latin typeface="Times New Roman" panose="02020603050405020304" pitchFamily="18" charset="0"/>
                <a:ea typeface="Times New Roman" panose="02020603050405020304" pitchFamily="18" charset="0"/>
              </a:rPr>
              <a:t>Qua </a:t>
            </a:r>
            <a:r>
              <a:rPr lang="en-US" sz="2400" i="1" dirty="0" err="1">
                <a:solidFill>
                  <a:srgbClr val="222222"/>
                </a:solidFill>
                <a:effectLst/>
                <a:latin typeface="Times New Roman" panose="02020603050405020304" pitchFamily="18" charset="0"/>
                <a:ea typeface="Times New Roman" panose="02020603050405020304" pitchFamily="18" charset="0"/>
              </a:rPr>
              <a:t>hai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ngày</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làm</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việc</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cật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lực</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hai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bàn</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tay</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nàng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bị</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phồng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cả</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lên</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đau</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đớn</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vô</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cùng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Nhưng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nàng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đã</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bắt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đầu</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dệt</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những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chiếc</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áo</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dài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tay</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bằng</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sợi</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cây</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tầm</a:t>
            </a:r>
            <a:r>
              <a:rPr lang="en-US" sz="2400" i="1" dirty="0">
                <a:solidFill>
                  <a:srgbClr val="222222"/>
                </a:solidFill>
                <a:effectLst/>
                <a:latin typeface="Times New Roman" panose="02020603050405020304" pitchFamily="18" charset="0"/>
                <a:ea typeface="Times New Roman" panose="02020603050405020304" pitchFamily="18" charset="0"/>
              </a:rPr>
              <a:t> ma </a:t>
            </a:r>
            <a:r>
              <a:rPr lang="en-US" sz="2400" i="1" dirty="0" err="1">
                <a:solidFill>
                  <a:srgbClr val="222222"/>
                </a:solidFill>
                <a:effectLst/>
                <a:latin typeface="Times New Roman" panose="02020603050405020304" pitchFamily="18" charset="0"/>
                <a:ea typeface="Times New Roman" panose="02020603050405020304" pitchFamily="18" charset="0"/>
              </a:rPr>
              <a:t>xanh</a:t>
            </a:r>
            <a:r>
              <a:rPr lang="en-US" sz="2400" i="1" dirty="0">
                <a:solidFill>
                  <a:srgbClr val="222222"/>
                </a:solidFill>
                <a:effectLst/>
                <a:latin typeface="Times New Roman" panose="02020603050405020304" pitchFamily="18" charset="0"/>
                <a:ea typeface="Times New Roman" panose="02020603050405020304" pitchFamily="18" charset="0"/>
              </a:rPr>
              <a:t> </a:t>
            </a:r>
            <a:r>
              <a:rPr lang="en-US" sz="2400" i="1" dirty="0" err="1">
                <a:solidFill>
                  <a:srgbClr val="222222"/>
                </a:solidFill>
                <a:effectLst/>
                <a:latin typeface="Times New Roman" panose="02020603050405020304" pitchFamily="18" charset="0"/>
                <a:ea typeface="Times New Roman" panose="02020603050405020304" pitchFamily="18" charset="0"/>
              </a:rPr>
              <a:t>thẫm</a:t>
            </a:r>
            <a:r>
              <a:rPr lang="en-US" sz="2400" i="1" dirty="0">
                <a:solidFill>
                  <a:srgbClr val="222222"/>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indent="457200">
              <a:spcAft>
                <a:spcPts val="1560"/>
              </a:spcAft>
            </a:pP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Trích</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Bầy</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thiên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nga</a:t>
            </a:r>
            <a:r>
              <a:rPr lang="en-US" sz="2400" dirty="0">
                <a:solidFill>
                  <a:srgbClr val="222222"/>
                </a:solidFill>
                <a:effectLst/>
                <a:latin typeface="Times New Roman" panose="02020603050405020304" pitchFamily="18" charset="0"/>
                <a:ea typeface="Times New Roman" panose="02020603050405020304" pitchFamily="18" charset="0"/>
              </a:rPr>
              <a:t>” – An-</a:t>
            </a:r>
            <a:r>
              <a:rPr lang="en-US" sz="2400" dirty="0" err="1">
                <a:solidFill>
                  <a:srgbClr val="222222"/>
                </a:solidFill>
                <a:effectLst/>
                <a:latin typeface="Times New Roman" panose="02020603050405020304" pitchFamily="18" charset="0"/>
                <a:ea typeface="Times New Roman" panose="02020603050405020304" pitchFamily="18" charset="0"/>
              </a:rPr>
              <a:t>đéc</a:t>
            </a:r>
            <a:r>
              <a:rPr lang="en-US" sz="2400" dirty="0">
                <a:solidFill>
                  <a:srgbClr val="222222"/>
                </a:solidFill>
                <a:effectLst/>
                <a:latin typeface="Times New Roman" panose="02020603050405020304" pitchFamily="18" charset="0"/>
                <a:ea typeface="Times New Roman" panose="02020603050405020304" pitchFamily="18" charset="0"/>
              </a:rPr>
              <a:t>-xen)</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79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491783" y="1454046"/>
            <a:ext cx="11388508" cy="4017364"/>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B7FDF18D-2C4B-42AA-A803-8964F969C274}"/>
              </a:ext>
            </a:extLst>
          </p:cNvPr>
          <p:cNvSpPr txBox="1"/>
          <p:nvPr/>
        </p:nvSpPr>
        <p:spPr>
          <a:xfrm>
            <a:off x="640829" y="2105561"/>
            <a:ext cx="11059387" cy="2554545"/>
          </a:xfrm>
          <a:prstGeom prst="rect">
            <a:avLst/>
          </a:prstGeom>
          <a:noFill/>
        </p:spPr>
        <p:txBody>
          <a:bodyPr wrap="square">
            <a:spAutoFit/>
          </a:bodyPr>
          <a:lstStyle/>
          <a:p>
            <a:pPr>
              <a:spcAft>
                <a:spcPts val="1560"/>
              </a:spcAft>
            </a:pPr>
            <a:r>
              <a:rPr lang="en-US" sz="2400" b="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ra chi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1560"/>
              </a:spcAft>
            </a:pPr>
            <a:r>
              <a:rPr lang="en-US" sz="2400" b="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Li-</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dơ</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dệt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chiếc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áo</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tay</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sợi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tầm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ma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1560"/>
              </a:spcAft>
            </a:pPr>
            <a:r>
              <a:rPr lang="en-US" sz="2400" b="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Li-</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dơ</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thử</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thách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1560"/>
              </a:spcAft>
            </a:pPr>
            <a:r>
              <a:rPr lang="en-US" sz="2400" b="1"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Li-</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dơ</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528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A8972BDD-0327-42B7-9151-63E5F0EFE66C}"/>
              </a:ext>
            </a:extLst>
          </p:cNvPr>
          <p:cNvSpPr>
            <a:spLocks noChangeArrowheads="1"/>
          </p:cNvSpPr>
          <p:nvPr/>
        </p:nvSpPr>
        <p:spPr bwMode="auto">
          <a:xfrm>
            <a:off x="5139433" y="288827"/>
            <a:ext cx="2882348" cy="628832"/>
          </a:xfrm>
          <a:prstGeom prst="roundRect">
            <a:avLst>
              <a:gd name="adj" fmla="val 16667"/>
            </a:avLst>
          </a:prstGeom>
          <a:solidFill>
            <a:schemeClr val="accent6">
              <a:lumMod val="40000"/>
              <a:lumOff val="60000"/>
            </a:schemeClr>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0B17B26B-E4E8-4D13-A0E2-42AB07FF760F}"/>
              </a:ext>
            </a:extLst>
          </p:cNvPr>
          <p:cNvSpPr>
            <a:spLocks noChangeArrowheads="1"/>
          </p:cNvSpPr>
          <p:nvPr/>
        </p:nvSpPr>
        <p:spPr bwMode="auto">
          <a:xfrm>
            <a:off x="2671518" y="1198767"/>
            <a:ext cx="9312663" cy="1621285"/>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F0F287DB-6422-41CD-9326-26176D4F5B84}"/>
              </a:ext>
            </a:extLst>
          </p:cNvPr>
          <p:cNvSpPr txBox="1"/>
          <p:nvPr/>
        </p:nvSpPr>
        <p:spPr>
          <a:xfrm>
            <a:off x="5633790" y="360156"/>
            <a:ext cx="2514600" cy="483017"/>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tab pos="400050" algn="l"/>
              </a:tabLst>
              <a:defRPr/>
            </a:pP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Gợi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ounded Rectangle 10">
            <a:extLst>
              <a:ext uri="{FF2B5EF4-FFF2-40B4-BE49-F238E27FC236}">
                <a16:creationId xmlns:a16="http://schemas.microsoft.com/office/drawing/2014/main" xmlns="" id="{16C50E59-31BB-408E-BF70-84CDA9A0E7D7}"/>
              </a:ext>
            </a:extLst>
          </p:cNvPr>
          <p:cNvSpPr>
            <a:spLocks noChangeArrowheads="1"/>
          </p:cNvSpPr>
          <p:nvPr/>
        </p:nvSpPr>
        <p:spPr bwMode="auto">
          <a:xfrm>
            <a:off x="2425449" y="3429000"/>
            <a:ext cx="9472953" cy="2896849"/>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xmlns="" id="{076224E1-C1D1-48FC-9080-16762F0521AD}"/>
              </a:ext>
            </a:extLst>
          </p:cNvPr>
          <p:cNvSpPr/>
          <p:nvPr/>
        </p:nvSpPr>
        <p:spPr>
          <a:xfrm>
            <a:off x="415636" y="1228756"/>
            <a:ext cx="2255882" cy="159129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xmlns="" id="{773207A1-E5F4-46DE-8220-980407ACFD05}"/>
              </a:ext>
            </a:extLst>
          </p:cNvPr>
          <p:cNvSpPr/>
          <p:nvPr/>
        </p:nvSpPr>
        <p:spPr>
          <a:xfrm>
            <a:off x="293598" y="3429001"/>
            <a:ext cx="2055707" cy="2896848"/>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8D5AF309-1207-4646-838E-90F698707B1E}"/>
              </a:ext>
            </a:extLst>
          </p:cNvPr>
          <p:cNvSpPr txBox="1"/>
          <p:nvPr/>
        </p:nvSpPr>
        <p:spPr>
          <a:xfrm>
            <a:off x="455776" y="1398523"/>
            <a:ext cx="2175602" cy="907749"/>
          </a:xfrm>
          <a:prstGeom prst="rect">
            <a:avLst/>
          </a:prstGeom>
          <a:noFill/>
        </p:spPr>
        <p:txBody>
          <a:bodyPr wrap="square">
            <a:spAutoFit/>
          </a:bodyPr>
          <a:lstStyle/>
          <a:p>
            <a:pPr marR="65405" lvl="0">
              <a:lnSpc>
                <a:spcPct val="115000"/>
              </a:lnSpc>
              <a:spcBef>
                <a:spcPts val="410"/>
              </a:spcBef>
              <a:spcAft>
                <a:spcPts val="600"/>
              </a:spcAft>
              <a:tabLst>
                <a:tab pos="472440" algn="l"/>
              </a:tabLst>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Chi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ảo</a:t>
            </a:r>
            <a:r>
              <a:rPr lang="en-US" sz="2400" dirty="0">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C8D4A3A1-8401-4225-8C6E-AACB5BD3FC8F}"/>
              </a:ext>
            </a:extLst>
          </p:cNvPr>
          <p:cNvSpPr txBox="1"/>
          <p:nvPr/>
        </p:nvSpPr>
        <p:spPr>
          <a:xfrm>
            <a:off x="293597" y="3428999"/>
            <a:ext cx="2255881" cy="2606676"/>
          </a:xfrm>
          <a:prstGeom prst="rect">
            <a:avLst/>
          </a:prstGeom>
          <a:noFill/>
        </p:spPr>
        <p:txBody>
          <a:bodyPr wrap="square">
            <a:spAutoFit/>
          </a:bodyPr>
          <a:lstStyle/>
          <a:p>
            <a:pPr marR="65405" lvl="0">
              <a:lnSpc>
                <a:spcPct val="115000"/>
              </a:lnSpc>
              <a:spcBef>
                <a:spcPts val="410"/>
              </a:spcBef>
              <a:spcAft>
                <a:spcPts val="600"/>
              </a:spcAft>
              <a:tabLst>
                <a:tab pos="472440" algn="l"/>
              </a:tabLst>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Li-</a:t>
            </a:r>
            <a:r>
              <a:rPr lang="en-US" sz="2400" dirty="0" err="1">
                <a:latin typeface="Times New Roman" panose="02020603050405020304" pitchFamily="18" charset="0"/>
                <a:cs typeface="Times New Roman" panose="02020603050405020304" pitchFamily="18" charset="0"/>
              </a:rPr>
              <a:t>dơ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tầm</a:t>
            </a:r>
            <a:r>
              <a:rPr lang="en-US" sz="2400" dirty="0">
                <a:latin typeface="Times New Roman" panose="02020603050405020304" pitchFamily="18" charset="0"/>
                <a:cs typeface="Times New Roman" panose="02020603050405020304" pitchFamily="18" charset="0"/>
              </a:rPr>
              <a:t> ma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4FF2E6ED-8B47-4DCC-8F66-0F845D2328A5}"/>
              </a:ext>
            </a:extLst>
          </p:cNvPr>
          <p:cNvSpPr txBox="1"/>
          <p:nvPr/>
        </p:nvSpPr>
        <p:spPr>
          <a:xfrm>
            <a:off x="2549478" y="3771514"/>
            <a:ext cx="9272780" cy="1687963"/>
          </a:xfrm>
          <a:prstGeom prst="rect">
            <a:avLst/>
          </a:prstGeom>
          <a:noFill/>
        </p:spPr>
        <p:txBody>
          <a:bodyPr wrap="square">
            <a:spAutoFit/>
          </a:bodyPr>
          <a:lstStyle/>
          <a:p>
            <a:pPr>
              <a:lnSpc>
                <a:spcPct val="150000"/>
              </a:lnSpc>
            </a:pPr>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đích</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bé</a:t>
            </a:r>
            <a:r>
              <a:rPr lang="en-US" sz="2400" dirty="0">
                <a:latin typeface="Times New Roman" panose="02020603050405020304" pitchFamily="18" charset="0"/>
                <a:cs typeface="Times New Roman" panose="02020603050405020304" pitchFamily="18" charset="0"/>
              </a:rPr>
              <a:t> Li-</a:t>
            </a:r>
            <a:r>
              <a:rPr lang="en-US" sz="2400" dirty="0" err="1">
                <a:latin typeface="Times New Roman" panose="02020603050405020304" pitchFamily="18" charset="0"/>
                <a:cs typeface="Times New Roman" panose="02020603050405020304" pitchFamily="18" charset="0"/>
              </a:rPr>
              <a:t>dơ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tầm</a:t>
            </a:r>
            <a:r>
              <a:rPr lang="en-US" sz="2400" dirty="0">
                <a:latin typeface="Times New Roman" panose="02020603050405020304" pitchFamily="18" charset="0"/>
                <a:cs typeface="Times New Roman" panose="02020603050405020304" pitchFamily="18" charset="0"/>
              </a:rPr>
              <a:t> ma </a:t>
            </a:r>
            <a:r>
              <a:rPr lang="en-US" sz="2400" dirty="0" err="1">
                <a:latin typeface="Times New Roman" panose="02020603050405020304" pitchFamily="18" charset="0"/>
                <a:cs typeface="Times New Roman" panose="02020603050405020304" pitchFamily="18" charset="0"/>
              </a:rPr>
              <a:t>nhằm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thoát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ma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vốn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thuỷ</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cs typeface="Times New Roman" panose="02020603050405020304" pitchFamily="18" charset="0"/>
              </a:rPr>
              <a:t> quay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a16="http://schemas.microsoft.com/office/drawing/2014/main" xmlns="" id="{FC868F45-0120-4A13-AE3E-264F954EBAA2}"/>
              </a:ext>
            </a:extLst>
          </p:cNvPr>
          <p:cNvSpPr txBox="1"/>
          <p:nvPr/>
        </p:nvSpPr>
        <p:spPr>
          <a:xfrm>
            <a:off x="2795213" y="1398523"/>
            <a:ext cx="8981151" cy="1112933"/>
          </a:xfrm>
          <a:prstGeom prst="rect">
            <a:avLst/>
          </a:prstGeom>
          <a:noFill/>
        </p:spPr>
        <p:txBody>
          <a:bodyPr wrap="square">
            <a:spAutoFit/>
          </a:bodyPr>
          <a:lstStyle/>
          <a:p>
            <a:pPr marL="342900" lvl="0" indent="-342900">
              <a:lnSpc>
                <a:spcPct val="115000"/>
              </a:lnSpc>
              <a:spcAft>
                <a:spcPts val="1560"/>
              </a:spcAft>
              <a:buFont typeface="Times New Roman" panose="02020603050405020304" pitchFamily="18" charset="0"/>
              <a:buChar char="-"/>
              <a:tabLst>
                <a:tab pos="457200" algn="l"/>
              </a:tabLst>
            </a:pP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Chi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mộng</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Li-</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dơ</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trai</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560"/>
              </a:spcAft>
              <a:buFont typeface="Times New Roman" panose="02020603050405020304" pitchFamily="18" charset="0"/>
              <a:buChar char="-"/>
              <a:tabLst>
                <a:tab pos="457200" algn="l"/>
              </a:tabLst>
            </a:pP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Chi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áo</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dệt</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tầm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ma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ma </a:t>
            </a:r>
            <a:r>
              <a:rPr lang="en-US" sz="2400" dirty="0" err="1">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tan.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106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inVertical)">
                                      <p:cBhvr>
                                        <p:cTn id="39" dur="500"/>
                                        <p:tgtEl>
                                          <p:spTgt spid="6"/>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P spid="7" grpId="0" animBg="1"/>
      <p:bldP spid="12" grpId="0" animBg="1"/>
      <p:bldP spid="13" grpId="0"/>
      <p:bldP spid="17" grpId="0"/>
      <p:bldP spid="19" grpId="0"/>
      <p:bldP spid="1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4C0BD86-3DD1-4F89-9238-D16A34095921}"/>
              </a:ext>
            </a:extLst>
          </p:cNvPr>
          <p:cNvSpPr>
            <a:spLocks noChangeArrowheads="1"/>
          </p:cNvSpPr>
          <p:nvPr/>
        </p:nvSpPr>
        <p:spPr bwMode="auto">
          <a:xfrm>
            <a:off x="554963" y="869430"/>
            <a:ext cx="11261900" cy="2559570"/>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554962" y="4212236"/>
            <a:ext cx="11261900" cy="1933731"/>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xmlns="" id="{C0996067-0D6E-40E6-A6D6-A4CFE0868859}"/>
              </a:ext>
            </a:extLst>
          </p:cNvPr>
          <p:cNvSpPr txBox="1"/>
          <p:nvPr/>
        </p:nvSpPr>
        <p:spPr>
          <a:xfrm>
            <a:off x="799984" y="917426"/>
            <a:ext cx="11016878" cy="2241960"/>
          </a:xfrm>
          <a:prstGeom prst="rect">
            <a:avLst/>
          </a:prstGeom>
          <a:noFill/>
        </p:spPr>
        <p:txBody>
          <a:bodyPr wrap="square">
            <a:spAutoFit/>
          </a:bodyPr>
          <a:lstStyle/>
          <a:p>
            <a:pPr>
              <a:lnSpc>
                <a:spcPct val="150000"/>
              </a:lnSpc>
              <a:spcAft>
                <a:spcPts val="1560"/>
              </a:spcAft>
            </a:pPr>
            <a:r>
              <a:rPr lang="en-US" sz="2400" b="1" dirty="0" err="1">
                <a:solidFill>
                  <a:srgbClr val="222222"/>
                </a:solidFill>
                <a:effectLst/>
                <a:latin typeface="Times New Roman" panose="02020603050405020304" pitchFamily="18" charset="0"/>
                <a:ea typeface="Times New Roman" panose="02020603050405020304" pitchFamily="18" charset="0"/>
              </a:rPr>
              <a:t>Câu</a:t>
            </a:r>
            <a:r>
              <a:rPr lang="en-US" sz="2400" b="1" dirty="0">
                <a:solidFill>
                  <a:srgbClr val="222222"/>
                </a:solidFill>
                <a:effectLst/>
                <a:latin typeface="Times New Roman" panose="02020603050405020304" pitchFamily="18" charset="0"/>
                <a:ea typeface="Times New Roman" panose="02020603050405020304" pitchFamily="18" charset="0"/>
              </a:rPr>
              <a:t> 3</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Những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thử</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thách</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cô</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phải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hái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cây</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tầm</a:t>
            </a:r>
            <a:r>
              <a:rPr lang="en-US" sz="2400" dirty="0">
                <a:solidFill>
                  <a:srgbClr val="222222"/>
                </a:solidFill>
                <a:effectLst/>
                <a:latin typeface="Times New Roman" panose="02020603050405020304" pitchFamily="18" charset="0"/>
                <a:ea typeface="Times New Roman" panose="02020603050405020304" pitchFamily="18" charset="0"/>
              </a:rPr>
              <a:t> ma </a:t>
            </a:r>
            <a:r>
              <a:rPr lang="en-US" sz="2400" dirty="0" err="1">
                <a:solidFill>
                  <a:srgbClr val="222222"/>
                </a:solidFill>
                <a:effectLst/>
                <a:latin typeface="Times New Roman" panose="02020603050405020304" pitchFamily="18" charset="0"/>
                <a:ea typeface="Times New Roman" panose="02020603050405020304" pitchFamily="18" charset="0"/>
              </a:rPr>
              <a:t>ngoài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nghĩa</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địa</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sẽ</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bị</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phồng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tay</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đau</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đớn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vô</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cùng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Cô</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phải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lấy</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chân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dẫm</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nát</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cây</a:t>
            </a:r>
            <a:r>
              <a:rPr lang="en-US" sz="2400" dirty="0">
                <a:solidFill>
                  <a:srgbClr val="222222"/>
                </a:solidFill>
                <a:effectLst/>
                <a:latin typeface="Times New Roman" panose="02020603050405020304" pitchFamily="18" charset="0"/>
                <a:ea typeface="Times New Roman" panose="02020603050405020304" pitchFamily="18" charset="0"/>
              </a:rPr>
              <a:t> ra </a:t>
            </a:r>
            <a:r>
              <a:rPr lang="en-US" sz="2400" dirty="0" err="1">
                <a:solidFill>
                  <a:srgbClr val="222222"/>
                </a:solidFill>
                <a:effectLst/>
                <a:latin typeface="Times New Roman" panose="02020603050405020304" pitchFamily="18" charset="0"/>
                <a:ea typeface="Times New Roman" panose="02020603050405020304" pitchFamily="18" charset="0"/>
              </a:rPr>
              <a:t>để</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được</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một</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loại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sợi</a:t>
            </a:r>
            <a:r>
              <a:rPr lang="en-US" sz="2400" dirty="0">
                <a:solidFill>
                  <a:srgbClr val="222222"/>
                </a:solidFill>
                <a:effectLst/>
                <a:latin typeface="Times New Roman" panose="02020603050405020304" pitchFamily="18" charset="0"/>
                <a:ea typeface="Times New Roman" panose="02020603050405020304" pitchFamily="18" charset="0"/>
              </a:rPr>
              <a:t> gai </a:t>
            </a:r>
            <a:r>
              <a:rPr lang="en-US" sz="2400" dirty="0" err="1">
                <a:solidFill>
                  <a:srgbClr val="222222"/>
                </a:solidFill>
                <a:effectLst/>
                <a:latin typeface="Times New Roman" panose="02020603050405020304" pitchFamily="18" charset="0"/>
                <a:ea typeface="Times New Roman" panose="02020603050405020304" pitchFamily="18" charset="0"/>
              </a:rPr>
              <a:t>sẽ</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dùng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để</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dệt</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mười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một</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chiếc</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áo</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dài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tay</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không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được</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nói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nửa</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lời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trong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suốt</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quá</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trình</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dệt</a:t>
            </a:r>
            <a:r>
              <a:rPr lang="en-US" sz="2400" dirty="0">
                <a:solidFill>
                  <a:srgbClr val="222222"/>
                </a:solidFill>
                <a:effectLst/>
                <a:latin typeface="Times New Roman" panose="02020603050405020304" pitchFamily="18" charset="0"/>
                <a:ea typeface="Times New Roman" panose="02020603050405020304" pitchFamily="18" charset="0"/>
              </a:rPr>
              <a:t> 11 </a:t>
            </a:r>
            <a:r>
              <a:rPr lang="en-US" sz="2400" dirty="0" err="1">
                <a:solidFill>
                  <a:srgbClr val="222222"/>
                </a:solidFill>
                <a:effectLst/>
                <a:latin typeface="Times New Roman" panose="02020603050405020304" pitchFamily="18" charset="0"/>
                <a:ea typeface="Times New Roman" panose="02020603050405020304" pitchFamily="18" charset="0"/>
              </a:rPr>
              <a:t>chiếc</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áo</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cho</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các</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anh</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trai</a:t>
            </a:r>
            <a:r>
              <a:rPr lang="en-US" sz="2400" dirty="0">
                <a:solidFill>
                  <a:srgbClr val="222222"/>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xmlns="" id="{A149B913-96D0-4D76-965D-1B92DB8A19F6}"/>
              </a:ext>
            </a:extLst>
          </p:cNvPr>
          <p:cNvSpPr txBox="1"/>
          <p:nvPr/>
        </p:nvSpPr>
        <p:spPr>
          <a:xfrm>
            <a:off x="910650" y="4500080"/>
            <a:ext cx="10726387" cy="1133965"/>
          </a:xfrm>
          <a:prstGeom prst="rect">
            <a:avLst/>
          </a:prstGeom>
          <a:noFill/>
        </p:spPr>
        <p:txBody>
          <a:bodyPr wrap="square">
            <a:spAutoFit/>
          </a:bodyPr>
          <a:lstStyle/>
          <a:p>
            <a:pPr>
              <a:lnSpc>
                <a:spcPct val="150000"/>
              </a:lnSpc>
              <a:spcAft>
                <a:spcPts val="1560"/>
              </a:spcAft>
            </a:pPr>
            <a:r>
              <a:rPr lang="en-US" sz="2400" b="1" dirty="0" err="1">
                <a:solidFill>
                  <a:srgbClr val="222222"/>
                </a:solidFill>
                <a:effectLst/>
                <a:latin typeface="Times New Roman" panose="02020603050405020304" pitchFamily="18" charset="0"/>
                <a:ea typeface="Times New Roman" panose="02020603050405020304" pitchFamily="18" charset="0"/>
              </a:rPr>
              <a:t>Câu</a:t>
            </a:r>
            <a:r>
              <a:rPr lang="en-US" sz="2400" b="1" dirty="0">
                <a:solidFill>
                  <a:srgbClr val="222222"/>
                </a:solidFill>
                <a:effectLst/>
                <a:latin typeface="Times New Roman" panose="02020603050405020304" pitchFamily="18" charset="0"/>
                <a:ea typeface="Times New Roman" panose="02020603050405020304" pitchFamily="18" charset="0"/>
              </a:rPr>
              <a:t> 4: </a:t>
            </a:r>
            <a:r>
              <a:rPr lang="en-US" sz="2400" dirty="0" err="1">
                <a:solidFill>
                  <a:srgbClr val="222222"/>
                </a:solidFill>
                <a:effectLst/>
                <a:latin typeface="Times New Roman" panose="02020603050405020304" pitchFamily="18" charset="0"/>
                <a:ea typeface="Times New Roman" panose="02020603050405020304" pitchFamily="18" charset="0"/>
              </a:rPr>
              <a:t>Bài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học</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về</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tình</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cảm</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anh</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em</a:t>
            </a:r>
            <a:r>
              <a:rPr lang="en-US" sz="2400" dirty="0">
                <a:solidFill>
                  <a:srgbClr val="222222"/>
                </a:solidFill>
                <a:effectLst/>
                <a:latin typeface="Times New Roman" panose="02020603050405020304" pitchFamily="18" charset="0"/>
                <a:ea typeface="Times New Roman" panose="02020603050405020304" pitchFamily="18" charset="0"/>
              </a:rPr>
              <a:t>:</a:t>
            </a:r>
            <a:r>
              <a:rPr lang="en-US" sz="2400" b="1" dirty="0">
                <a:solidFill>
                  <a:srgbClr val="222222"/>
                </a:solidFill>
                <a:effectLst/>
                <a:latin typeface="Times New Roman" panose="02020603050405020304" pitchFamily="18" charset="0"/>
                <a:ea typeface="Times New Roman" panose="02020603050405020304" pitchFamily="18" charset="0"/>
              </a:rPr>
              <a:t> </a:t>
            </a:r>
            <a:r>
              <a:rPr lang="en-US" sz="2400" dirty="0">
                <a:solidFill>
                  <a:srgbClr val="222222"/>
                </a:solidFill>
                <a:effectLst/>
                <a:latin typeface="Times New Roman" panose="02020603050405020304" pitchFamily="18" charset="0"/>
                <a:ea typeface="Times New Roman" panose="02020603050405020304" pitchFamily="18" charset="0"/>
              </a:rPr>
              <a:t>Anh </a:t>
            </a:r>
            <a:r>
              <a:rPr lang="en-US" sz="2400" dirty="0" err="1">
                <a:solidFill>
                  <a:srgbClr val="222222"/>
                </a:solidFill>
                <a:effectLst/>
                <a:latin typeface="Times New Roman" panose="02020603050405020304" pitchFamily="18" charset="0"/>
                <a:ea typeface="Times New Roman" panose="02020603050405020304" pitchFamily="18" charset="0"/>
              </a:rPr>
              <a:t>em</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trong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một</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nhà</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phải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biết</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thương</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yêu</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đùm</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bọc</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lẫn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nhau</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phải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biết</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giúp</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đỡ</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nhau</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khi</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gặp</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hoạn</a:t>
            </a:r>
            <a:r>
              <a:rPr lang="en-US" sz="2400" dirty="0">
                <a:solidFill>
                  <a:srgbClr val="222222"/>
                </a:solidFill>
                <a:effectLst/>
                <a:latin typeface="Times New Roman" panose="02020603050405020304" pitchFamily="18" charset="0"/>
                <a:ea typeface="Times New Roman" panose="02020603050405020304" pitchFamily="18" charset="0"/>
              </a:rPr>
              <a:t> </a:t>
            </a:r>
            <a:r>
              <a:rPr lang="en-US" sz="2400" dirty="0" err="1">
                <a:solidFill>
                  <a:srgbClr val="222222"/>
                </a:solidFill>
                <a:effectLst/>
                <a:latin typeface="Times New Roman" panose="02020603050405020304" pitchFamily="18" charset="0"/>
                <a:ea typeface="Times New Roman" panose="02020603050405020304" pitchFamily="18" charset="0"/>
              </a:rPr>
              <a:t>nạn</a:t>
            </a:r>
            <a:r>
              <a:rPr lang="en-US" sz="2400" dirty="0">
                <a:solidFill>
                  <a:srgbClr val="222222"/>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5719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9"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331688" y="1274165"/>
            <a:ext cx="11540522" cy="5381468"/>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 name="Rounded Rectangle 10">
            <a:extLst>
              <a:ext uri="{FF2B5EF4-FFF2-40B4-BE49-F238E27FC236}">
                <a16:creationId xmlns:a16="http://schemas.microsoft.com/office/drawing/2014/main" xmlns="" id="{B6A4BF60-21EF-42DF-ACD6-37FC5AADAF4C}"/>
              </a:ext>
            </a:extLst>
          </p:cNvPr>
          <p:cNvSpPr>
            <a:spLocks noChangeArrowheads="1"/>
          </p:cNvSpPr>
          <p:nvPr/>
        </p:nvSpPr>
        <p:spPr bwMode="auto">
          <a:xfrm>
            <a:off x="331687" y="328535"/>
            <a:ext cx="2771278" cy="621034"/>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B212F712-F403-4C34-A32C-A3ED1D7FAD09}"/>
              </a:ext>
            </a:extLst>
          </p:cNvPr>
          <p:cNvSpPr txBox="1"/>
          <p:nvPr/>
        </p:nvSpPr>
        <p:spPr>
          <a:xfrm>
            <a:off x="745761" y="364144"/>
            <a:ext cx="3271604" cy="483017"/>
          </a:xfrm>
          <a:prstGeom prst="rect">
            <a:avLst/>
          </a:prstGeom>
          <a:noFill/>
        </p:spPr>
        <p:txBody>
          <a:bodyPr wrap="square">
            <a:spAutoFit/>
          </a:bodyPr>
          <a:lstStyle/>
          <a:p>
            <a:pPr marR="65405">
              <a:lnSpc>
                <a:spcPct val="115000"/>
              </a:lnSpc>
              <a:spcBef>
                <a:spcPts val="410"/>
              </a:spcBef>
              <a:spcAft>
                <a:spcPts val="600"/>
              </a:spcAft>
              <a:tabLst>
                <a:tab pos="472440" algn="l"/>
              </a:tabLst>
            </a:pP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nối</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xmlns="" id="{71731D91-F289-4359-9D8F-208C1C49A4C4}"/>
              </a:ext>
            </a:extLst>
          </p:cNvPr>
          <p:cNvSpPr txBox="1"/>
          <p:nvPr/>
        </p:nvSpPr>
        <p:spPr>
          <a:xfrm>
            <a:off x="629240" y="1274165"/>
            <a:ext cx="10526842" cy="1133965"/>
          </a:xfrm>
          <a:prstGeom prst="rect">
            <a:avLst/>
          </a:prstGeom>
          <a:noFill/>
        </p:spPr>
        <p:txBody>
          <a:bodyPr wrap="square">
            <a:spAutoFit/>
          </a:bodyPr>
          <a:lstStyle/>
          <a:p>
            <a:pPr marL="30480" marR="30480" algn="just">
              <a:lnSpc>
                <a:spcPct val="150000"/>
              </a:lnSpc>
              <a:spcAft>
                <a:spcPts val="1200"/>
              </a:spcAft>
            </a:pPr>
            <a:r>
              <a:rPr lang="pt-BR" sz="2400" b="1" dirty="0">
                <a:effectLst/>
                <a:latin typeface="Times New Roman" panose="02020603050405020304" pitchFamily="18" charset="0"/>
                <a:ea typeface="Times New Roman" panose="02020603050405020304" pitchFamily="18" charset="0"/>
                <a:cs typeface="Times New Roman" panose="02020603050405020304" pitchFamily="18" charset="0"/>
              </a:rPr>
              <a:t>Câu 1.</a:t>
            </a: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khế</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5-7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284C6C3E-C54D-4E3E-8DA2-0CD9D06C362C}"/>
              </a:ext>
            </a:extLst>
          </p:cNvPr>
          <p:cNvSpPr txBox="1"/>
          <p:nvPr/>
        </p:nvSpPr>
        <p:spPr>
          <a:xfrm>
            <a:off x="479685" y="2382666"/>
            <a:ext cx="11083075" cy="3916778"/>
          </a:xfrm>
          <a:prstGeom prst="rect">
            <a:avLst/>
          </a:prstGeom>
          <a:noFill/>
        </p:spPr>
        <p:txBody>
          <a:bodyPr wrap="square">
            <a:spAutoFit/>
          </a:bodyPr>
          <a:lstStyle/>
          <a:p>
            <a:pPr algn="just">
              <a:lnSpc>
                <a:spcPct val="150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rơi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tỏ</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65"/>
              </a:spcBef>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5- 7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665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6" grpId="0"/>
      <p:bldP spid="9" grpId="0"/>
      <p:bldP spid="11"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491783" y="2038662"/>
            <a:ext cx="11388508" cy="3994665"/>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 name="Rounded Rectangle 10">
            <a:extLst>
              <a:ext uri="{FF2B5EF4-FFF2-40B4-BE49-F238E27FC236}">
                <a16:creationId xmlns:a16="http://schemas.microsoft.com/office/drawing/2014/main" xmlns="" id="{7F98E683-F1FF-4797-BD65-08D8E075E598}"/>
              </a:ext>
            </a:extLst>
          </p:cNvPr>
          <p:cNvSpPr>
            <a:spLocks noChangeArrowheads="1"/>
          </p:cNvSpPr>
          <p:nvPr/>
        </p:nvSpPr>
        <p:spPr bwMode="auto">
          <a:xfrm>
            <a:off x="491783" y="632086"/>
            <a:ext cx="3075876" cy="754506"/>
          </a:xfrm>
          <a:prstGeom prst="roundRect">
            <a:avLst>
              <a:gd name="adj" fmla="val 16667"/>
            </a:avLst>
          </a:prstGeom>
          <a:solidFill>
            <a:srgbClr val="FFFF00"/>
          </a:solidFill>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86D944EA-C7AB-4C1D-90BE-334F2AF43BB4}"/>
              </a:ext>
            </a:extLst>
          </p:cNvPr>
          <p:cNvSpPr txBox="1"/>
          <p:nvPr/>
        </p:nvSpPr>
        <p:spPr>
          <a:xfrm>
            <a:off x="745760" y="778506"/>
            <a:ext cx="3075876" cy="461665"/>
          </a:xfrm>
          <a:prstGeom prst="rect">
            <a:avLst/>
          </a:prstGeom>
          <a:noFill/>
        </p:spPr>
        <p:txBody>
          <a:bodyPr wrap="square">
            <a:spAutoFit/>
          </a:bodyPr>
          <a:lstStyle/>
          <a:p>
            <a:r>
              <a:rPr lang="en-US" sz="2400" dirty="0" err="1">
                <a:effectLst/>
                <a:latin typeface="Times New Roman" panose="02020603050405020304" pitchFamily="18" charset="0"/>
                <a:ea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tham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khảo</a:t>
            </a:r>
            <a:r>
              <a:rPr lang="en-US" sz="2400" dirty="0">
                <a:effectLst/>
                <a:latin typeface="Times New Roman" panose="02020603050405020304" pitchFamily="18" charset="0"/>
                <a:ea typeface="Times New Roman" panose="02020603050405020304" pitchFamily="18" charset="0"/>
              </a:rPr>
              <a:t>: </a:t>
            </a:r>
            <a:endParaRPr lang="en-US" sz="2400" dirty="0"/>
          </a:p>
        </p:txBody>
      </p:sp>
      <p:sp>
        <p:nvSpPr>
          <p:cNvPr id="8" name="TextBox 7">
            <a:extLst>
              <a:ext uri="{FF2B5EF4-FFF2-40B4-BE49-F238E27FC236}">
                <a16:creationId xmlns:a16="http://schemas.microsoft.com/office/drawing/2014/main" xmlns="" id="{B1F722B7-CDA2-4D7A-8488-0B28D11688B7}"/>
              </a:ext>
            </a:extLst>
          </p:cNvPr>
          <p:cNvSpPr txBox="1"/>
          <p:nvPr/>
        </p:nvSpPr>
        <p:spPr>
          <a:xfrm>
            <a:off x="513413" y="2459504"/>
            <a:ext cx="11186803" cy="3349956"/>
          </a:xfrm>
          <a:prstGeom prst="rect">
            <a:avLst/>
          </a:prstGeom>
          <a:noFill/>
        </p:spPr>
        <p:txBody>
          <a:bodyPr wrap="square">
            <a:spAutoFit/>
          </a:bodyPr>
          <a:lstStyle/>
          <a:p>
            <a:pPr marL="30480" marR="30480" algn="just">
              <a:lnSpc>
                <a:spcPct val="150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rPr>
              <a:t>Sau </a:t>
            </a:r>
            <a:r>
              <a:rPr lang="en-US" sz="2400" dirty="0" err="1">
                <a:solidFill>
                  <a:srgbClr val="000000"/>
                </a:solidFill>
                <a:effectLst/>
                <a:latin typeface="Times New Roman" panose="02020603050405020304" pitchFamily="18" charset="0"/>
                <a:ea typeface="Times New Roman" panose="02020603050405020304" pitchFamily="18" charset="0"/>
              </a:rPr>
              <a:t>khi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bị</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xuống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biển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trôi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dạt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chiếc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thuyền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đánh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biển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bờ</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anh</a:t>
            </a:r>
            <a:r>
              <a:rPr lang="en-US" sz="2400" dirty="0">
                <a:solidFill>
                  <a:srgbClr val="000000"/>
                </a:solidFill>
                <a:effectLst/>
                <a:latin typeface="Times New Roman" panose="02020603050405020304" pitchFamily="18" charset="0"/>
                <a:ea typeface="Times New Roman" panose="02020603050405020304" pitchFamily="18" charset="0"/>
              </a:rPr>
              <a:t> lang thang </a:t>
            </a:r>
            <a:r>
              <a:rPr lang="en-US" sz="2400" dirty="0" err="1">
                <a:solidFill>
                  <a:srgbClr val="000000"/>
                </a:solidFill>
                <a:effectLst/>
                <a:latin typeface="Times New Roman" panose="02020603050405020304" pitchFamily="18" charset="0"/>
                <a:ea typeface="Times New Roman" panose="02020603050405020304" pitchFamily="18" charset="0"/>
              </a:rPr>
              <a:t>khắp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mọi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trở</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thành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xin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Còn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phần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đợi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mãi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thấy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tìm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tìm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mãi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tìm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mãi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cuối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cùng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hai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gặp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nhau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Mừng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mừng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tủi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tủi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ôm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chặt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ứa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nước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mắt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hận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vô</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cùng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xin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lỗi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chồng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xin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hứa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cuộc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bần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màng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nữa</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0806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43" descr="Firewrk8"/>
          <p:cNvSpPr>
            <a:spLocks noChangeAspect="1" noChangeArrowheads="1"/>
          </p:cNvSpPr>
          <p:nvPr/>
        </p:nvSpPr>
        <p:spPr bwMode="auto">
          <a:xfrm>
            <a:off x="2590800" y="1524000"/>
            <a:ext cx="1403350" cy="1266825"/>
          </a:xfrm>
          <a:prstGeom prst="rect">
            <a:avLst/>
          </a:prstGeom>
          <a:noFill/>
          <a:ln w="9525">
            <a:no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WordArt 40"/>
          <p:cNvSpPr>
            <a:spLocks noChangeArrowheads="1" noChangeShapeType="1" noTextEdit="1"/>
          </p:cNvSpPr>
          <p:nvPr/>
        </p:nvSpPr>
        <p:spPr bwMode="auto">
          <a:xfrm>
            <a:off x="289259" y="1924810"/>
            <a:ext cx="11496341" cy="2821055"/>
          </a:xfrm>
          <a:prstGeom prst="rect">
            <a:avLst/>
          </a:prstGeom>
        </p:spPr>
        <p:txBody>
          <a:bodyPr wrap="none" fromWordArt="1">
            <a:prstTxWarp prst="textPlain">
              <a:avLst>
                <a:gd name="adj" fmla="val 50000"/>
              </a:avLst>
            </a:prstTxWarp>
            <a:scene3d>
              <a:camera prst="isometricOffAxis1Righ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rPr>
              <a:t>ÔN TẬP VĂN BẢN: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kern="10" dirty="0">
                <a:ln w="19050">
                  <a:solidFill>
                    <a:srgbClr val="0000FF"/>
                  </a:solidFill>
                  <a:round/>
                  <a:headEnd/>
                  <a:tailEnd/>
                </a:ln>
                <a:solidFill>
                  <a:srgbClr val="FF0000"/>
                </a:solidFill>
                <a:latin typeface="Times New Roman"/>
                <a:cs typeface="Times New Roman"/>
              </a:rPr>
              <a:t>VUA CHÍCH CHOÈ</a:t>
            </a:r>
            <a:endParaRPr kumimoji="0" lang="en-US" sz="3600" b="1" i="0" u="none" strike="noStrike" kern="10" cap="none" spc="0" normalizeH="0" baseline="0" noProof="0" dirty="0">
              <a:ln w="19050">
                <a:solidFill>
                  <a:srgbClr val="0000FF"/>
                </a:solidFill>
                <a:round/>
                <a:headEnd/>
                <a:tailEnd/>
              </a:ln>
              <a:solidFill>
                <a:srgbClr val="FF0000"/>
              </a:solidFill>
              <a:effectLst/>
              <a:uLnTx/>
              <a:uFillTx/>
              <a:latin typeface="Times New Roman"/>
              <a:ea typeface="+mn-ea"/>
              <a:cs typeface="Times New Roman"/>
            </a:endParaRPr>
          </a:p>
        </p:txBody>
      </p:sp>
      <p:pic>
        <p:nvPicPr>
          <p:cNvPr id="14339" name="Picture 4"/>
          <p:cNvPicPr>
            <a:picLocks noChangeAspect="1"/>
          </p:cNvPicPr>
          <p:nvPr/>
        </p:nvPicPr>
        <p:blipFill>
          <a:blip r:embed="rId3"/>
          <a:srcRect r="52890" b="57091"/>
          <a:stretch>
            <a:fillRect/>
          </a:stretch>
        </p:blipFill>
        <p:spPr bwMode="auto">
          <a:xfrm>
            <a:off x="289259" y="238539"/>
            <a:ext cx="2652713" cy="1811338"/>
          </a:xfrm>
          <a:prstGeom prst="rect">
            <a:avLst/>
          </a:prstGeom>
          <a:noFill/>
          <a:ln w="9525">
            <a:noFill/>
            <a:miter lim="800000"/>
            <a:headEnd/>
            <a:tailEnd/>
          </a:ln>
        </p:spPr>
      </p:pic>
    </p:spTree>
    <p:extLst>
      <p:ext uri="{BB962C8B-B14F-4D97-AF65-F5344CB8AC3E}">
        <p14:creationId xmlns:p14="http://schemas.microsoft.com/office/powerpoint/2010/main" val="13291172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nodePh="1">
                                  <p:stCondLst>
                                    <p:cond delay="0"/>
                                  </p:stCondLst>
                                  <p:endCondLst>
                                    <p:cond evt="begin" delay="0">
                                      <p:tn val="5"/>
                                    </p:cond>
                                  </p:endCondLst>
                                  <p:childTnLst>
                                    <p:animRot by="21600000">
                                      <p:cBhvr>
                                        <p:cTn id="6" dur="5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1" presetClass="exit" presetSubtype="0" fill="hold" grpId="0" nodeType="clickEffect">
                                  <p:stCondLst>
                                    <p:cond delay="0"/>
                                  </p:stCondLst>
                                  <p:childTnLst>
                                    <p:anim calcmode="lin" valueType="num">
                                      <p:cBhvr>
                                        <p:cTn id="10" dur="6000"/>
                                        <p:tgtEl>
                                          <p:spTgt spid="18"/>
                                        </p:tgtEl>
                                        <p:attrNameLst>
                                          <p:attrName>ppt_w</p:attrName>
                                        </p:attrNameLst>
                                      </p:cBhvr>
                                      <p:tavLst>
                                        <p:tav tm="0">
                                          <p:val>
                                            <p:strVal val="ppt_w"/>
                                          </p:val>
                                        </p:tav>
                                        <p:tav tm="100000">
                                          <p:val>
                                            <p:fltVal val="0"/>
                                          </p:val>
                                        </p:tav>
                                      </p:tavLst>
                                    </p:anim>
                                    <p:anim calcmode="lin" valueType="num">
                                      <p:cBhvr>
                                        <p:cTn id="11" dur="6000"/>
                                        <p:tgtEl>
                                          <p:spTgt spid="18"/>
                                        </p:tgtEl>
                                        <p:attrNameLst>
                                          <p:attrName>ppt_h</p:attrName>
                                        </p:attrNameLst>
                                      </p:cBhvr>
                                      <p:tavLst>
                                        <p:tav tm="0">
                                          <p:val>
                                            <p:strVal val="ppt_h"/>
                                          </p:val>
                                        </p:tav>
                                        <p:tav tm="100000">
                                          <p:val>
                                            <p:fltVal val="0"/>
                                          </p:val>
                                        </p:tav>
                                      </p:tavLst>
                                    </p:anim>
                                    <p:anim calcmode="lin" valueType="num">
                                      <p:cBhvr>
                                        <p:cTn id="12" dur="6000"/>
                                        <p:tgtEl>
                                          <p:spTgt spid="18"/>
                                        </p:tgtEl>
                                        <p:attrNameLst>
                                          <p:attrName>style.rotation</p:attrName>
                                        </p:attrNameLst>
                                      </p:cBhvr>
                                      <p:tavLst>
                                        <p:tav tm="0">
                                          <p:val>
                                            <p:fltVal val="0"/>
                                          </p:val>
                                        </p:tav>
                                        <p:tav tm="100000">
                                          <p:val>
                                            <p:fltVal val="90"/>
                                          </p:val>
                                        </p:tav>
                                      </p:tavLst>
                                    </p:anim>
                                    <p:animEffect transition="out" filter="fade">
                                      <p:cBhvr>
                                        <p:cTn id="13" dur="6000"/>
                                        <p:tgtEl>
                                          <p:spTgt spid="18"/>
                                        </p:tgtEl>
                                      </p:cBhvr>
                                    </p:animEffect>
                                    <p:set>
                                      <p:cBhvr>
                                        <p:cTn id="14" dur="1" fill="hold">
                                          <p:stCondLst>
                                            <p:cond delay="5999"/>
                                          </p:stCondLst>
                                        </p:cTn>
                                        <p:tgtEl>
                                          <p:spTgt spid="18"/>
                                        </p:tgtEl>
                                        <p:attrNameLst>
                                          <p:attrName>style.visibility</p:attrName>
                                        </p:attrNameLst>
                                      </p:cBhvr>
                                      <p:to>
                                        <p:strVal val="hidden"/>
                                      </p:to>
                                    </p:set>
                                  </p:childTnLst>
                                </p:cTn>
                              </p:par>
                              <p:par>
                                <p:cTn id="15" presetID="31" presetClass="exit" presetSubtype="0" fill="hold" nodeType="withEffect">
                                  <p:stCondLst>
                                    <p:cond delay="0"/>
                                  </p:stCondLst>
                                  <p:childTnLst>
                                    <p:anim calcmode="lin" valueType="num">
                                      <p:cBhvr>
                                        <p:cTn id="16" dur="6000"/>
                                        <p:tgtEl>
                                          <p:spTgt spid="14339"/>
                                        </p:tgtEl>
                                        <p:attrNameLst>
                                          <p:attrName>ppt_w</p:attrName>
                                        </p:attrNameLst>
                                      </p:cBhvr>
                                      <p:tavLst>
                                        <p:tav tm="0">
                                          <p:val>
                                            <p:strVal val="ppt_w"/>
                                          </p:val>
                                        </p:tav>
                                        <p:tav tm="100000">
                                          <p:val>
                                            <p:fltVal val="0"/>
                                          </p:val>
                                        </p:tav>
                                      </p:tavLst>
                                    </p:anim>
                                    <p:anim calcmode="lin" valueType="num">
                                      <p:cBhvr>
                                        <p:cTn id="17" dur="6000"/>
                                        <p:tgtEl>
                                          <p:spTgt spid="14339"/>
                                        </p:tgtEl>
                                        <p:attrNameLst>
                                          <p:attrName>ppt_h</p:attrName>
                                        </p:attrNameLst>
                                      </p:cBhvr>
                                      <p:tavLst>
                                        <p:tav tm="0">
                                          <p:val>
                                            <p:strVal val="ppt_h"/>
                                          </p:val>
                                        </p:tav>
                                        <p:tav tm="100000">
                                          <p:val>
                                            <p:fltVal val="0"/>
                                          </p:val>
                                        </p:tav>
                                      </p:tavLst>
                                    </p:anim>
                                    <p:anim calcmode="lin" valueType="num">
                                      <p:cBhvr>
                                        <p:cTn id="18" dur="6000"/>
                                        <p:tgtEl>
                                          <p:spTgt spid="14339"/>
                                        </p:tgtEl>
                                        <p:attrNameLst>
                                          <p:attrName>style.rotation</p:attrName>
                                        </p:attrNameLst>
                                      </p:cBhvr>
                                      <p:tavLst>
                                        <p:tav tm="0">
                                          <p:val>
                                            <p:fltVal val="0"/>
                                          </p:val>
                                        </p:tav>
                                        <p:tav tm="100000">
                                          <p:val>
                                            <p:fltVal val="90"/>
                                          </p:val>
                                        </p:tav>
                                      </p:tavLst>
                                    </p:anim>
                                    <p:animEffect transition="out" filter="fade">
                                      <p:cBhvr>
                                        <p:cTn id="19" dur="6000"/>
                                        <p:tgtEl>
                                          <p:spTgt spid="14339"/>
                                        </p:tgtEl>
                                      </p:cBhvr>
                                    </p:animEffect>
                                    <p:set>
                                      <p:cBhvr>
                                        <p:cTn id="20" dur="1" fill="hold">
                                          <p:stCondLst>
                                            <p:cond delay="5999"/>
                                          </p:stCondLst>
                                        </p:cTn>
                                        <p:tgtEl>
                                          <p:spTgt spid="143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01B9C31E-D516-4372-A8B5-D3C42083FDB7}"/>
              </a:ext>
            </a:extLst>
          </p:cNvPr>
          <p:cNvSpPr>
            <a:spLocks noChangeArrowheads="1"/>
          </p:cNvSpPr>
          <p:nvPr/>
        </p:nvSpPr>
        <p:spPr bwMode="auto">
          <a:xfrm>
            <a:off x="569028" y="531136"/>
            <a:ext cx="10088978" cy="628832"/>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00B9E097-E268-480F-90A0-8097A232742A}"/>
              </a:ext>
            </a:extLst>
          </p:cNvPr>
          <p:cNvSpPr>
            <a:spLocks noChangeArrowheads="1"/>
          </p:cNvSpPr>
          <p:nvPr/>
        </p:nvSpPr>
        <p:spPr bwMode="auto">
          <a:xfrm>
            <a:off x="2529590" y="1611983"/>
            <a:ext cx="8695000" cy="2212610"/>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 name="Flowchart: Alternate Process 7">
            <a:extLst>
              <a:ext uri="{FF2B5EF4-FFF2-40B4-BE49-F238E27FC236}">
                <a16:creationId xmlns:a16="http://schemas.microsoft.com/office/drawing/2014/main" xmlns="" id="{30D3A324-6F37-44F5-96C1-DC13B3047650}"/>
              </a:ext>
            </a:extLst>
          </p:cNvPr>
          <p:cNvSpPr/>
          <p:nvPr/>
        </p:nvSpPr>
        <p:spPr>
          <a:xfrm>
            <a:off x="331033" y="1633928"/>
            <a:ext cx="2198557" cy="2190665"/>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1" name="Rounded Rectangle 10">
            <a:extLst>
              <a:ext uri="{FF2B5EF4-FFF2-40B4-BE49-F238E27FC236}">
                <a16:creationId xmlns:a16="http://schemas.microsoft.com/office/drawing/2014/main" xmlns="" id="{0D5CBDB0-509C-451D-B9AD-FF7EC9785998}"/>
              </a:ext>
            </a:extLst>
          </p:cNvPr>
          <p:cNvSpPr>
            <a:spLocks noChangeArrowheads="1"/>
          </p:cNvSpPr>
          <p:nvPr/>
        </p:nvSpPr>
        <p:spPr bwMode="auto">
          <a:xfrm>
            <a:off x="2563183" y="4214227"/>
            <a:ext cx="8661407" cy="1766847"/>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xmlns="" id="{B622A319-AFC7-48BD-8C09-07E10CC53B2D}"/>
              </a:ext>
            </a:extLst>
          </p:cNvPr>
          <p:cNvSpPr/>
          <p:nvPr/>
        </p:nvSpPr>
        <p:spPr>
          <a:xfrm>
            <a:off x="303784" y="4214227"/>
            <a:ext cx="2198556" cy="1766847"/>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endPar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B78C7AF4-1387-480C-88A8-79C1350C579D}"/>
              </a:ext>
            </a:extLst>
          </p:cNvPr>
          <p:cNvSpPr txBox="1"/>
          <p:nvPr/>
        </p:nvSpPr>
        <p:spPr>
          <a:xfrm>
            <a:off x="667929" y="643468"/>
            <a:ext cx="9990077" cy="461665"/>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I. KIẾN THỨC CƠ BẢN VỀ TRUYỆN CỔ TÍCH “VUA CHÍCH CHÒE”</a:t>
            </a:r>
            <a:endParaRPr lang="en-US" sz="24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0587505A-0BFD-4252-B1F8-ACAA47396282}"/>
              </a:ext>
            </a:extLst>
          </p:cNvPr>
          <p:cNvSpPr txBox="1"/>
          <p:nvPr/>
        </p:nvSpPr>
        <p:spPr>
          <a:xfrm>
            <a:off x="967410" y="2359315"/>
            <a:ext cx="271006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xứ</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90CECB11-91AC-4B66-86C6-34B6F5E464AA}"/>
              </a:ext>
            </a:extLst>
          </p:cNvPr>
          <p:cNvSpPr txBox="1"/>
          <p:nvPr/>
        </p:nvSpPr>
        <p:spPr>
          <a:xfrm>
            <a:off x="2716138" y="1666818"/>
            <a:ext cx="8508452" cy="2308324"/>
          </a:xfrm>
          <a:prstGeom prst="rect">
            <a:avLst/>
          </a:prstGeom>
          <a:noFill/>
        </p:spPr>
        <p:txBody>
          <a:bodyPr wrap="square">
            <a:spAutoFit/>
          </a:bodyPr>
          <a:lstStyle/>
          <a:p>
            <a:r>
              <a:rPr lang="en-US" sz="2400" b="1" dirty="0" err="1">
                <a:latin typeface="Times New Roman" panose="02020603050405020304" pitchFamily="18" charset="0"/>
                <a:cs typeface="Times New Roman" panose="02020603050405020304" pitchFamily="18" charset="0"/>
              </a:rPr>
              <a:t>Trích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truyện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cổ</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Gờ</a:t>
            </a:r>
            <a:r>
              <a:rPr lang="en-US" sz="2400" b="1" dirty="0">
                <a:latin typeface="Times New Roman" panose="02020603050405020304" pitchFamily="18" charset="0"/>
                <a:cs typeface="Times New Roman" panose="02020603050405020304" pitchFamily="18" charset="0"/>
              </a:rPr>
              <a:t>- rim”</a:t>
            </a:r>
            <a:r>
              <a:rPr lang="vi-VN" sz="2400" b="1" dirty="0">
                <a:latin typeface="Times New Roman" panose="02020603050405020304" pitchFamily="18" charset="0"/>
                <a:cs typeface="Times New Roman" panose="02020603050405020304" pitchFamily="18" charset="0"/>
              </a:rPr>
              <a:t> Là truyện kể gia đình cho trẻ em</a:t>
            </a:r>
            <a:r>
              <a:rPr lang="vi-VN" sz="2400" dirty="0">
                <a:latin typeface="Times New Roman" panose="02020603050405020304" pitchFamily="18" charset="0"/>
                <a:cs typeface="Times New Roman" panose="02020603050405020304" pitchFamily="18" charset="0"/>
              </a:rPr>
              <a:t> là một tập hợp các </a:t>
            </a:r>
            <a:r>
              <a:rPr lang="vi-VN" sz="2400" dirty="0">
                <a:latin typeface="Times New Roman" panose="02020603050405020304" pitchFamily="18" charset="0"/>
                <a:cs typeface="Times New Roman" panose="02020603050405020304" pitchFamily="18" charset="0"/>
                <a:hlinkClick r:id="rId3" tooltip="Truyện cổ tích">
                  <a:extLst>
                    <a:ext uri="{A12FA001-AC4F-418D-AE19-62706E023703}">
                      <ahyp:hlinkClr xmlns="" xmlns:ahyp="http://schemas.microsoft.com/office/drawing/2018/hyperlinkcolor" val="tx"/>
                    </a:ext>
                  </a:extLst>
                </a:hlinkClick>
              </a:rPr>
              <a:t>truyện cổ tích</a:t>
            </a:r>
            <a:r>
              <a:rPr lang="vi-VN" sz="2400" dirty="0">
                <a:latin typeface="Times New Roman" panose="02020603050405020304" pitchFamily="18" charset="0"/>
                <a:cs typeface="Times New Roman" panose="02020603050405020304" pitchFamily="18" charset="0"/>
              </a:rPr>
              <a:t> tiếng </a:t>
            </a:r>
            <a:r>
              <a:rPr lang="vi-VN" sz="2400" dirty="0">
                <a:latin typeface="Times New Roman" panose="02020603050405020304" pitchFamily="18" charset="0"/>
                <a:cs typeface="Times New Roman" panose="02020603050405020304" pitchFamily="18" charset="0"/>
                <a:hlinkClick r:id="rId4" tooltip="Đức">
                  <a:extLst>
                    <a:ext uri="{A12FA001-AC4F-418D-AE19-62706E023703}">
                      <ahyp:hlinkClr xmlns="" xmlns:ahyp="http://schemas.microsoft.com/office/drawing/2018/hyperlinkcolor" val="tx"/>
                    </a:ext>
                  </a:extLst>
                </a:hlinkClick>
              </a:rPr>
              <a:t>Đức</a:t>
            </a:r>
            <a:r>
              <a:rPr lang="vi-VN" sz="2400" dirty="0">
                <a:latin typeface="Times New Roman" panose="02020603050405020304" pitchFamily="18" charset="0"/>
                <a:cs typeface="Times New Roman" panose="02020603050405020304" pitchFamily="18" charset="0"/>
              </a:rPr>
              <a:t> lần đầu tiên được xuất bản năm 1812 bởi </a:t>
            </a:r>
            <a:r>
              <a:rPr lang="vi-VN" sz="2400" dirty="0">
                <a:latin typeface="Times New Roman" panose="02020603050405020304" pitchFamily="18" charset="0"/>
                <a:cs typeface="Times New Roman" panose="02020603050405020304" pitchFamily="18" charset="0"/>
                <a:hlinkClick r:id="rId5" tooltip="Anh em nhà Grimm">
                  <a:extLst>
                    <a:ext uri="{A12FA001-AC4F-418D-AE19-62706E023703}">
                      <ahyp:hlinkClr xmlns="" xmlns:ahyp="http://schemas.microsoft.com/office/drawing/2018/hyperlinkcolor" val="tx"/>
                    </a:ext>
                  </a:extLst>
                </a:hlinkClick>
              </a:rPr>
              <a:t>Anh em nhà Grimm</a:t>
            </a:r>
            <a:r>
              <a:rPr lang="vi-VN"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hlinkClick r:id="rId6" tooltip="Jacob Grimm">
                  <a:extLst>
                    <a:ext uri="{A12FA001-AC4F-418D-AE19-62706E023703}">
                      <ahyp:hlinkClr xmlns="" xmlns:ahyp="http://schemas.microsoft.com/office/drawing/2018/hyperlinkcolor" val="tx"/>
                    </a:ext>
                  </a:extLst>
                </a:hlinkClick>
              </a:rPr>
              <a:t>Jacob</a:t>
            </a:r>
            <a:r>
              <a:rPr lang="vi-VN" sz="2400" dirty="0">
                <a:latin typeface="Times New Roman" panose="02020603050405020304" pitchFamily="18" charset="0"/>
                <a:cs typeface="Times New Roman" panose="02020603050405020304" pitchFamily="18" charset="0"/>
              </a:rPr>
              <a:t> và </a:t>
            </a:r>
            <a:r>
              <a:rPr lang="vi-VN" sz="2400" dirty="0">
                <a:latin typeface="Times New Roman" panose="02020603050405020304" pitchFamily="18" charset="0"/>
                <a:cs typeface="Times New Roman" panose="02020603050405020304" pitchFamily="18" charset="0"/>
                <a:hlinkClick r:id="rId7" tooltip="Wilhelm Grimm">
                  <a:extLst>
                    <a:ext uri="{A12FA001-AC4F-418D-AE19-62706E023703}">
                      <ahyp:hlinkClr xmlns="" xmlns:ahyp="http://schemas.microsoft.com/office/drawing/2018/hyperlinkcolor" val="tx"/>
                    </a:ext>
                  </a:extLst>
                </a:hlinkClick>
              </a:rPr>
              <a:t>Wilhelm</a:t>
            </a:r>
            <a:r>
              <a:rPr lang="vi-VN"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hlinkClick r:id="rId8" tooltip="Tổ chức Giáo dục, Khoa học và Văn hóa Liên Hiệp Quốc">
                  <a:extLst>
                    <a:ext uri="{A12FA001-AC4F-418D-AE19-62706E023703}">
                      <ahyp:hlinkClr xmlns="" xmlns:ahyp="http://schemas.microsoft.com/office/drawing/2018/hyperlinkcolor" val="tx"/>
                    </a:ext>
                  </a:extLst>
                </a:hlinkClick>
              </a:rPr>
              <a:t>UNESCO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cổ</a:t>
            </a:r>
            <a:r>
              <a:rPr lang="en-US" sz="2400" dirty="0">
                <a:latin typeface="Times New Roman" panose="02020603050405020304" pitchFamily="18" charset="0"/>
                <a:cs typeface="Times New Roman" panose="02020603050405020304" pitchFamily="18" charset="0"/>
              </a:rPr>
              <a:t> Grimm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di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1911BCE2-950D-4FDF-AB8B-614D72D7C1C6}"/>
              </a:ext>
            </a:extLst>
          </p:cNvPr>
          <p:cNvSpPr txBox="1"/>
          <p:nvPr/>
        </p:nvSpPr>
        <p:spPr>
          <a:xfrm>
            <a:off x="688053" y="4866817"/>
            <a:ext cx="148451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solidFill>
                  <a:srgbClr val="000000"/>
                </a:solidFill>
                <a:latin typeface="Times New Roman" panose="02020603050405020304" pitchFamily="18" charset="0"/>
                <a:cs typeface="Times New Roman" panose="02020603050405020304" pitchFamily="18" charset="0"/>
              </a:rPr>
              <a:t>Thể</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loại</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xmlns="" id="{B8608D1A-F4C1-4E0A-BCC6-04BA11F6041F}"/>
              </a:ext>
            </a:extLst>
          </p:cNvPr>
          <p:cNvSpPr txBox="1"/>
          <p:nvPr/>
        </p:nvSpPr>
        <p:spPr>
          <a:xfrm>
            <a:off x="2886609" y="4497484"/>
            <a:ext cx="7616632" cy="1200329"/>
          </a:xfrm>
          <a:prstGeom prst="rect">
            <a:avLst/>
          </a:prstGeom>
          <a:noFill/>
        </p:spPr>
        <p:txBody>
          <a:bodyPr wrap="square">
            <a:spAutoFit/>
          </a:bodyPr>
          <a:lstStyle/>
          <a:p>
            <a:r>
              <a:rPr lang="en-US" sz="2400" dirty="0" err="1">
                <a:latin typeface="Times New Roman" panose="02020603050405020304" pitchFamily="18" charset="0"/>
                <a:cs typeface="Times New Roman" panose="02020603050405020304" pitchFamily="18" charset="0"/>
              </a:rPr>
              <a:t>Truyện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PTBĐ </a:t>
            </a:r>
            <a:r>
              <a:rPr lang="en-US" sz="2400" b="1" dirty="0" err="1">
                <a:latin typeface="Times New Roman" panose="02020603050405020304" pitchFamily="18" charset="0"/>
                <a:cs typeface="Times New Roman" panose="02020603050405020304" pitchFamily="18" charset="0"/>
              </a:rPr>
              <a:t>chính</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135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500"/>
                                        <p:tgtEl>
                                          <p:spTgt spid="11"/>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11" grpId="0" animBg="1"/>
      <p:bldP spid="14" grpId="0" animBg="1"/>
      <p:bldP spid="12" grpId="0"/>
      <p:bldP spid="15" grpId="0"/>
      <p:bldP spid="16" grpId="0"/>
      <p:bldP spid="17"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8A984A06-0F48-41DF-BA14-BB66D93AAE34}"/>
              </a:ext>
            </a:extLst>
          </p:cNvPr>
          <p:cNvSpPr>
            <a:spLocks noChangeArrowheads="1"/>
          </p:cNvSpPr>
          <p:nvPr/>
        </p:nvSpPr>
        <p:spPr bwMode="auto">
          <a:xfrm>
            <a:off x="1947087" y="2213248"/>
            <a:ext cx="9839923" cy="348097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 name="Rounded Rectangle 10">
            <a:extLst>
              <a:ext uri="{FF2B5EF4-FFF2-40B4-BE49-F238E27FC236}">
                <a16:creationId xmlns:a16="http://schemas.microsoft.com/office/drawing/2014/main" xmlns="" id="{CF6665F6-4148-4285-B432-D07B0E3FB8A0}"/>
              </a:ext>
            </a:extLst>
          </p:cNvPr>
          <p:cNvSpPr>
            <a:spLocks noChangeArrowheads="1"/>
          </p:cNvSpPr>
          <p:nvPr/>
        </p:nvSpPr>
        <p:spPr bwMode="auto">
          <a:xfrm>
            <a:off x="424073" y="412608"/>
            <a:ext cx="8420124" cy="62883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xmlns="" id="{6FA99110-DB5F-4340-835D-11287B2E674E}"/>
              </a:ext>
            </a:extLst>
          </p:cNvPr>
          <p:cNvSpPr/>
          <p:nvPr/>
        </p:nvSpPr>
        <p:spPr>
          <a:xfrm>
            <a:off x="203329" y="2280325"/>
            <a:ext cx="1743758" cy="3413893"/>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5AF5009E-F987-4042-BEFB-5C5AC9B7D214}"/>
              </a:ext>
            </a:extLst>
          </p:cNvPr>
          <p:cNvSpPr txBox="1"/>
          <p:nvPr/>
        </p:nvSpPr>
        <p:spPr>
          <a:xfrm>
            <a:off x="569067" y="3036087"/>
            <a:ext cx="862258" cy="1200329"/>
          </a:xfrm>
          <a:prstGeom prst="rect">
            <a:avLst/>
          </a:prstGeom>
          <a:noFill/>
        </p:spPr>
        <p:txBody>
          <a:bodyPr wrap="square">
            <a:spAutoFit/>
          </a:bodyPr>
          <a:lstStyle/>
          <a:p>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Khái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niệm</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3EABAEA0-ED91-474E-9BF6-C3CAD42A9875}"/>
              </a:ext>
            </a:extLst>
          </p:cNvPr>
          <p:cNvSpPr txBox="1"/>
          <p:nvPr/>
        </p:nvSpPr>
        <p:spPr>
          <a:xfrm>
            <a:off x="424073" y="512698"/>
            <a:ext cx="8420124" cy="461665"/>
          </a:xfrm>
          <a:prstGeom prst="rect">
            <a:avLst/>
          </a:prstGeom>
          <a:noFill/>
        </p:spPr>
        <p:txBody>
          <a:bodyPr wrap="square">
            <a:spAutoFit/>
          </a:bodyPr>
          <a:lstStyle/>
          <a:p>
            <a:pPr indent="-57150"/>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 KIẾN THỨC CHUNG VỀ THỂ LOẠI TRUYỆN CỔ TÍCH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6734BE89-6836-45CD-A971-D7C85B034C20}"/>
              </a:ext>
            </a:extLst>
          </p:cNvPr>
          <p:cNvSpPr txBox="1"/>
          <p:nvPr/>
        </p:nvSpPr>
        <p:spPr>
          <a:xfrm>
            <a:off x="2116353" y="2489012"/>
            <a:ext cx="9848710" cy="2606676"/>
          </a:xfrm>
          <a:prstGeom prst="rect">
            <a:avLst/>
          </a:prstGeom>
          <a:noFill/>
        </p:spPr>
        <p:txBody>
          <a:bodyPr wrap="square">
            <a:spAutoFit/>
          </a:bodyPr>
          <a:lstStyle/>
          <a:p>
            <a:pPr>
              <a:lnSpc>
                <a:spcPct val="115000"/>
              </a:lnSpc>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phận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15000"/>
              </a:lnSpc>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lộ</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niệm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lẽ</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1705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arn(inVertical)">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12" grpId="0"/>
      <p:bldP spid="13" grpId="0"/>
      <p:bldP spid="1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1783831" y="596617"/>
            <a:ext cx="10192031" cy="5906080"/>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0" name="Callout: Right Arrow 9">
            <a:extLst>
              <a:ext uri="{FF2B5EF4-FFF2-40B4-BE49-F238E27FC236}">
                <a16:creationId xmlns:a16="http://schemas.microsoft.com/office/drawing/2014/main" xmlns="" id="{C88D8F37-79EF-4170-BE7D-5E2BAA3BF0E3}"/>
              </a:ext>
            </a:extLst>
          </p:cNvPr>
          <p:cNvSpPr/>
          <p:nvPr/>
        </p:nvSpPr>
        <p:spPr>
          <a:xfrm>
            <a:off x="216139" y="734518"/>
            <a:ext cx="1567692" cy="5526865"/>
          </a:xfrm>
          <a:prstGeom prst="rightArrowCallout">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26CC1BB7-5DA4-4D61-B5A0-2C2BB31477F9}"/>
              </a:ext>
            </a:extLst>
          </p:cNvPr>
          <p:cNvSpPr txBox="1"/>
          <p:nvPr/>
        </p:nvSpPr>
        <p:spPr>
          <a:xfrm>
            <a:off x="216138" y="2833069"/>
            <a:ext cx="12084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Cốt</a:t>
            </a:r>
            <a:r>
              <a:rPr kumimoji="0" lang="en-US" sz="24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truyện</a:t>
            </a:r>
            <a:r>
              <a:rPr kumimoji="0" lang="en-US" sz="2400" b="0" i="0" u="none" strike="noStrike" kern="1200" cap="none" spc="0" normalizeH="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6815CF03-621F-4FDA-953A-A4DF75B7CD7B}"/>
              </a:ext>
            </a:extLst>
          </p:cNvPr>
          <p:cNvSpPr txBox="1"/>
          <p:nvPr/>
        </p:nvSpPr>
        <p:spPr>
          <a:xfrm>
            <a:off x="2021255" y="996712"/>
            <a:ext cx="9851335" cy="5312223"/>
          </a:xfrm>
          <a:prstGeom prst="rect">
            <a:avLst/>
          </a:prstGeom>
          <a:noFill/>
        </p:spPr>
        <p:txBody>
          <a:bodyPr wrap="square">
            <a:spAutoFit/>
          </a:bodyPr>
          <a:lstStyle/>
          <a:p>
            <a:pPr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chòe</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30480" algn="just">
              <a:lnSpc>
                <a:spcPct val="115000"/>
              </a:lnSpc>
              <a:spcAft>
                <a:spcPts val="12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Nhà vua có một cô con gái xinh đẹp tuyệt trần nhưng vô cùng kiêu ngạo, ngông cuồng.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Vua cha mở buổi yến tiệc, để tìm phò mã.</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Công chúa chê hết người này đến người khác, khiến nhà vua tức giận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hứa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 gả công chúa cho người ăn xin đầu tiên đến điện kiến.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Nhà vua gả công chúa cho gã hát rong, công chúa theo gã về nhà.</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Công chúa dần dần làm qua nhiều việc: dọn nhà, làm bếp, đan sọt, dệt vải, bán sành sứ, làm phụ bếp.</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Vua chích chòe giải thích mọi việc cho công chúa khi cô làm phụ bếp cho đám cưới của vua.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Công chúa khóc hối lỗi và hai người làm đám cưới với nhau.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444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2" grpId="0"/>
      <p:bldP spid="11"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01B9C31E-D516-4372-A8B5-D3C42083FDB7}"/>
              </a:ext>
            </a:extLst>
          </p:cNvPr>
          <p:cNvSpPr>
            <a:spLocks noChangeArrowheads="1"/>
          </p:cNvSpPr>
          <p:nvPr/>
        </p:nvSpPr>
        <p:spPr bwMode="auto">
          <a:xfrm>
            <a:off x="2054253" y="5009786"/>
            <a:ext cx="9699634" cy="1562052"/>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00B9E097-E268-480F-90A0-8097A232742A}"/>
              </a:ext>
            </a:extLst>
          </p:cNvPr>
          <p:cNvSpPr>
            <a:spLocks noChangeArrowheads="1"/>
          </p:cNvSpPr>
          <p:nvPr/>
        </p:nvSpPr>
        <p:spPr bwMode="auto">
          <a:xfrm>
            <a:off x="2054253" y="407714"/>
            <a:ext cx="9847937" cy="2425427"/>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 name="Flowchart: Alternate Process 7">
            <a:extLst>
              <a:ext uri="{FF2B5EF4-FFF2-40B4-BE49-F238E27FC236}">
                <a16:creationId xmlns:a16="http://schemas.microsoft.com/office/drawing/2014/main" xmlns="" id="{30D3A324-6F37-44F5-96C1-DC13B3047650}"/>
              </a:ext>
            </a:extLst>
          </p:cNvPr>
          <p:cNvSpPr/>
          <p:nvPr/>
        </p:nvSpPr>
        <p:spPr>
          <a:xfrm>
            <a:off x="166344" y="419886"/>
            <a:ext cx="1887909" cy="2308324"/>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p:txBody>
      </p:sp>
      <p:sp>
        <p:nvSpPr>
          <p:cNvPr id="11" name="Rounded Rectangle 10">
            <a:extLst>
              <a:ext uri="{FF2B5EF4-FFF2-40B4-BE49-F238E27FC236}">
                <a16:creationId xmlns:a16="http://schemas.microsoft.com/office/drawing/2014/main" xmlns="" id="{0D5CBDB0-509C-451D-B9AD-FF7EC9785998}"/>
              </a:ext>
            </a:extLst>
          </p:cNvPr>
          <p:cNvSpPr>
            <a:spLocks noChangeArrowheads="1"/>
          </p:cNvSpPr>
          <p:nvPr/>
        </p:nvSpPr>
        <p:spPr bwMode="auto">
          <a:xfrm>
            <a:off x="2054253" y="3254572"/>
            <a:ext cx="9819012" cy="1333783"/>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xmlns="" id="{B622A319-AFC7-48BD-8C09-07E10CC53B2D}"/>
              </a:ext>
            </a:extLst>
          </p:cNvPr>
          <p:cNvSpPr/>
          <p:nvPr/>
        </p:nvSpPr>
        <p:spPr>
          <a:xfrm>
            <a:off x="166344" y="3289920"/>
            <a:ext cx="1887909" cy="133378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endPar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6E10E57F-5640-4046-BBC4-C72C51937403}"/>
              </a:ext>
            </a:extLst>
          </p:cNvPr>
          <p:cNvSpPr txBox="1"/>
          <p:nvPr/>
        </p:nvSpPr>
        <p:spPr>
          <a:xfrm>
            <a:off x="2165813" y="523360"/>
            <a:ext cx="9580256" cy="2308324"/>
          </a:xfrm>
          <a:prstGeom prst="rect">
            <a:avLst/>
          </a:prstGeom>
          <a:noFill/>
        </p:spPr>
        <p:txBody>
          <a:bodyPr wrap="square">
            <a:spAutoFit/>
          </a:bodyPr>
          <a:lstStyle/>
          <a:p>
            <a:r>
              <a:rPr lang="pt-BR" sz="2400" i="1" dirty="0">
                <a:latin typeface="Times New Roman" panose="02020603050405020304" pitchFamily="18" charset="0"/>
                <a:cs typeface="Times New Roman" panose="02020603050405020304" pitchFamily="18" charset="0"/>
              </a:rPr>
              <a:t>Câu chuyện chia làm 3 phần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Vua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chích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chòe</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truyện</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nhưng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nàng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hãi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giật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tay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thúc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hậu</a:t>
            </a:r>
            <a:endPar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xmlns="" id="{EF396807-BF31-4FAC-9FF6-75A3433C10C8}"/>
              </a:ext>
            </a:extLst>
          </p:cNvPr>
          <p:cNvSpPr txBox="1"/>
          <p:nvPr/>
        </p:nvSpPr>
        <p:spPr>
          <a:xfrm>
            <a:off x="2165813" y="3470069"/>
            <a:ext cx="9143843" cy="83099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Bài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văn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thuyết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minh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một</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sự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kiện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ngắn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gọn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theo</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trình</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tự</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thời</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gian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Ngôn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ngữ</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giản</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dị</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rõ</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ràng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có</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hàm</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lượng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thông</a:t>
            </a: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tin </a:t>
            </a:r>
            <a:r>
              <a:rPr kumimoji="0" lang="en-US" sz="2400" b="0" i="0" u="none" strike="noStrike" kern="1200" cap="none" spc="0" normalizeH="0" baseline="0" noProof="0" dirty="0" err="1">
                <a:ln>
                  <a:noFill/>
                </a:ln>
                <a:solidFill>
                  <a:srgbClr val="0D0D0D"/>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cao</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xmlns="" id="{276842DF-F0C1-40A1-B6F4-2358D2B12636}"/>
              </a:ext>
            </a:extLst>
          </p:cNvPr>
          <p:cNvSpPr txBox="1"/>
          <p:nvPr/>
        </p:nvSpPr>
        <p:spPr>
          <a:xfrm>
            <a:off x="405100" y="3785703"/>
            <a:ext cx="172094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Nghệ thuật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xmlns="" id="{5838FD06-DD9E-4E40-80E5-33FA9790AD76}"/>
              </a:ext>
            </a:extLst>
          </p:cNvPr>
          <p:cNvSpPr txBox="1"/>
          <p:nvPr/>
        </p:nvSpPr>
        <p:spPr>
          <a:xfrm>
            <a:off x="523371" y="1158549"/>
            <a:ext cx="1543668"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400050" algn="l"/>
              </a:tabLst>
              <a:defRPr/>
            </a:pPr>
            <a:r>
              <a:rPr kumimoji="0" lang="en-US" sz="24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Bố</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cục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Flowchart: Alternate Process 3">
            <a:extLst>
              <a:ext uri="{FF2B5EF4-FFF2-40B4-BE49-F238E27FC236}">
                <a16:creationId xmlns:a16="http://schemas.microsoft.com/office/drawing/2014/main" xmlns="" id="{63356DDA-A71A-4BE4-87D7-463BA1E6DDF9}"/>
              </a:ext>
            </a:extLst>
          </p:cNvPr>
          <p:cNvSpPr/>
          <p:nvPr/>
        </p:nvSpPr>
        <p:spPr>
          <a:xfrm>
            <a:off x="249824" y="5009786"/>
            <a:ext cx="1804429" cy="1614685"/>
          </a:xfrm>
          <a:prstGeom prst="flowChartAlternate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63000FE3-962A-4494-BCCB-EC042C6B630D}"/>
              </a:ext>
            </a:extLst>
          </p:cNvPr>
          <p:cNvSpPr txBox="1"/>
          <p:nvPr/>
        </p:nvSpPr>
        <p:spPr>
          <a:xfrm>
            <a:off x="401561" y="5559979"/>
            <a:ext cx="172094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2400" noProof="0" dirty="0">
                <a:solidFill>
                  <a:srgbClr val="0D0D0D"/>
                </a:solidFill>
                <a:latin typeface="Times New Roman" panose="02020603050405020304" pitchFamily="18" charset="0"/>
                <a:cs typeface="Times New Roman" panose="02020603050405020304" pitchFamily="18" charset="0"/>
              </a:rPr>
              <a:t>Ý nghĩa</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C048AA83-2F04-44A7-A477-2C1B34B42963}"/>
              </a:ext>
            </a:extLst>
          </p:cNvPr>
          <p:cNvSpPr txBox="1"/>
          <p:nvPr/>
        </p:nvSpPr>
        <p:spPr>
          <a:xfrm>
            <a:off x="2054253" y="5005982"/>
            <a:ext cx="9563124" cy="1569660"/>
          </a:xfrm>
          <a:prstGeom prst="rect">
            <a:avLst/>
          </a:prstGeom>
          <a:noFill/>
        </p:spPr>
        <p:txBody>
          <a:bodyPr wrap="square">
            <a:spAutoFit/>
          </a:bodyPr>
          <a:lstStyle/>
          <a:p>
            <a:pPr algn="just"/>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khuyên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cuồng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bao dung,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quay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lương</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851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arn(inVertical)">
                                      <p:cBhvr>
                                        <p:cTn id="39" dur="500"/>
                                        <p:tgtEl>
                                          <p:spTgt spid="4"/>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arn(inVertical)">
                                      <p:cBhvr>
                                        <p:cTn id="47" dur="500"/>
                                        <p:tgtEl>
                                          <p:spTgt spid="2"/>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arn(inVertical)">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11" grpId="0" animBg="1"/>
      <p:bldP spid="14" grpId="0" animBg="1"/>
      <p:bldP spid="21" grpId="0"/>
      <p:bldP spid="18" grpId="0"/>
      <p:bldP spid="20" grpId="0"/>
      <p:bldP spid="22" grpId="0"/>
      <p:bldP spid="4" grpId="0" animBg="1"/>
      <p:bldP spid="13" grpId="0"/>
      <p:bldP spid="1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B3C198DC-C0BD-458C-9095-162E385214D7}"/>
              </a:ext>
            </a:extLst>
          </p:cNvPr>
          <p:cNvSpPr>
            <a:spLocks noChangeArrowheads="1"/>
          </p:cNvSpPr>
          <p:nvPr/>
        </p:nvSpPr>
        <p:spPr bwMode="auto">
          <a:xfrm>
            <a:off x="446611" y="486166"/>
            <a:ext cx="7018491" cy="628832"/>
          </a:xfrm>
          <a:prstGeom prst="roundRect">
            <a:avLst>
              <a:gd name="adj" fmla="val 16667"/>
            </a:avLst>
          </a:prstGeom>
          <a:ln>
            <a:headEnd/>
            <a:tailEnd/>
          </a:ln>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10">
            <a:extLst>
              <a:ext uri="{FF2B5EF4-FFF2-40B4-BE49-F238E27FC236}">
                <a16:creationId xmlns:a16="http://schemas.microsoft.com/office/drawing/2014/main" xmlns="" id="{9EF2A28C-4673-47A7-9C5C-A48E8E6A9898}"/>
              </a:ext>
            </a:extLst>
          </p:cNvPr>
          <p:cNvSpPr>
            <a:spLocks noChangeArrowheads="1"/>
          </p:cNvSpPr>
          <p:nvPr/>
        </p:nvSpPr>
        <p:spPr bwMode="auto">
          <a:xfrm>
            <a:off x="510619" y="1278070"/>
            <a:ext cx="1748482" cy="628832"/>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70A005D5-FD2E-4008-B23B-2DBAF454B70A}"/>
              </a:ext>
            </a:extLst>
          </p:cNvPr>
          <p:cNvSpPr txBox="1"/>
          <p:nvPr/>
        </p:nvSpPr>
        <p:spPr>
          <a:xfrm>
            <a:off x="901611" y="615916"/>
            <a:ext cx="6108490" cy="46166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400050" algn="l"/>
              </a:tabLst>
              <a:defRPr/>
            </a:pPr>
            <a:r>
              <a:rPr kumimoji="0" lang="pt-BR"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III.</a:t>
            </a:r>
            <a:r>
              <a:rPr kumimoji="0" lang="pt-BR" sz="2400" b="0"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 HƯỚNG PHÂN TÍCH VĂN BẢN</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C247254A-BDEC-4E91-97A2-5514DBFF5621}"/>
              </a:ext>
            </a:extLst>
          </p:cNvPr>
          <p:cNvSpPr txBox="1"/>
          <p:nvPr/>
        </p:nvSpPr>
        <p:spPr>
          <a:xfrm>
            <a:off x="563374" y="1328663"/>
            <a:ext cx="2207301" cy="492122"/>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tab pos="400050" algn="l"/>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Callout: Right Arrow 9">
            <a:extLst>
              <a:ext uri="{FF2B5EF4-FFF2-40B4-BE49-F238E27FC236}">
                <a16:creationId xmlns:a16="http://schemas.microsoft.com/office/drawing/2014/main" xmlns="" id="{CA596203-2D97-4B83-835B-37B1581496BE}"/>
              </a:ext>
            </a:extLst>
          </p:cNvPr>
          <p:cNvSpPr/>
          <p:nvPr/>
        </p:nvSpPr>
        <p:spPr>
          <a:xfrm>
            <a:off x="330023" y="2319984"/>
            <a:ext cx="1695725" cy="2631115"/>
          </a:xfrm>
          <a:prstGeom prst="rightArrowCallout">
            <a:avLst/>
          </a:prstGeom>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xmlns="" id="{DD1DFA32-BBAF-4F74-BD5C-D9B6DB561B93}"/>
              </a:ext>
            </a:extLst>
          </p:cNvPr>
          <p:cNvSpPr txBox="1"/>
          <p:nvPr/>
        </p:nvSpPr>
        <p:spPr>
          <a:xfrm>
            <a:off x="563374" y="2961927"/>
            <a:ext cx="1050895"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1.1.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Nêu</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vấn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2" name="Rounded Rectangle 10">
            <a:extLst>
              <a:ext uri="{FF2B5EF4-FFF2-40B4-BE49-F238E27FC236}">
                <a16:creationId xmlns:a16="http://schemas.microsoft.com/office/drawing/2014/main" xmlns="" id="{B204B5B4-847F-4022-BA5A-AF89E05F43EF}"/>
              </a:ext>
            </a:extLst>
          </p:cNvPr>
          <p:cNvSpPr>
            <a:spLocks noChangeArrowheads="1"/>
          </p:cNvSpPr>
          <p:nvPr/>
        </p:nvSpPr>
        <p:spPr bwMode="auto">
          <a:xfrm>
            <a:off x="2025748" y="2058123"/>
            <a:ext cx="9973994" cy="2979093"/>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1" name="TextBox 10">
            <a:extLst>
              <a:ext uri="{FF2B5EF4-FFF2-40B4-BE49-F238E27FC236}">
                <a16:creationId xmlns:a16="http://schemas.microsoft.com/office/drawing/2014/main" xmlns="" id="{41FE997C-55B3-4F21-8082-6CB21E14FA1F}"/>
              </a:ext>
            </a:extLst>
          </p:cNvPr>
          <p:cNvSpPr txBox="1"/>
          <p:nvPr/>
        </p:nvSpPr>
        <p:spPr>
          <a:xfrm>
            <a:off x="2259099" y="2865177"/>
            <a:ext cx="9602878" cy="1200329"/>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thiệu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loại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cô</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truyện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cổ</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Gờ</a:t>
            </a:r>
            <a:r>
              <a:rPr lang="en-US" sz="2400" b="1" dirty="0">
                <a:latin typeface="Times New Roman" panose="02020603050405020304" pitchFamily="18" charset="0"/>
                <a:cs typeface="Times New Roman" panose="02020603050405020304" pitchFamily="18" charset="0"/>
              </a:rPr>
              <a:t>- rim.</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thiệu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truyện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Vua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chòe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chủ</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cấu</a:t>
            </a:r>
            <a:r>
              <a:rPr lang="en-US" sz="2400" b="1" dirty="0">
                <a:latin typeface="Times New Roman" panose="02020603050405020304" pitchFamily="18" charset="0"/>
                <a:cs typeface="Times New Roman" panose="02020603050405020304" pitchFamily="18" charset="0"/>
              </a:rPr>
              <a:t>, ý </a:t>
            </a:r>
            <a:r>
              <a:rPr lang="en-US" sz="2400" b="1" dirty="0" err="1">
                <a:latin typeface="Times New Roman" panose="02020603050405020304" pitchFamily="18" charset="0"/>
                <a:cs typeface="Times New Roman" panose="02020603050405020304" pitchFamily="18" charset="0"/>
              </a:rPr>
              <a:t>nghĩa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chuyện</a:t>
            </a:r>
            <a:r>
              <a:rPr lang="en-US" sz="2400" b="1" dirty="0">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850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10" grpId="0" animBg="1"/>
      <p:bldP spid="9" grpId="0"/>
      <p:bldP spid="12" grpId="0" animBg="1"/>
      <p:bldP spid="11"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13C766D7-03FB-4581-8B56-FA54587E4565}"/>
              </a:ext>
            </a:extLst>
          </p:cNvPr>
          <p:cNvSpPr>
            <a:spLocks noChangeArrowheads="1"/>
          </p:cNvSpPr>
          <p:nvPr/>
        </p:nvSpPr>
        <p:spPr bwMode="auto">
          <a:xfrm>
            <a:off x="420060" y="179114"/>
            <a:ext cx="3320483" cy="628832"/>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10">
            <a:extLst>
              <a:ext uri="{FF2B5EF4-FFF2-40B4-BE49-F238E27FC236}">
                <a16:creationId xmlns:a16="http://schemas.microsoft.com/office/drawing/2014/main" xmlns="" id="{7969F129-2AB9-4213-81D9-03621ADD2747}"/>
              </a:ext>
            </a:extLst>
          </p:cNvPr>
          <p:cNvSpPr>
            <a:spLocks noChangeArrowheads="1"/>
          </p:cNvSpPr>
          <p:nvPr/>
        </p:nvSpPr>
        <p:spPr bwMode="auto">
          <a:xfrm>
            <a:off x="176632" y="1008932"/>
            <a:ext cx="11770528" cy="5783426"/>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7245EA98-DF81-4ECC-9CCA-E5AD4964B732}"/>
              </a:ext>
            </a:extLst>
          </p:cNvPr>
          <p:cNvSpPr txBox="1"/>
          <p:nvPr/>
        </p:nvSpPr>
        <p:spPr>
          <a:xfrm>
            <a:off x="86692" y="263420"/>
            <a:ext cx="3563911" cy="490199"/>
          </a:xfrm>
          <a:prstGeom prst="rect">
            <a:avLst/>
          </a:prstGeom>
          <a:noFill/>
        </p:spPr>
        <p:txBody>
          <a:bodyPr wrap="square">
            <a:spAutoFit/>
          </a:bodyPr>
          <a:lstStyle/>
          <a:p>
            <a:pPr marL="457200" marR="0" lvl="1" indent="0" algn="just" defTabSz="914400" rtl="0" eaLnBrk="1" fontAlgn="auto" latinLnBrk="0" hangingPunct="1">
              <a:lnSpc>
                <a:spcPct val="115000"/>
              </a:lnSpc>
              <a:spcBef>
                <a:spcPts val="0"/>
              </a:spcBef>
              <a:spcAft>
                <a:spcPts val="1000"/>
              </a:spcAft>
              <a:buClrTx/>
              <a:buSzTx/>
              <a:buFontTx/>
              <a:buNone/>
              <a:tabLst>
                <a:tab pos="228600" algn="l"/>
                <a:tab pos="400050" algn="l"/>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1.2.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Giải</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quyết</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vấn</a:t>
            </a: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đề</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85F37975-731A-4D1E-B110-2AEC9C930FAF}"/>
              </a:ext>
            </a:extLst>
          </p:cNvPr>
          <p:cNvSpPr txBox="1"/>
          <p:nvPr/>
        </p:nvSpPr>
        <p:spPr>
          <a:xfrm>
            <a:off x="618842" y="1048269"/>
            <a:ext cx="6243402" cy="490199"/>
          </a:xfrm>
          <a:prstGeom prst="rect">
            <a:avLst/>
          </a:prstGeom>
          <a:noFill/>
        </p:spPr>
        <p:txBody>
          <a:bodyPr wrap="square">
            <a:spAutoFit/>
          </a:bodyPr>
          <a:lstStyle/>
          <a:p>
            <a:pPr marR="30480" algn="just">
              <a:lnSpc>
                <a:spcPct val="115000"/>
              </a:lnSpc>
              <a:spcAft>
                <a:spcPts val="12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chúa</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BD61DB02-6BC1-48CC-9455-7A12C3F66DE3}"/>
              </a:ext>
            </a:extLst>
          </p:cNvPr>
          <p:cNvSpPr txBox="1"/>
          <p:nvPr/>
        </p:nvSpPr>
        <p:spPr>
          <a:xfrm>
            <a:off x="349770" y="1461488"/>
            <a:ext cx="6243402" cy="490199"/>
          </a:xfrm>
          <a:prstGeom prst="rect">
            <a:avLst/>
          </a:prstGeom>
          <a:noFill/>
        </p:spPr>
        <p:txBody>
          <a:bodyPr wrap="square">
            <a:spAutoFit/>
          </a:bodyPr>
          <a:lstStyle/>
          <a:p>
            <a:pPr marR="30480" algn="just">
              <a:lnSpc>
                <a:spcPct val="115000"/>
              </a:lnSpc>
              <a:spcAft>
                <a:spcPts val="12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a1.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chúa</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DBD11ABD-CE28-4484-96BC-E1AB2D04F207}"/>
              </a:ext>
            </a:extLst>
          </p:cNvPr>
          <p:cNvSpPr txBox="1"/>
          <p:nvPr/>
        </p:nvSpPr>
        <p:spPr>
          <a:xfrm>
            <a:off x="484680" y="1898711"/>
            <a:ext cx="11597389" cy="4893647"/>
          </a:xfrm>
          <a:prstGeom prst="rect">
            <a:avLst/>
          </a:prstGeom>
          <a:noFill/>
        </p:spPr>
        <p:txBody>
          <a:bodyPr wrap="square">
            <a:spAutoFit/>
          </a:bodyPr>
          <a:lstStyle/>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huống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bữa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tiệc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kén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phò</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giễu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cợt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chê</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bai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ai.</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mập</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thùng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tô-nô</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mảnh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khảnh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mảnh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khảnh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thổi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bay”.</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lùn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chê</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lùn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mập</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vụng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lắm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xao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nhợt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nhạt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chết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đuối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gấc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Xung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đứng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cong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chê</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non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sấy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lò</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cong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cớn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cằm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cong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chích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chòe</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chích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chòe</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kiêu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chảnh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chọe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ghẹo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coi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vẻ</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nghịch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láu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lỉnh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quen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nuông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chiều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879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9" grpId="0"/>
      <p:bldP spid="11"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14A75923-F13C-4C2A-A94D-5F5C0CBAE901}"/>
              </a:ext>
            </a:extLst>
          </p:cNvPr>
          <p:cNvSpPr>
            <a:spLocks noChangeArrowheads="1"/>
          </p:cNvSpPr>
          <p:nvPr/>
        </p:nvSpPr>
        <p:spPr bwMode="auto">
          <a:xfrm>
            <a:off x="289810" y="422031"/>
            <a:ext cx="11612380" cy="5964701"/>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srgbClr val="FFFFFF"/>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A1DEF0E9-0A39-4D2D-BD45-280976EDDE79}"/>
              </a:ext>
            </a:extLst>
          </p:cNvPr>
          <p:cNvSpPr txBox="1"/>
          <p:nvPr/>
        </p:nvSpPr>
        <p:spPr>
          <a:xfrm>
            <a:off x="633334" y="625637"/>
            <a:ext cx="9380095" cy="483017"/>
          </a:xfrm>
          <a:prstGeom prst="rect">
            <a:avLst/>
          </a:prstGeom>
          <a:noFill/>
        </p:spPr>
        <p:txBody>
          <a:bodyPr wrap="square">
            <a:spAutoFit/>
          </a:bodyPr>
          <a:lstStyle/>
          <a:p>
            <a:pPr marR="30480" algn="just">
              <a:lnSpc>
                <a:spcPct val="115000"/>
              </a:lnSpc>
              <a:spcAft>
                <a:spcPts val="12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a2.Sự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trừng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phạt</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thử</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thách</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chúa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E7712401-4EFC-4004-81CF-88BE84E1DCD9}"/>
              </a:ext>
            </a:extLst>
          </p:cNvPr>
          <p:cNvSpPr txBox="1"/>
          <p:nvPr/>
        </p:nvSpPr>
        <p:spPr>
          <a:xfrm>
            <a:off x="633334" y="1248404"/>
            <a:ext cx="11268856" cy="4893647"/>
          </a:xfrm>
          <a:prstGeom prst="rect">
            <a:avLst/>
          </a:prstGeom>
          <a:noFill/>
        </p:spPr>
        <p:txBody>
          <a:bodyPr wrap="square">
            <a:spAutoFit/>
          </a:bodyPr>
          <a:lstStyle/>
          <a:p>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trừng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phạt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nổi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thịnh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nộ</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ban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mày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nặng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dành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bởi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ngay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lệ</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chồng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khỏi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Thử</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thách</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 hát rong đã yêu cầu công chúa: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rở thành thường dân ra khỏi cung.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Sống trong một căn lều nhỏ không có người hầu hạ.</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Dậy sớm nhóm bếp, 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 ăn, đan sọt, dệt sợi, bán sành sứ, phụ bếp</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trừng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phạt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trừng phạt tính kiêu căng, ngông cuồng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thể hiện tình yêu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 công chúa nhận ra những điều sai trái của mình mà biết sửa sai.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quen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869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9"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569030" y="1319134"/>
            <a:ext cx="11318170" cy="4374417"/>
          </a:xfrm>
          <a:prstGeom prst="roundRect">
            <a:avLst>
              <a:gd name="adj" fmla="val 16667"/>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806131DA-9078-4BD4-8A83-E127E09DF9DF}"/>
              </a:ext>
            </a:extLst>
          </p:cNvPr>
          <p:cNvSpPr txBox="1"/>
          <p:nvPr/>
        </p:nvSpPr>
        <p:spPr>
          <a:xfrm>
            <a:off x="767025" y="1734076"/>
            <a:ext cx="6108490" cy="461665"/>
          </a:xfrm>
          <a:prstGeom prst="rect">
            <a:avLst/>
          </a:prstGeom>
          <a:noFill/>
        </p:spPr>
        <p:txBody>
          <a:bodyPr wrap="square">
            <a:spAutoFit/>
          </a:bodyPr>
          <a:lstStyle/>
          <a:p>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chích</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chòe</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48213624-D003-4E24-B74B-C3DDF226443C}"/>
              </a:ext>
            </a:extLst>
          </p:cNvPr>
          <p:cNvSpPr txBox="1"/>
          <p:nvPr/>
        </p:nvSpPr>
        <p:spPr>
          <a:xfrm>
            <a:off x="767025" y="2468269"/>
            <a:ext cx="10922179" cy="2308324"/>
          </a:xfrm>
          <a:prstGeom prst="rect">
            <a:avLst/>
          </a:prstGeom>
          <a:noFill/>
        </p:spPr>
        <p:txBody>
          <a:bodyPr wrap="square">
            <a:spAutoFit/>
          </a:bodyPr>
          <a:lstStyle/>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chòe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đóng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dạy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uốn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nắn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kiêu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cởi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bỏ</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lốt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phận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mô</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đóng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mạo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548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164892" y="378502"/>
            <a:ext cx="11812249" cy="6307111"/>
          </a:xfrm>
          <a:prstGeom prst="roundRect">
            <a:avLst>
              <a:gd name="adj" fmla="val 16667"/>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21AEAA20-A53A-470C-837B-EB5377D5A6A5}"/>
              </a:ext>
            </a:extLst>
          </p:cNvPr>
          <p:cNvSpPr txBox="1"/>
          <p:nvPr/>
        </p:nvSpPr>
        <p:spPr>
          <a:xfrm>
            <a:off x="544983" y="515358"/>
            <a:ext cx="6138472" cy="483017"/>
          </a:xfrm>
          <a:prstGeom prst="rect">
            <a:avLst/>
          </a:prstGeom>
          <a:noFill/>
        </p:spPr>
        <p:txBody>
          <a:bodyPr wrap="square">
            <a:spAutoFit/>
          </a:bodyPr>
          <a:lstStyle/>
          <a:p>
            <a:pPr marR="30480" algn="just">
              <a:lnSpc>
                <a:spcPct val="115000"/>
              </a:lnSpc>
              <a:spcAft>
                <a:spcPts val="12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thúc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ra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46268068-B707-4F3D-B033-11D02596780A}"/>
              </a:ext>
            </a:extLst>
          </p:cNvPr>
          <p:cNvSpPr txBox="1"/>
          <p:nvPr/>
        </p:nvSpPr>
        <p:spPr>
          <a:xfrm>
            <a:off x="292934" y="1043345"/>
            <a:ext cx="11719185" cy="5416868"/>
          </a:xfrm>
          <a:prstGeom prst="rect">
            <a:avLst/>
          </a:prstGeom>
          <a:noFill/>
        </p:spPr>
        <p:txBody>
          <a:bodyPr wrap="square">
            <a:spAutoFit/>
          </a:bodyPr>
          <a:lstStyle/>
          <a:p>
            <a:pPr algn="just"/>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c1.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thúc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 chúa  nhận ra sai lầm của mình và biết sữa lỗi và kết hôn với vua chích chòe</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-&gt;</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Kết thúc có hậu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Câu “ tôi tin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rằng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buổi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lễ</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 lời nói bông đùa, cho thấy đây chỉ là một câu chuyện hư cấu.</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 Công thức kết truyện quen thuộc trong truyện cổ tích nước ngoài.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30480" algn="just">
              <a:lnSpc>
                <a:spcPct val="115000"/>
              </a:lnSpc>
              <a:spcAft>
                <a:spcPts val="120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c.2.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ra: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R="30480" algn="just">
              <a:lnSpc>
                <a:spcPct val="115000"/>
              </a:lnSpc>
              <a:spcAft>
                <a:spcPts val="12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riêng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đẳng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riêng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R="30480" algn="just">
              <a:lnSpc>
                <a:spcPct val="115000"/>
              </a:lnSpc>
              <a:spcAft>
                <a:spcPts val="12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quyền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coi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riêng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R="30480" algn="just">
              <a:lnSpc>
                <a:spcPct val="115000"/>
              </a:lnSpc>
              <a:spcAft>
                <a:spcPts val="12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chê</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bai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bao dung,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90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10" name="Callout: Right Arrow 9">
            <a:extLst>
              <a:ext uri="{FF2B5EF4-FFF2-40B4-BE49-F238E27FC236}">
                <a16:creationId xmlns:a16="http://schemas.microsoft.com/office/drawing/2014/main" xmlns="" id="{CA596203-2D97-4B83-835B-37B1581496BE}"/>
              </a:ext>
            </a:extLst>
          </p:cNvPr>
          <p:cNvSpPr/>
          <p:nvPr/>
        </p:nvSpPr>
        <p:spPr>
          <a:xfrm>
            <a:off x="330023" y="1229194"/>
            <a:ext cx="1695725" cy="5142640"/>
          </a:xfrm>
          <a:prstGeom prst="rightArrowCallou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DD1DFA32-BBAF-4F74-BD5C-D9B6DB561B93}"/>
              </a:ext>
            </a:extLst>
          </p:cNvPr>
          <p:cNvSpPr txBox="1"/>
          <p:nvPr/>
        </p:nvSpPr>
        <p:spPr>
          <a:xfrm>
            <a:off x="392691" y="2885562"/>
            <a:ext cx="1050895" cy="2308324"/>
          </a:xfrm>
          <a:prstGeom prst="rect">
            <a:avLst/>
          </a:prstGeom>
          <a:noFill/>
        </p:spPr>
        <p:txBody>
          <a:bodyPr wrap="square">
            <a:spAutoFit/>
          </a:bodyPr>
          <a:lstStyle/>
          <a:p>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1.3. </a:t>
            </a:r>
            <a:r>
              <a:rPr lang="en-US" sz="2400" b="1" dirty="0" err="1">
                <a:latin typeface="Times New Roman" panose="02020603050405020304" pitchFamily="18" charset="0"/>
                <a:cs typeface="Times New Roman" panose="02020603050405020304" pitchFamily="18" charset="0"/>
              </a:rPr>
              <a:t>Đánh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quát</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12" name="Rounded Rectangle 10">
            <a:extLst>
              <a:ext uri="{FF2B5EF4-FFF2-40B4-BE49-F238E27FC236}">
                <a16:creationId xmlns:a16="http://schemas.microsoft.com/office/drawing/2014/main" xmlns="" id="{B204B5B4-847F-4022-BA5A-AF89E05F43EF}"/>
              </a:ext>
            </a:extLst>
          </p:cNvPr>
          <p:cNvSpPr>
            <a:spLocks noChangeArrowheads="1"/>
          </p:cNvSpPr>
          <p:nvPr/>
        </p:nvSpPr>
        <p:spPr bwMode="auto">
          <a:xfrm>
            <a:off x="2025748" y="1229194"/>
            <a:ext cx="9973994" cy="514264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lvl="0" eaLnBrk="0" fontAlgn="base" hangingPunct="0">
              <a:spcBef>
                <a:spcPct val="0"/>
              </a:spcBef>
              <a:spcAft>
                <a:spcPts val="800"/>
              </a:spcAft>
            </a:pPr>
            <a:endParaRPr lang="en-US" sz="2400" b="1" dirty="0">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D43617F0-33C9-4DFE-8F15-C7622ED3C4A7}"/>
              </a:ext>
            </a:extLst>
          </p:cNvPr>
          <p:cNvSpPr txBox="1"/>
          <p:nvPr/>
        </p:nvSpPr>
        <p:spPr>
          <a:xfrm>
            <a:off x="2199807" y="2126656"/>
            <a:ext cx="9662170" cy="3442161"/>
          </a:xfrm>
          <a:prstGeom prst="rect">
            <a:avLst/>
          </a:prstGeom>
          <a:noFill/>
        </p:spPr>
        <p:txBody>
          <a:bodyPr wrap="square">
            <a:spAutoFit/>
          </a:bodyPr>
          <a:lstStyle/>
          <a:p>
            <a:pPr algn="just"/>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a.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Nghệ</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thuật</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hoang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cấu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trúc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Mô</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thúc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tabLst>
                <a:tab pos="1386840" algn="l"/>
              </a:tabLst>
            </a:pP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b.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Nội</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 dung, ý </a:t>
            </a:r>
            <a:r>
              <a:rPr lang="en-US" sz="2400" b="1" dirty="0" err="1">
                <a:effectLst/>
                <a:latin typeface="Times New Roman" panose="02020603050405020304" pitchFamily="18" charset="0"/>
                <a:ea typeface="MS Mincho" panose="02020609040205080304" pitchFamily="49" charset="-128"/>
                <a:cs typeface="Times New Roman" panose="02020603050405020304" pitchFamily="18" charset="0"/>
              </a:rPr>
              <a:t>nghĩa</a:t>
            </a:r>
            <a:r>
              <a:rPr lang="en-US" sz="2400" b="1" dirty="0">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khuyên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cuồng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nhạo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bao dung,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quay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lương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568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P spid="12" grpId="0" animBg="1"/>
      <p:bldP spid="7"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4C0BD86-3DD1-4F89-9238-D16A34095921}"/>
              </a:ext>
            </a:extLst>
          </p:cNvPr>
          <p:cNvSpPr>
            <a:spLocks noChangeArrowheads="1"/>
          </p:cNvSpPr>
          <p:nvPr/>
        </p:nvSpPr>
        <p:spPr bwMode="auto">
          <a:xfrm>
            <a:off x="469232" y="316830"/>
            <a:ext cx="6547030" cy="628832"/>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569030" y="1418054"/>
            <a:ext cx="11360373" cy="4368149"/>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E9726A18-E484-4049-8114-6DB5B2891D58}"/>
              </a:ext>
            </a:extLst>
          </p:cNvPr>
          <p:cNvSpPr txBox="1"/>
          <p:nvPr/>
        </p:nvSpPr>
        <p:spPr>
          <a:xfrm>
            <a:off x="569030" y="435904"/>
            <a:ext cx="6112412" cy="490199"/>
          </a:xfrm>
          <a:prstGeom prst="rect">
            <a:avLst/>
          </a:prstGeom>
          <a:noFill/>
        </p:spPr>
        <p:txBody>
          <a:bodyPr wrap="square">
            <a:spAutoFit/>
          </a:bodyPr>
          <a:lstStyle/>
          <a:p>
            <a:pPr marL="90170">
              <a:lnSpc>
                <a:spcPct val="115000"/>
              </a:lnSpc>
              <a:spcAft>
                <a:spcPts val="1200"/>
              </a:spcAft>
              <a:tabLst>
                <a:tab pos="400050" algn="l"/>
              </a:tabLst>
            </a:pPr>
            <a:r>
              <a:rPr lang="pt-BR"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II. THỰC HÀNH ĐOC- HIỂU VĂN BẢN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4F81F5C4-7D83-44B1-888B-44B7E42EE193}"/>
              </a:ext>
            </a:extLst>
          </p:cNvPr>
          <p:cNvSpPr txBox="1"/>
          <p:nvPr/>
        </p:nvSpPr>
        <p:spPr>
          <a:xfrm>
            <a:off x="903850" y="1802679"/>
            <a:ext cx="6112412" cy="490199"/>
          </a:xfrm>
          <a:prstGeom prst="rect">
            <a:avLst/>
          </a:prstGeom>
          <a:noFill/>
        </p:spPr>
        <p:txBody>
          <a:bodyPr wrap="square">
            <a:spAutoFit/>
          </a:bodyPr>
          <a:lstStyle/>
          <a:p>
            <a:pPr>
              <a:lnSpc>
                <a:spcPct val="115000"/>
              </a:lnSpc>
              <a:spcAft>
                <a:spcPts val="1200"/>
              </a:spcAft>
              <a:tabLst>
                <a:tab pos="400050" algn="l"/>
              </a:tabLst>
            </a:pPr>
            <a:r>
              <a:rPr lang="pt-BR" sz="2400" b="1" dirty="0">
                <a:effectLst/>
                <a:latin typeface="Times New Roman" panose="02020603050405020304" pitchFamily="18" charset="0"/>
                <a:ea typeface="Times New Roman" panose="02020603050405020304" pitchFamily="18" charset="0"/>
                <a:cs typeface="Times New Roman" panose="02020603050405020304" pitchFamily="18" charset="0"/>
              </a:rPr>
              <a:t>Đề số 1: </a:t>
            </a: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Đọc đoạn văn sau và trả lời câu hỏi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87D90306-5AEC-4975-941D-D7428C7092E4}"/>
              </a:ext>
            </a:extLst>
          </p:cNvPr>
          <p:cNvSpPr txBox="1"/>
          <p:nvPr/>
        </p:nvSpPr>
        <p:spPr>
          <a:xfrm>
            <a:off x="262597" y="2312437"/>
            <a:ext cx="11666806" cy="2606676"/>
          </a:xfrm>
          <a:prstGeom prst="rect">
            <a:avLst/>
          </a:prstGeom>
          <a:noFill/>
        </p:spPr>
        <p:txBody>
          <a:bodyPr wrap="square">
            <a:spAutoFit/>
          </a:bodyPr>
          <a:lstStyle/>
          <a:p>
            <a:pPr marL="457200" algn="just">
              <a:lnSpc>
                <a:spcPct val="115000"/>
              </a:lnSpc>
              <a:tabLst>
                <a:tab pos="400050" algn="l"/>
              </a:tabLst>
            </a:pP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gái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tuyệt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trần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kiêu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ngạo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ngông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cuồng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vừa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giễu</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nhạo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mời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chàng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khắp</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tới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tiệc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phò</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mã</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đứng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ngôi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đứng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tước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tước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nam</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tước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dõi</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quí</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124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8"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361225" y="1139253"/>
            <a:ext cx="11592623" cy="4811843"/>
          </a:xfrm>
          <a:prstGeom prst="roundRect">
            <a:avLst>
              <a:gd name="adj" fmla="val 16667"/>
            </a:avLst>
          </a:prstGeom>
          <a:ln>
            <a:headEnd/>
            <a:tailEn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08419ACD-CA1D-4B8B-A8C6-FF7F8312D95E}"/>
              </a:ext>
            </a:extLst>
          </p:cNvPr>
          <p:cNvSpPr txBox="1"/>
          <p:nvPr/>
        </p:nvSpPr>
        <p:spPr>
          <a:xfrm>
            <a:off x="238152" y="1413145"/>
            <a:ext cx="11444778" cy="4305602"/>
          </a:xfrm>
          <a:prstGeom prst="rect">
            <a:avLst/>
          </a:prstGeom>
          <a:noFill/>
        </p:spPr>
        <p:txBody>
          <a:bodyPr wrap="square">
            <a:spAutoFit/>
          </a:bodyPr>
          <a:lstStyle/>
          <a:p>
            <a:pPr marL="457200" algn="just">
              <a:lnSpc>
                <a:spcPct val="115000"/>
              </a:lnSpc>
              <a:tabLst>
                <a:tab pos="400050" algn="l"/>
              </a:tabLst>
            </a:pP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xem</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tha</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cớ</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giễu</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cợt</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mập</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thùng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tô</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nô</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mảnh</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khảnh</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mảnh</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khảnh</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thổi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lùn</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chê</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Lùn</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mập</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vụng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lắm</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mày</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xao</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Nhợt</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nhạt</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chết</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đuối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gấc</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Xung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sáu</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đứng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hơi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cong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chê</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non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sấy</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lò</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cong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cớn</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ai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nhạo</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báng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khoái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cằm</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hơi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cong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mỏ</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u="none" strike="noStrike"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 xmlns:ahyp="http://schemas.microsoft.com/office/drawing/2018/hyperlinkcolor" val="tx"/>
                    </a:ext>
                  </a:extLst>
                </a:hlinkClick>
              </a:rPr>
              <a:t>chích</a:t>
            </a:r>
            <a:r>
              <a:rPr lang="en-US" sz="2400" i="1" u="none" strike="noStrike"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 xmlns:ahyp="http://schemas.microsoft.com/office/drawing/2018/hyperlinkcolor" val="tx"/>
                    </a:ext>
                  </a:extLst>
                </a:hlinkClick>
              </a:rPr>
              <a:t> </a:t>
            </a:r>
            <a:r>
              <a:rPr lang="en-US" sz="2400" i="1" u="none" strike="noStrike"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 xmlns:ahyp="http://schemas.microsoft.com/office/drawing/2018/hyperlinkcolor" val="tx"/>
                    </a:ext>
                  </a:extLst>
                </a:hlinkClick>
              </a:rPr>
              <a:t>chòe</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giỡn</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chà</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cằm</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chích</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choè</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mỏ</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tốt</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bụng</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chích</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choè</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r">
              <a:lnSpc>
                <a:spcPct val="115000"/>
              </a:lnSpc>
              <a:spcAft>
                <a:spcPts val="1000"/>
              </a:spcAft>
              <a:tabLst>
                <a:tab pos="400050" algn="l"/>
              </a:tabLst>
            </a:pPr>
            <a:r>
              <a:rPr lang="en-US"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chích</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chòe</a:t>
            </a:r>
            <a:r>
              <a:rPr lang="en-US" sz="2400" i="1"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 xmlns:ahyp="http://schemas.microsoft.com/office/drawing/2018/hyperlinkcolor" val="tx"/>
                    </a:ext>
                  </a:extLst>
                </a:hlinkClick>
              </a:rPr>
              <a:t>Truyện</a:t>
            </a:r>
            <a:r>
              <a:rPr lang="en-US" sz="2400" u="none" strike="noStrike"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 xmlns:ahyp="http://schemas.microsoft.com/office/drawing/2018/hyperlinkcolor" val="tx"/>
                    </a:ext>
                  </a:extLst>
                </a:hlinkClick>
              </a:rPr>
              <a:t> </a:t>
            </a:r>
            <a:r>
              <a:rPr lang="en-US" sz="2400" u="none" strike="noStrike"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 xmlns:ahyp="http://schemas.microsoft.com/office/drawing/2018/hyperlinkcolor" val="tx"/>
                    </a:ext>
                  </a:extLst>
                </a:hlinkClick>
              </a:rPr>
              <a:t>cổ</a:t>
            </a:r>
            <a:r>
              <a:rPr lang="en-US" sz="2400" u="none" strike="noStrike"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 xmlns:ahyp="http://schemas.microsoft.com/office/drawing/2018/hyperlinkcolor" val="tx"/>
                    </a:ext>
                  </a:extLst>
                </a:hlinkClick>
              </a:rPr>
              <a:t> </a:t>
            </a:r>
            <a:r>
              <a:rPr lang="en-US" sz="2400" u="none" strike="noStrike"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 xmlns:ahyp="http://schemas.microsoft.com/office/drawing/2018/hyperlinkcolor" val="tx"/>
                    </a:ext>
                  </a:extLst>
                </a:hlinkClick>
              </a:rPr>
              <a:t>tích</a:t>
            </a:r>
            <a:r>
              <a:rPr lang="en-US"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chemeClr val="bg2"/>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7869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 name="Rounded Rectangle 10">
            <a:extLst>
              <a:ext uri="{FF2B5EF4-FFF2-40B4-BE49-F238E27FC236}">
                <a16:creationId xmlns:a16="http://schemas.microsoft.com/office/drawing/2014/main" xmlns="" id="{CF6665F6-4148-4285-B432-D07B0E3FB8A0}"/>
              </a:ext>
            </a:extLst>
          </p:cNvPr>
          <p:cNvSpPr>
            <a:spLocks noChangeArrowheads="1"/>
          </p:cNvSpPr>
          <p:nvPr/>
        </p:nvSpPr>
        <p:spPr bwMode="auto">
          <a:xfrm>
            <a:off x="424073" y="412608"/>
            <a:ext cx="8420124" cy="628832"/>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1" name="Rounded Rectangle 10">
            <a:extLst>
              <a:ext uri="{FF2B5EF4-FFF2-40B4-BE49-F238E27FC236}">
                <a16:creationId xmlns:a16="http://schemas.microsoft.com/office/drawing/2014/main" xmlns="" id="{EDBC3239-E1C8-4EA8-9421-B2A420986DC8}"/>
              </a:ext>
            </a:extLst>
          </p:cNvPr>
          <p:cNvSpPr>
            <a:spLocks noChangeArrowheads="1"/>
          </p:cNvSpPr>
          <p:nvPr/>
        </p:nvSpPr>
        <p:spPr bwMode="auto">
          <a:xfrm>
            <a:off x="1978931" y="1517831"/>
            <a:ext cx="9839923" cy="4373948"/>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3EABAEA0-ED91-474E-9BF6-C3CAD42A9875}"/>
              </a:ext>
            </a:extLst>
          </p:cNvPr>
          <p:cNvSpPr txBox="1"/>
          <p:nvPr/>
        </p:nvSpPr>
        <p:spPr>
          <a:xfrm>
            <a:off x="424073" y="512698"/>
            <a:ext cx="8420124" cy="461665"/>
          </a:xfrm>
          <a:prstGeom prst="rect">
            <a:avLst/>
          </a:prstGeom>
          <a:noFill/>
        </p:spPr>
        <p:txBody>
          <a:bodyPr wrap="square">
            <a:spAutoFit/>
          </a:bodyPr>
          <a:lstStyle/>
          <a:p>
            <a:pPr indent="-57150"/>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 KIẾN THỨC CHUNG VỀ THỂ LOẠI TRUYỆN CỔ TÍCH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17A6D56D-C2AD-48CB-A591-6A710B157EEC}"/>
              </a:ext>
            </a:extLst>
          </p:cNvPr>
          <p:cNvSpPr/>
          <p:nvPr/>
        </p:nvSpPr>
        <p:spPr>
          <a:xfrm>
            <a:off x="128425" y="1607128"/>
            <a:ext cx="1818662" cy="4373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xmlns="" id="{F00B4AC5-5091-4782-84FB-0F375D3D55A8}"/>
              </a:ext>
            </a:extLst>
          </p:cNvPr>
          <p:cNvSpPr txBox="1"/>
          <p:nvPr/>
        </p:nvSpPr>
        <p:spPr>
          <a:xfrm>
            <a:off x="301793" y="2735309"/>
            <a:ext cx="1227204" cy="1938992"/>
          </a:xfrm>
          <a:prstGeom prst="rect">
            <a:avLst/>
          </a:prstGeom>
          <a:noFill/>
        </p:spPr>
        <p:txBody>
          <a:bodyPr wrap="square">
            <a:spAutoFit/>
          </a:bodyPr>
          <a:lstStyle/>
          <a:p>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yếu</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cổ</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xmlns="" id="{E4202B0B-5EFB-4DF3-AE9F-B194A0EC27D6}"/>
              </a:ext>
            </a:extLst>
          </p:cNvPr>
          <p:cNvSpPr txBox="1"/>
          <p:nvPr/>
        </p:nvSpPr>
        <p:spPr>
          <a:xfrm>
            <a:off x="2186042" y="3196973"/>
            <a:ext cx="9362011" cy="2954655"/>
          </a:xfrm>
          <a:prstGeom prst="rect">
            <a:avLst/>
          </a:prstGeom>
          <a:noFill/>
        </p:spPr>
        <p:txBody>
          <a:bodyPr wrap="square">
            <a:spAutoFit/>
          </a:bodyPr>
          <a:lstStyle/>
          <a:p>
            <a:pPr>
              <a:lnSpc>
                <a:spcPct val="115000"/>
              </a:lnSpc>
            </a:pP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Nhân</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vật</a:t>
            </a:r>
            <a:r>
              <a:rPr lang="en-US" sz="2400" b="1" dirty="0">
                <a:solidFill>
                  <a:schemeClr val="bg1"/>
                </a:solidFill>
                <a:effectLst/>
                <a:latin typeface="Times New Roman" panose="02020603050405020304" pitchFamily="18" charset="0"/>
                <a:ea typeface="Times New Roman" panose="02020603050405020304" pitchFamily="18" charset="0"/>
              </a:rPr>
              <a:t>:</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đại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diện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cho</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các</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kiểu</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người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khác</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nhau</a:t>
            </a:r>
            <a:r>
              <a:rPr lang="en-US" sz="2400" dirty="0">
                <a:solidFill>
                  <a:schemeClr val="bg1"/>
                </a:solidFill>
                <a:effectLst/>
                <a:latin typeface="Times New Roman" panose="02020603050405020304" pitchFamily="18" charset="0"/>
                <a:ea typeface="Times New Roman" panose="02020603050405020304" pitchFamily="18" charset="0"/>
              </a:rPr>
              <a:t>, chia </a:t>
            </a:r>
            <a:r>
              <a:rPr lang="en-US" sz="2400" dirty="0" err="1">
                <a:solidFill>
                  <a:schemeClr val="bg1"/>
                </a:solidFill>
                <a:effectLst/>
                <a:latin typeface="Times New Roman" panose="02020603050405020304" pitchFamily="18" charset="0"/>
                <a:ea typeface="Times New Roman" panose="02020603050405020304" pitchFamily="18" charset="0"/>
              </a:rPr>
              <a:t>thành</a:t>
            </a:r>
            <a:r>
              <a:rPr lang="en-US" sz="2400" dirty="0">
                <a:solidFill>
                  <a:schemeClr val="bg1"/>
                </a:solidFill>
                <a:effectLst/>
                <a:latin typeface="Times New Roman" panose="02020603050405020304" pitchFamily="18" charset="0"/>
                <a:ea typeface="Times New Roman" panose="02020603050405020304" pitchFamily="18" charset="0"/>
              </a:rPr>
              <a:t> 2 </a:t>
            </a:r>
            <a:r>
              <a:rPr lang="en-US" sz="2400" dirty="0" err="1">
                <a:solidFill>
                  <a:schemeClr val="bg1"/>
                </a:solidFill>
                <a:effectLst/>
                <a:latin typeface="Times New Roman" panose="02020603050405020304" pitchFamily="18" charset="0"/>
                <a:ea typeface="Times New Roman" panose="02020603050405020304" pitchFamily="18" charset="0"/>
              </a:rPr>
              <a:t>tuyến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nhân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vật</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chính</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diện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tốt</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thiện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và</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phản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diện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xấu</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ác</a:t>
            </a:r>
            <a:r>
              <a:rPr lang="en-US" sz="2400" dirty="0">
                <a:solidFill>
                  <a:schemeClr val="bg1"/>
                </a:solidFill>
                <a:effectLst/>
                <a:latin typeface="Times New Roman" panose="02020603050405020304" pitchFamily="18" charset="0"/>
                <a:ea typeface="Times New Roman" panose="02020603050405020304" pitchFamily="18" charset="0"/>
              </a:rPr>
              <a:t>)</a:t>
            </a:r>
          </a:p>
          <a:p>
            <a:pPr>
              <a:lnSpc>
                <a:spcPct val="115000"/>
              </a:lnSpc>
            </a:pP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Hư</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cấu</a:t>
            </a:r>
            <a:r>
              <a:rPr lang="en-US" sz="2400" b="1" dirty="0">
                <a:solidFill>
                  <a:schemeClr val="bg1"/>
                </a:solidFill>
                <a:effectLst/>
                <a:latin typeface="Times New Roman" panose="02020603050405020304" pitchFamily="18" charset="0"/>
                <a:ea typeface="Times New Roman" panose="02020603050405020304" pitchFamily="18" charset="0"/>
              </a:rPr>
              <a:t>:</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Có</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các</a:t>
            </a:r>
            <a:r>
              <a:rPr lang="en-US" sz="2400" dirty="0">
                <a:solidFill>
                  <a:schemeClr val="bg1"/>
                </a:solidFill>
                <a:effectLst/>
                <a:latin typeface="Times New Roman" panose="02020603050405020304" pitchFamily="18" charset="0"/>
                <a:ea typeface="Times New Roman" panose="02020603050405020304" pitchFamily="18" charset="0"/>
              </a:rPr>
              <a:t> chi </a:t>
            </a:r>
            <a:r>
              <a:rPr lang="en-US" sz="2400" dirty="0" err="1">
                <a:solidFill>
                  <a:schemeClr val="bg1"/>
                </a:solidFill>
                <a:effectLst/>
                <a:latin typeface="Times New Roman" panose="02020603050405020304" pitchFamily="18" charset="0"/>
                <a:ea typeface="Times New Roman" panose="02020603050405020304" pitchFamily="18" charset="0"/>
              </a:rPr>
              <a:t>tiết</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hoang</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đường</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kì</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ảo</a:t>
            </a:r>
            <a:r>
              <a:rPr lang="en-US" sz="2400" dirty="0">
                <a:solidFill>
                  <a:schemeClr val="bg1"/>
                </a:solidFill>
                <a:effectLst/>
                <a:latin typeface="Times New Roman" panose="02020603050405020304" pitchFamily="18" charset="0"/>
                <a:ea typeface="Times New Roman" panose="02020603050405020304" pitchFamily="18" charset="0"/>
              </a:rPr>
              <a:t>.</a:t>
            </a:r>
          </a:p>
          <a:p>
            <a:pPr>
              <a:lnSpc>
                <a:spcPct val="115000"/>
              </a:lnSpc>
            </a:pP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Trình</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tự</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kể</a:t>
            </a:r>
            <a:r>
              <a:rPr lang="en-US" sz="2400" b="1" dirty="0">
                <a:solidFill>
                  <a:schemeClr val="bg1"/>
                </a:solidFill>
                <a:effectLst/>
                <a:latin typeface="Times New Roman" panose="02020603050405020304" pitchFamily="18" charset="0"/>
                <a:ea typeface="Times New Roman" panose="02020603050405020304" pitchFamily="18" charset="0"/>
              </a:rPr>
              <a:t>:</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Kể</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theo</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trật</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tự</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thời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gian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tuyến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tính</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thể</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hiện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rõ</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quan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hệ</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nhân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quả</a:t>
            </a:r>
            <a:r>
              <a:rPr lang="en-US" sz="2400" dirty="0">
                <a:solidFill>
                  <a:schemeClr val="bg1"/>
                </a:solidFill>
                <a:effectLst/>
                <a:latin typeface="Times New Roman" panose="02020603050405020304" pitchFamily="18" charset="0"/>
                <a:ea typeface="Times New Roman" panose="02020603050405020304" pitchFamily="18" charset="0"/>
              </a:rPr>
              <a:t>.</a:t>
            </a:r>
          </a:p>
          <a:p>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Lời</a:t>
            </a:r>
            <a:r>
              <a:rPr lang="en-US" sz="2400" b="1" dirty="0">
                <a:solidFill>
                  <a:schemeClr val="bg1"/>
                </a:solidFill>
                <a:effectLst/>
                <a:latin typeface="Times New Roman" panose="02020603050405020304" pitchFamily="18" charset="0"/>
                <a:ea typeface="Times New Roman" panose="02020603050405020304" pitchFamily="18" charset="0"/>
              </a:rPr>
              <a:t> </a:t>
            </a:r>
            <a:r>
              <a:rPr lang="en-US" sz="2400" b="1" dirty="0" err="1">
                <a:solidFill>
                  <a:schemeClr val="bg1"/>
                </a:solidFill>
                <a:effectLst/>
                <a:latin typeface="Times New Roman" panose="02020603050405020304" pitchFamily="18" charset="0"/>
                <a:ea typeface="Times New Roman" panose="02020603050405020304" pitchFamily="18" charset="0"/>
              </a:rPr>
              <a:t>kể</a:t>
            </a:r>
            <a:r>
              <a:rPr lang="en-US" sz="2400" b="1" dirty="0">
                <a:solidFill>
                  <a:schemeClr val="bg1"/>
                </a:solidFill>
                <a:effectLst/>
                <a:latin typeface="Times New Roman" panose="02020603050405020304" pitchFamily="18" charset="0"/>
                <a:ea typeface="Times New Roman" panose="02020603050405020304" pitchFamily="18" charset="0"/>
              </a:rPr>
              <a:t>:</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mở</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đầu</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bằng</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từ</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ngữ</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chỉ</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không</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gian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thời</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gian</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xác</a:t>
            </a:r>
            <a:r>
              <a:rPr lang="en-US" sz="2400" dirty="0">
                <a:solidFill>
                  <a:schemeClr val="bg1"/>
                </a:solidFill>
                <a:effectLst/>
                <a:latin typeface="Times New Roman" panose="02020603050405020304" pitchFamily="18" charset="0"/>
                <a:ea typeface="Times New Roman" panose="02020603050405020304" pitchFamily="18" charset="0"/>
              </a:rPr>
              <a:t> </a:t>
            </a:r>
            <a:r>
              <a:rPr lang="en-US" sz="2400" dirty="0" err="1">
                <a:solidFill>
                  <a:schemeClr val="bg1"/>
                </a:solidFill>
                <a:effectLst/>
                <a:latin typeface="Times New Roman" panose="02020603050405020304" pitchFamily="18" charset="0"/>
                <a:ea typeface="Times New Roman" panose="02020603050405020304" pitchFamily="18" charset="0"/>
              </a:rPr>
              <a:t>định</a:t>
            </a:r>
            <a:r>
              <a:rPr lang="en-US" sz="2400" dirty="0">
                <a:solidFill>
                  <a:schemeClr val="bg1"/>
                </a:solidFill>
                <a:effectLst/>
                <a:latin typeface="Times New Roman" panose="02020603050405020304" pitchFamily="18" charset="0"/>
                <a:ea typeface="Times New Roman" panose="02020603050405020304" pitchFamily="18" charset="0"/>
              </a:rPr>
              <a:t>.</a:t>
            </a:r>
            <a:br>
              <a:rPr lang="en-US" sz="2400" dirty="0">
                <a:solidFill>
                  <a:schemeClr val="bg1"/>
                </a:solidFill>
                <a:effectLst/>
                <a:latin typeface="Times New Roman" panose="02020603050405020304" pitchFamily="18" charset="0"/>
                <a:ea typeface="Times New Roman" panose="02020603050405020304" pitchFamily="18" charset="0"/>
              </a:rPr>
            </a:br>
            <a:endParaRPr lang="en-US" sz="2400" dirty="0">
              <a:solidFill>
                <a:schemeClr val="bg1"/>
              </a:solidFill>
            </a:endParaRPr>
          </a:p>
        </p:txBody>
      </p:sp>
      <p:sp>
        <p:nvSpPr>
          <p:cNvPr id="2" name="Rectangle 1"/>
          <p:cNvSpPr/>
          <p:nvPr/>
        </p:nvSpPr>
        <p:spPr>
          <a:xfrm>
            <a:off x="2180870" y="2093310"/>
            <a:ext cx="9216249" cy="941796"/>
          </a:xfrm>
          <a:prstGeom prst="rect">
            <a:avLst/>
          </a:prstGeom>
        </p:spPr>
        <p:txBody>
          <a:bodyPr wrap="square">
            <a:spAutoFit/>
          </a:bodyPr>
          <a:lstStyle/>
          <a:p>
            <a:pPr>
              <a:lnSpc>
                <a:spcPct val="115000"/>
              </a:lnSpc>
            </a:pP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Cốt</a:t>
            </a:r>
            <a:r>
              <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đột</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ánh</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phận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ước</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mơ</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đổi</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thay</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phận</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họ</a:t>
            </a:r>
            <a:r>
              <a:rPr lang="en-US" sz="24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7162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3" grpId="0"/>
      <p:bldP spid="9" grpId="0" animBg="1"/>
      <p:bldP spid="16" grpId="0"/>
      <p:bldP spid="14" grpId="0"/>
      <p:bldP spid="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569030" y="1424066"/>
            <a:ext cx="11402576" cy="4217079"/>
          </a:xfrm>
          <a:prstGeom prst="roundRect">
            <a:avLst>
              <a:gd name="adj" fmla="val 16667"/>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EBD18234-C590-4B6F-B6B0-D666C9CE6051}"/>
              </a:ext>
            </a:extLst>
          </p:cNvPr>
          <p:cNvSpPr txBox="1"/>
          <p:nvPr/>
        </p:nvSpPr>
        <p:spPr>
          <a:xfrm>
            <a:off x="569030" y="2118737"/>
            <a:ext cx="11258208" cy="2795958"/>
          </a:xfrm>
          <a:prstGeom prst="rect">
            <a:avLst/>
          </a:prstGeom>
          <a:noFill/>
        </p:spPr>
        <p:txBody>
          <a:bodyPr wrap="square">
            <a:spAutoFit/>
          </a:bodyPr>
          <a:lstStyle/>
          <a:p>
            <a:pPr marL="457200" algn="just">
              <a:lnSpc>
                <a:spcPct val="150000"/>
              </a:lnSpc>
              <a:tabLst>
                <a:tab pos="400050" algn="l"/>
              </a:tabLs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457200" algn="just">
              <a:lnSpc>
                <a:spcPct val="150000"/>
              </a:lnSpc>
              <a:tabLst>
                <a:tab pos="400050" algn="l"/>
              </a:tabLs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bữa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tiệc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kén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phò</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giễu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cợt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457200" algn="just">
              <a:lnSpc>
                <a:spcPct val="150000"/>
              </a:lnSpc>
              <a:tabLst>
                <a:tab pos="400050" algn="l"/>
              </a:tabLs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457200" algn="just">
              <a:lnSpc>
                <a:spcPct val="150000"/>
              </a:lnSpc>
              <a:spcAft>
                <a:spcPts val="1000"/>
              </a:spcAft>
              <a:tabLst>
                <a:tab pos="400050" algn="l"/>
              </a:tabLst>
            </a:pP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0216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Rounded Rectangle 10">
            <a:extLst>
              <a:ext uri="{FF2B5EF4-FFF2-40B4-BE49-F238E27FC236}">
                <a16:creationId xmlns:a16="http://schemas.microsoft.com/office/drawing/2014/main" xmlns="" id="{64C0BD86-3DD1-4F89-9238-D16A34095921}"/>
              </a:ext>
            </a:extLst>
          </p:cNvPr>
          <p:cNvSpPr>
            <a:spLocks noChangeArrowheads="1"/>
          </p:cNvSpPr>
          <p:nvPr/>
        </p:nvSpPr>
        <p:spPr bwMode="auto">
          <a:xfrm>
            <a:off x="4636555" y="182612"/>
            <a:ext cx="3320483"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440241" y="1189525"/>
            <a:ext cx="11512061" cy="5091354"/>
          </a:xfrm>
          <a:prstGeom prst="roundRect">
            <a:avLst>
              <a:gd name="adj" fmla="val 16667"/>
            </a:avLst>
          </a:prstGeom>
          <a:solidFill>
            <a:schemeClr val="accent5">
              <a:lumMod val="60000"/>
              <a:lumOff val="40000"/>
            </a:schemeClr>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DE52BC44-F0E3-4A13-871E-6C35FFAA8398}"/>
              </a:ext>
            </a:extLst>
          </p:cNvPr>
          <p:cNvSpPr txBox="1"/>
          <p:nvPr/>
        </p:nvSpPr>
        <p:spPr>
          <a:xfrm>
            <a:off x="5048542" y="266195"/>
            <a:ext cx="2908496" cy="461665"/>
          </a:xfrm>
          <a:prstGeom prst="rect">
            <a:avLst/>
          </a:prstGeom>
          <a:noFill/>
        </p:spPr>
        <p:txBody>
          <a:bodyPr wrap="square">
            <a:spAutoFit/>
          </a:bodyPr>
          <a:lstStyle/>
          <a:p>
            <a:pPr>
              <a:tabLst>
                <a:tab pos="400050" algn="l"/>
              </a:tabLst>
            </a:pPr>
            <a:r>
              <a:rPr lang="it-IT" sz="2400" b="1" dirty="0">
                <a:effectLst/>
                <a:latin typeface="Times New Roman" panose="02020603050405020304" pitchFamily="18" charset="0"/>
                <a:ea typeface="Times New Roman" panose="02020603050405020304" pitchFamily="18" charset="0"/>
                <a:cs typeface="Times New Roman" panose="02020603050405020304" pitchFamily="18" charset="0"/>
              </a:rPr>
              <a:t>Gợi ý câu trả lời: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4CB66D11-D7E5-44D1-863F-7411EAC282E0}"/>
              </a:ext>
            </a:extLst>
          </p:cNvPr>
          <p:cNvSpPr txBox="1"/>
          <p:nvPr/>
        </p:nvSpPr>
        <p:spPr>
          <a:xfrm>
            <a:off x="540512" y="1657710"/>
            <a:ext cx="11311518" cy="4154984"/>
          </a:xfrm>
          <a:prstGeom prst="rect">
            <a:avLst/>
          </a:prstGeom>
          <a:noFill/>
        </p:spPr>
        <p:txBody>
          <a:bodyPr wrap="square">
            <a:spAutoFit/>
          </a:bodyPr>
          <a:lstStyle/>
          <a:p>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bữa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tiệc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kén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phò</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chúa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giễu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cợt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chê</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bai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ai.</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mập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thùng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tô-nô</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mảnh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khảnh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mảnh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khảnh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thổi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bay”.</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lùn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chê</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lùn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mập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vụng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lắm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xao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nhợt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nhạt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đuối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gấc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Xung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đỏ</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đứng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chê</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non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sấy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lò</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cớn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cằm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chòe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khiến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Vua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chòe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3549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8"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569030" y="1026942"/>
            <a:ext cx="11050884" cy="4923692"/>
          </a:xfrm>
          <a:prstGeom prst="roundRect">
            <a:avLst>
              <a:gd name="adj" fmla="val 16667"/>
            </a:avLst>
          </a:prstGeom>
          <a:solidFill>
            <a:schemeClr val="accent5">
              <a:lumMod val="60000"/>
              <a:lumOff val="40000"/>
            </a:schemeClr>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EE2EE8DE-10CE-4962-BA12-A18C72A288C9}"/>
              </a:ext>
            </a:extLst>
          </p:cNvPr>
          <p:cNvSpPr txBox="1"/>
          <p:nvPr/>
        </p:nvSpPr>
        <p:spPr>
          <a:xfrm>
            <a:off x="569030" y="1642128"/>
            <a:ext cx="11050884" cy="3785652"/>
          </a:xfrm>
          <a:prstGeom prst="rect">
            <a:avLst/>
          </a:prstGeom>
          <a:noFill/>
        </p:spPr>
        <p:txBody>
          <a:bodyPr wrap="square">
            <a:spAutoFit/>
          </a:bodyPr>
          <a:lstStyle/>
          <a:p>
            <a:pPr>
              <a:lnSpc>
                <a:spcPct val="150000"/>
              </a:lnSpc>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chọe</a:t>
            </a:r>
            <a:r>
              <a:rPr lang="en-US" sz="2400" dirty="0">
                <a:latin typeface="Times New Roman" panose="02020603050405020304" pitchFamily="18" charset="0"/>
                <a:cs typeface="Times New Roman" panose="02020603050405020304" pitchFamily="18" charset="0"/>
              </a:rPr>
              <a:t>, hay </a:t>
            </a:r>
            <a:r>
              <a:rPr lang="en-US" sz="2400" dirty="0" err="1">
                <a:latin typeface="Times New Roman" panose="02020603050405020304" pitchFamily="18" charset="0"/>
                <a:cs typeface="Times New Roman" panose="02020603050405020304" pitchFamily="18" charset="0"/>
              </a:rPr>
              <a:t>trêu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ghẹo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láu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a:t>
            </a:r>
          </a:p>
          <a:p>
            <a:pPr>
              <a:lnSpc>
                <a:spcPct val="150000"/>
              </a:lnSpc>
            </a:pP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nhặn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chê</a:t>
            </a:r>
            <a:r>
              <a:rPr lang="en-US" sz="2400" dirty="0">
                <a:latin typeface="Times New Roman" panose="02020603050405020304" pitchFamily="18" charset="0"/>
                <a:cs typeface="Times New Roman" panose="02020603050405020304" pitchFamily="18" charset="0"/>
              </a:rPr>
              <a:t> bai, </a:t>
            </a:r>
            <a:r>
              <a:rPr lang="en-US" sz="2400" dirty="0" err="1">
                <a:latin typeface="Times New Roman" panose="02020603050405020304" pitchFamily="18" charset="0"/>
                <a:cs typeface="Times New Roman" panose="02020603050405020304" pitchFamily="18" charset="0"/>
              </a:rPr>
              <a:t>nhạo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xấu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p>
          <a:p>
            <a:pPr>
              <a:tabLst>
                <a:tab pos="400050" algn="l"/>
              </a:tabLst>
            </a:pP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1488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179882" y="731520"/>
            <a:ext cx="11876130" cy="5849162"/>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2AFE25AA-FE52-4200-8970-AAA0442B3AE0}"/>
              </a:ext>
            </a:extLst>
          </p:cNvPr>
          <p:cNvSpPr txBox="1"/>
          <p:nvPr/>
        </p:nvSpPr>
        <p:spPr>
          <a:xfrm>
            <a:off x="668386" y="879230"/>
            <a:ext cx="8732521" cy="490199"/>
          </a:xfrm>
          <a:prstGeom prst="rect">
            <a:avLst/>
          </a:prstGeom>
          <a:noFill/>
        </p:spPr>
        <p:txBody>
          <a:bodyPr wrap="square">
            <a:spAutoFit/>
          </a:bodyPr>
          <a:lstStyle/>
          <a:p>
            <a:pPr>
              <a:lnSpc>
                <a:spcPct val="115000"/>
              </a:lnSpc>
              <a:spcAft>
                <a:spcPts val="1200"/>
              </a:spcAft>
              <a:tabLst>
                <a:tab pos="400050" algn="l"/>
              </a:tabLs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E2387CB6-DDC3-49D8-8A60-869437CB507A}"/>
              </a:ext>
            </a:extLst>
          </p:cNvPr>
          <p:cNvSpPr txBox="1"/>
          <p:nvPr/>
        </p:nvSpPr>
        <p:spPr>
          <a:xfrm>
            <a:off x="487680" y="1282620"/>
            <a:ext cx="11704320" cy="5468998"/>
          </a:xfrm>
          <a:prstGeom prst="rect">
            <a:avLst/>
          </a:prstGeom>
          <a:noFill/>
        </p:spPr>
        <p:txBody>
          <a:bodyPr wrap="square">
            <a:spAutoFit/>
          </a:bodyPr>
          <a:lstStyle/>
          <a:p>
            <a:pPr algn="ctr">
              <a:lnSpc>
                <a:spcPct val="150000"/>
              </a:lnSpc>
            </a:pPr>
            <a:r>
              <a:rPr lang="de-DE" sz="2400" dirty="0">
                <a:latin typeface="Times New Roman" panose="02020603050405020304" pitchFamily="18" charset="0"/>
                <a:cs typeface="Times New Roman" panose="02020603050405020304" pitchFamily="18" charset="0"/>
              </a:rPr>
              <a:t>MUỐI TO, MUỐI BÉ</a:t>
            </a:r>
            <a:endParaRPr lang="en-US" sz="2400" dirty="0">
              <a:latin typeface="Times New Roman" panose="02020603050405020304" pitchFamily="18" charset="0"/>
              <a:cs typeface="Times New Roman" panose="02020603050405020304" pitchFamily="18" charset="0"/>
            </a:endParaRPr>
          </a:p>
          <a:p>
            <a:pPr>
              <a:lnSpc>
                <a:spcPct val="150000"/>
              </a:lnSpc>
            </a:pPr>
            <a:r>
              <a:rPr lang="de-DE" sz="2400" i="1" dirty="0">
                <a:latin typeface="Times New Roman" panose="02020603050405020304" pitchFamily="18" charset="0"/>
                <a:cs typeface="Times New Roman" panose="02020603050405020304" pitchFamily="18" charset="0"/>
              </a:rPr>
              <a:t>    Hạt muối Bé nói với hạt muối To:</a:t>
            </a:r>
            <a:endParaRPr lang="en-US" sz="2400" dirty="0">
              <a:latin typeface="Times New Roman" panose="02020603050405020304" pitchFamily="18" charset="0"/>
              <a:cs typeface="Times New Roman" panose="02020603050405020304" pitchFamily="18" charset="0"/>
            </a:endParaRPr>
          </a:p>
          <a:p>
            <a:pPr lvl="0">
              <a:lnSpc>
                <a:spcPct val="150000"/>
              </a:lnSpc>
            </a:pPr>
            <a:r>
              <a:rPr lang="de-DE" sz="2400" i="1" dirty="0">
                <a:latin typeface="Times New Roman" panose="02020603050405020304" pitchFamily="18" charset="0"/>
                <a:cs typeface="Times New Roman" panose="02020603050405020304" pitchFamily="18" charset="0"/>
              </a:rPr>
              <a:t>Em đến chia tay chị này, em sắp được hòa trong đại dương.   </a:t>
            </a:r>
            <a:endParaRPr lang="en-US" sz="2400" dirty="0">
              <a:latin typeface="Times New Roman" panose="02020603050405020304" pitchFamily="18" charset="0"/>
              <a:cs typeface="Times New Roman" panose="02020603050405020304" pitchFamily="18" charset="0"/>
            </a:endParaRPr>
          </a:p>
          <a:p>
            <a:pPr>
              <a:lnSpc>
                <a:spcPct val="150000"/>
              </a:lnSpc>
            </a:pPr>
            <a:r>
              <a:rPr lang="de-DE"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Muối</a:t>
            </a:r>
            <a:r>
              <a:rPr lang="en-US" sz="2400" i="1" dirty="0">
                <a:latin typeface="Times New Roman" panose="02020603050405020304" pitchFamily="18" charset="0"/>
                <a:cs typeface="Times New Roman" panose="02020603050405020304" pitchFamily="18" charset="0"/>
              </a:rPr>
              <a:t> To </a:t>
            </a:r>
            <a:r>
              <a:rPr lang="en-US" sz="2400" i="1" dirty="0" err="1">
                <a:latin typeface="Times New Roman" panose="02020603050405020304" pitchFamily="18" charset="0"/>
                <a:cs typeface="Times New Roman" panose="02020603050405020304" pitchFamily="18" charset="0"/>
              </a:rPr>
              <a:t>trố</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mắt</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lvl="0">
              <a:lnSpc>
                <a:spcPct val="150000"/>
              </a:lnSpc>
            </a:pPr>
            <a:r>
              <a:rPr lang="en-US" sz="2400" i="1" dirty="0" err="1">
                <a:latin typeface="Times New Roman" panose="02020603050405020304" pitchFamily="18" charset="0"/>
                <a:cs typeface="Times New Roman" panose="02020603050405020304" pitchFamily="18" charset="0"/>
              </a:rPr>
              <a:t>Em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sao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đánh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thế</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Em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muốn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thì</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cứ</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chị</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điên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Muối</a:t>
            </a:r>
            <a:r>
              <a:rPr lang="en-US" sz="2400" i="1" dirty="0">
                <a:latin typeface="Times New Roman" panose="02020603050405020304" pitchFamily="18" charset="0"/>
                <a:cs typeface="Times New Roman" panose="02020603050405020304" pitchFamily="18" charset="0"/>
              </a:rPr>
              <a:t> To </a:t>
            </a:r>
            <a:r>
              <a:rPr lang="en-US" sz="2400" i="1" dirty="0" err="1">
                <a:latin typeface="Times New Roman" panose="02020603050405020304" pitchFamily="18" charset="0"/>
                <a:cs typeface="Times New Roman" panose="02020603050405020304" pitchFamily="18" charset="0"/>
              </a:rPr>
              <a:t>thu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mình</a:t>
            </a:r>
            <a:r>
              <a:rPr lang="en-US" sz="2400" i="1" dirty="0">
                <a:latin typeface="Times New Roman" panose="02020603050405020304" pitchFamily="18" charset="0"/>
                <a:cs typeface="Times New Roman" panose="02020603050405020304" pitchFamily="18" charset="0"/>
              </a:rPr>
              <a:t> co </a:t>
            </a:r>
            <a:r>
              <a:rPr lang="en-US" sz="2400" i="1" dirty="0" err="1">
                <a:latin typeface="Times New Roman" panose="02020603050405020304" pitchFamily="18" charset="0"/>
                <a:cs typeface="Times New Roman" panose="02020603050405020304" pitchFamily="18" charset="0"/>
              </a:rPr>
              <a:t>quắp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định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hòa</a:t>
            </a:r>
            <a:r>
              <a:rPr lang="en-US" sz="2400" i="1" dirty="0">
                <a:latin typeface="Times New Roman" panose="02020603050405020304" pitchFamily="18" charset="0"/>
                <a:cs typeface="Times New Roman" panose="02020603050405020304" pitchFamily="18" charset="0"/>
              </a:rPr>
              <a:t> tan. </a:t>
            </a:r>
            <a:r>
              <a:rPr lang="en-US" sz="2400" i="1" dirty="0" err="1">
                <a:latin typeface="Times New Roman" panose="02020603050405020304" pitchFamily="18" charset="0"/>
                <a:cs typeface="Times New Roman" panose="02020603050405020304" pitchFamily="18" charset="0"/>
              </a:rPr>
              <a:t>Muối</a:t>
            </a:r>
            <a:r>
              <a:rPr lang="en-US" sz="2400" i="1" dirty="0">
                <a:latin typeface="Times New Roman" panose="02020603050405020304" pitchFamily="18" charset="0"/>
                <a:cs typeface="Times New Roman" panose="02020603050405020304" pitchFamily="18" charset="0"/>
              </a:rPr>
              <a:t> To </a:t>
            </a:r>
            <a:r>
              <a:rPr lang="en-US" sz="2400" i="1" dirty="0" err="1">
                <a:latin typeface="Times New Roman" panose="02020603050405020304" pitchFamily="18" charset="0"/>
                <a:cs typeface="Times New Roman" panose="02020603050405020304" pitchFamily="18" charset="0"/>
              </a:rPr>
              <a:t>lên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bờ</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sống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vuông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muối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vẫn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ngạo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nghễ</a:t>
            </a:r>
            <a:r>
              <a:rPr lang="en-US" sz="2400" i="1" dirty="0">
                <a:latin typeface="Times New Roman" panose="02020603050405020304" pitchFamily="18" charset="0"/>
                <a:cs typeface="Times New Roman" panose="02020603050405020304" pitchFamily="18" charset="0"/>
              </a:rPr>
              <a:t>, to </a:t>
            </a:r>
            <a:r>
              <a:rPr lang="en-US" sz="2400" i="1" dirty="0" err="1">
                <a:latin typeface="Times New Roman" panose="02020603050405020304" pitchFamily="18" charset="0"/>
                <a:cs typeface="Times New Roman" panose="02020603050405020304" pitchFamily="18" charset="0"/>
              </a:rPr>
              <a:t>cứng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nhìn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chúng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bạn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bé</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tí</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đầy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khinh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khỉnh</a:t>
            </a:r>
            <a:r>
              <a:rPr lang="en-US" sz="2400" i="1" dirty="0">
                <a:latin typeface="Times New Roman" panose="02020603050405020304" pitchFamily="18" charset="0"/>
                <a:cs typeface="Times New Roman" panose="02020603050405020304" pitchFamily="18" charset="0"/>
              </a:rPr>
              <a:t>. Thu </a:t>
            </a:r>
            <a:r>
              <a:rPr lang="en-US" sz="2400" i="1" dirty="0" err="1">
                <a:latin typeface="Times New Roman" panose="02020603050405020304" pitchFamily="18" charset="0"/>
                <a:cs typeface="Times New Roman" panose="02020603050405020304" pitchFamily="18" charset="0"/>
              </a:rPr>
              <a:t>hoạch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cs typeface="Times New Roman" panose="02020603050405020304" pitchFamily="18" charset="0"/>
              </a:rPr>
              <a:t>gạt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nó</a:t>
            </a:r>
            <a:r>
              <a:rPr lang="en-US" sz="2400" i="1" dirty="0">
                <a:latin typeface="Times New Roman" panose="02020603050405020304" pitchFamily="18" charset="0"/>
                <a:cs typeface="Times New Roman" panose="02020603050405020304" pitchFamily="18" charset="0"/>
              </a:rPr>
              <a:t> ra </a:t>
            </a:r>
            <a:r>
              <a:rPr lang="en-US" sz="2400" i="1" dirty="0" err="1">
                <a:latin typeface="Times New Roman" panose="02020603050405020304" pitchFamily="18" charset="0"/>
                <a:cs typeface="Times New Roman" panose="02020603050405020304" pitchFamily="18" charset="0"/>
              </a:rPr>
              <a:t>ngoài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xếp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loại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phế</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phẩm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còn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những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hạt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muối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tinh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trắng</a:t>
            </a:r>
            <a:r>
              <a:rPr lang="en-US" sz="2400" i="1" dirty="0">
                <a:latin typeface="Times New Roman" panose="02020603050405020304" pitchFamily="18" charset="0"/>
                <a:cs typeface="Times New Roman" panose="02020603050405020304" pitchFamily="18" charset="0"/>
              </a:rPr>
              <a:t> kia </a:t>
            </a:r>
            <a:r>
              <a:rPr lang="en-US" sz="2400" i="1" dirty="0" err="1">
                <a:latin typeface="Times New Roman" panose="02020603050405020304" pitchFamily="18" charset="0"/>
                <a:cs typeface="Times New Roman" panose="02020603050405020304" pitchFamily="18" charset="0"/>
              </a:rPr>
              <a:t>được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đóng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vào</a:t>
            </a:r>
            <a:r>
              <a:rPr lang="en-US" sz="2400" i="1" dirty="0">
                <a:latin typeface="Times New Roman" panose="02020603050405020304" pitchFamily="18" charset="0"/>
                <a:cs typeface="Times New Roman" panose="02020603050405020304" pitchFamily="18" charset="0"/>
              </a:rPr>
              <a:t> bao </a:t>
            </a:r>
            <a:r>
              <a:rPr lang="en-US" sz="2400" i="1" dirty="0" err="1">
                <a:latin typeface="Times New Roman" panose="02020603050405020304" pitchFamily="18" charset="0"/>
                <a:cs typeface="Times New Roman" panose="02020603050405020304" pitchFamily="18" charset="0"/>
              </a:rPr>
              <a:t>sạch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đẹp</a:t>
            </a:r>
            <a:r>
              <a:rPr lang="en-US" sz="2400" i="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lgn="just">
              <a:lnSpc>
                <a:spcPct val="115000"/>
              </a:lnSpc>
              <a:spcAft>
                <a:spcPts val="750"/>
              </a:spcAft>
              <a:tabLst>
                <a:tab pos="400050" algn="l"/>
              </a:tabLst>
            </a:pP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931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570558" y="847876"/>
            <a:ext cx="11310396" cy="5567914"/>
          </a:xfrm>
          <a:prstGeom prst="roundRect">
            <a:avLst>
              <a:gd name="adj" fmla="val 16667"/>
            </a:avLst>
          </a:prstGeom>
          <a:solidFill>
            <a:schemeClr val="accent5">
              <a:lumMod val="60000"/>
              <a:lumOff val="40000"/>
            </a:schemeClr>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xmlns="" id="{78925ECF-12E1-4E10-8A71-486122D4364A}"/>
              </a:ext>
            </a:extLst>
          </p:cNvPr>
          <p:cNvSpPr txBox="1"/>
          <p:nvPr/>
        </p:nvSpPr>
        <p:spPr>
          <a:xfrm>
            <a:off x="465012" y="1050709"/>
            <a:ext cx="11156430" cy="5162247"/>
          </a:xfrm>
          <a:prstGeom prst="rect">
            <a:avLst/>
          </a:prstGeom>
          <a:noFill/>
        </p:spPr>
        <p:txBody>
          <a:bodyPr wrap="square">
            <a:spAutoFit/>
          </a:bodyPr>
          <a:lstStyle/>
          <a:p>
            <a:pPr marL="457200">
              <a:lnSpc>
                <a:spcPct val="115000"/>
              </a:lnSpc>
              <a:tabLst>
                <a:tab pos="180340" algn="l"/>
              </a:tabLst>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Sau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lăn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lóc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hết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xó</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chợ</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xó</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chợ</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muối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To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nồi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cám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heo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Tủi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nhục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ê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chề</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co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cứng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mặc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sôi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trăm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dù</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vảy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da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Khi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rửa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máng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heo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chẳng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ném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đạp</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đổ</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muối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bây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hạt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gặp</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muối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To.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Muối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hí</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hửng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15000"/>
              </a:lnSpc>
              <a:tabLst>
                <a:tab pos="180340" algn="l"/>
              </a:tabLst>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Tuyệt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lắm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Khi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tan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bay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mưa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tưới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mát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tươi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Thôi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chào</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chị</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chu du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biển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tuyệt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vời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nSpc>
                <a:spcPct val="115000"/>
              </a:lnSpc>
              <a:tabLst>
                <a:tab pos="180340" algn="l"/>
              </a:tabLst>
            </a:pP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muối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chảy</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dần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dần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bỗng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dưng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muối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To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thèm</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khát</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muối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Bé</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tan,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tan…  </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gn="r">
              <a:lnSpc>
                <a:spcPct val="115000"/>
              </a:lnSpc>
              <a:spcAft>
                <a:spcPts val="1000"/>
              </a:spcAft>
              <a:tabLst>
                <a:tab pos="180340" algn="l"/>
                <a:tab pos="17526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(Theo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937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239843" y="1244184"/>
            <a:ext cx="11574943" cy="4497049"/>
          </a:xfrm>
          <a:prstGeom prst="roundRect">
            <a:avLst>
              <a:gd name="adj" fmla="val 16667"/>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a:extLst>
              <a:ext uri="{FF2B5EF4-FFF2-40B4-BE49-F238E27FC236}">
                <a16:creationId xmlns:a16="http://schemas.microsoft.com/office/drawing/2014/main" xmlns="" id="{3D86521E-BC58-4826-93CB-870163F7D9C1}"/>
              </a:ext>
            </a:extLst>
          </p:cNvPr>
          <p:cNvSpPr txBox="1"/>
          <p:nvPr/>
        </p:nvSpPr>
        <p:spPr>
          <a:xfrm>
            <a:off x="308528" y="1730887"/>
            <a:ext cx="11437572" cy="3478196"/>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marL="457200">
              <a:lnSpc>
                <a:spcPct val="150000"/>
              </a:lnSpc>
              <a:spcAft>
                <a:spcPts val="1000"/>
              </a:spcAft>
              <a:tabLst>
                <a:tab pos="1752600" algn="l"/>
              </a:tabLst>
            </a:pPr>
            <a:r>
              <a:rPr lang="en-US" sz="2400" b="1"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tabLst>
                <a:tab pos="628650" algn="l"/>
              </a:tabLst>
            </a:pPr>
            <a:r>
              <a:rPr lang="en-US" sz="2400" b="1" dirty="0">
                <a:solidFill>
                  <a:schemeClr val="tx1"/>
                </a:solidFill>
                <a:effectLst/>
                <a:latin typeface="Times New Roman" panose="02020603050405020304" pitchFamily="18" charset="0"/>
                <a:ea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rPr>
              <a:t>Câu</a:t>
            </a:r>
            <a:r>
              <a:rPr lang="en-US" sz="2400" b="1" dirty="0">
                <a:solidFill>
                  <a:schemeClr val="tx1"/>
                </a:solidFill>
                <a:effectLst/>
                <a:latin typeface="Times New Roman" panose="02020603050405020304" pitchFamily="18" charset="0"/>
                <a:ea typeface="Times New Roman" panose="02020603050405020304" pitchFamily="18" charset="0"/>
              </a:rPr>
              <a:t> 2.</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Trước</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việc</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hòa</a:t>
            </a:r>
            <a:r>
              <a:rPr lang="en-US" sz="2400" dirty="0">
                <a:solidFill>
                  <a:schemeClr val="tx1"/>
                </a:solidFill>
                <a:effectLst/>
                <a:latin typeface="Times New Roman" panose="02020603050405020304" pitchFamily="18" charset="0"/>
                <a:ea typeface="Times New Roman" panose="02020603050405020304" pitchFamily="18" charset="0"/>
              </a:rPr>
              <a:t> tan </a:t>
            </a:r>
            <a:r>
              <a:rPr lang="en-US" sz="2400" dirty="0" err="1">
                <a:solidFill>
                  <a:schemeClr val="tx1"/>
                </a:solidFill>
                <a:effectLst/>
                <a:latin typeface="Times New Roman" panose="02020603050405020304" pitchFamily="18" charset="0"/>
                <a:ea typeface="Times New Roman" panose="02020603050405020304" pitchFamily="18" charset="0"/>
              </a:rPr>
              <a:t>vào</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đại</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dương</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tại</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sao</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muối</a:t>
            </a:r>
            <a:r>
              <a:rPr lang="en-US" sz="2400" dirty="0">
                <a:solidFill>
                  <a:schemeClr val="tx1"/>
                </a:solidFill>
                <a:effectLst/>
                <a:latin typeface="Times New Roman" panose="02020603050405020304" pitchFamily="18" charset="0"/>
                <a:ea typeface="Times New Roman" panose="02020603050405020304" pitchFamily="18" charset="0"/>
              </a:rPr>
              <a:t> To </a:t>
            </a:r>
            <a:r>
              <a:rPr lang="en-US" sz="2400" dirty="0" err="1">
                <a:solidFill>
                  <a:schemeClr val="tx1"/>
                </a:solidFill>
                <a:effectLst/>
                <a:latin typeface="Times New Roman" panose="02020603050405020304" pitchFamily="18" charset="0"/>
                <a:ea typeface="Times New Roman" panose="02020603050405020304" pitchFamily="18" charset="0"/>
              </a:rPr>
              <a:t>cho</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đó</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là</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i="1" dirty="0" err="1">
                <a:solidFill>
                  <a:schemeClr val="tx1"/>
                </a:solidFill>
                <a:effectLst/>
                <a:latin typeface="Times New Roman" panose="02020603050405020304" pitchFamily="18" charset="0"/>
                <a:ea typeface="Times New Roman" panose="02020603050405020304" pitchFamily="18" charset="0"/>
              </a:rPr>
              <a:t>dại</a:t>
            </a:r>
            <a:r>
              <a:rPr lang="en-US" sz="2400" dirty="0" err="1">
                <a:solidFill>
                  <a:schemeClr val="tx1"/>
                </a:solidFill>
                <a:effectLst/>
                <a:latin typeface="Times New Roman" panose="02020603050405020304" pitchFamily="18" charset="0"/>
                <a:ea typeface="Times New Roman" panose="02020603050405020304" pitchFamily="18" charset="0"/>
              </a:rPr>
              <a:t>”còn</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muối</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Bé</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lại</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thấy</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là</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i="1" dirty="0" err="1">
                <a:solidFill>
                  <a:schemeClr val="tx1"/>
                </a:solidFill>
                <a:effectLst/>
                <a:latin typeface="Times New Roman" panose="02020603050405020304" pitchFamily="18" charset="0"/>
                <a:ea typeface="Times New Roman" panose="02020603050405020304" pitchFamily="18" charset="0"/>
              </a:rPr>
              <a:t>tuyệt</a:t>
            </a:r>
            <a:r>
              <a:rPr lang="en-US" sz="2400" i="1" dirty="0">
                <a:solidFill>
                  <a:schemeClr val="tx1"/>
                </a:solidFill>
                <a:effectLst/>
                <a:latin typeface="Times New Roman" panose="02020603050405020304" pitchFamily="18" charset="0"/>
                <a:ea typeface="Times New Roman" panose="02020603050405020304" pitchFamily="18" charset="0"/>
              </a:rPr>
              <a:t> </a:t>
            </a:r>
            <a:r>
              <a:rPr lang="en-US" sz="2400" i="1" dirty="0" err="1">
                <a:solidFill>
                  <a:schemeClr val="tx1"/>
                </a:solidFill>
                <a:effectLst/>
                <a:latin typeface="Times New Roman" panose="02020603050405020304" pitchFamily="18" charset="0"/>
                <a:ea typeface="Times New Roman" panose="02020603050405020304" pitchFamily="18" charset="0"/>
              </a:rPr>
              <a:t>lắm</a:t>
            </a:r>
            <a:r>
              <a:rPr lang="en-US" sz="2400" dirty="0">
                <a:solidFill>
                  <a:schemeClr val="tx1"/>
                </a:solidFill>
                <a:effectLst/>
                <a:latin typeface="Times New Roman" panose="02020603050405020304" pitchFamily="18" charset="0"/>
                <a:ea typeface="Times New Roman" panose="02020603050405020304" pitchFamily="18" charset="0"/>
              </a:rPr>
              <a:t>”?</a:t>
            </a:r>
          </a:p>
          <a:p>
            <a:pPr>
              <a:lnSpc>
                <a:spcPct val="150000"/>
              </a:lnSpc>
              <a:tabLst>
                <a:tab pos="628650" algn="l"/>
              </a:tabLst>
            </a:pPr>
            <a:r>
              <a:rPr lang="en-US" sz="2400" b="1" dirty="0">
                <a:solidFill>
                  <a:schemeClr val="tx1"/>
                </a:solidFill>
                <a:effectLst/>
                <a:latin typeface="Times New Roman" panose="02020603050405020304" pitchFamily="18" charset="0"/>
                <a:ea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rPr>
              <a:t>Câu</a:t>
            </a:r>
            <a:r>
              <a:rPr lang="en-US" sz="2400" b="1" dirty="0">
                <a:solidFill>
                  <a:schemeClr val="tx1"/>
                </a:solidFill>
                <a:effectLst/>
                <a:latin typeface="Times New Roman" panose="02020603050405020304" pitchFamily="18" charset="0"/>
                <a:ea typeface="Times New Roman" panose="02020603050405020304" pitchFamily="18" charset="0"/>
              </a:rPr>
              <a:t> 3.</a:t>
            </a:r>
            <a:r>
              <a:rPr lang="en-US" sz="2400" dirty="0">
                <a:solidFill>
                  <a:schemeClr val="tx1"/>
                </a:solidFill>
                <a:effectLst/>
                <a:latin typeface="Times New Roman" panose="02020603050405020304" pitchFamily="18" charset="0"/>
                <a:ea typeface="Times New Roman" panose="02020603050405020304" pitchFamily="18" charset="0"/>
              </a:rPr>
              <a:t> Khi </a:t>
            </a:r>
            <a:r>
              <a:rPr lang="en-US" sz="2400" dirty="0" err="1">
                <a:solidFill>
                  <a:schemeClr val="tx1"/>
                </a:solidFill>
                <a:effectLst/>
                <a:latin typeface="Times New Roman" panose="02020603050405020304" pitchFamily="18" charset="0"/>
                <a:ea typeface="Times New Roman" panose="02020603050405020304" pitchFamily="18" charset="0"/>
              </a:rPr>
              <a:t>vào</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mùa</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thu</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hoach</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số</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phận</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của</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muối</a:t>
            </a:r>
            <a:r>
              <a:rPr lang="en-US" sz="2400" dirty="0">
                <a:solidFill>
                  <a:schemeClr val="tx1"/>
                </a:solidFill>
                <a:effectLst/>
                <a:latin typeface="Times New Roman" panose="02020603050405020304" pitchFamily="18" charset="0"/>
                <a:ea typeface="Times New Roman" panose="02020603050405020304" pitchFamily="18" charset="0"/>
              </a:rPr>
              <a:t> To </a:t>
            </a:r>
            <a:r>
              <a:rPr lang="en-US" sz="2400" dirty="0" err="1">
                <a:solidFill>
                  <a:schemeClr val="tx1"/>
                </a:solidFill>
                <a:effectLst/>
                <a:latin typeface="Times New Roman" panose="02020603050405020304" pitchFamily="18" charset="0"/>
                <a:ea typeface="Times New Roman" panose="02020603050405020304" pitchFamily="18" charset="0"/>
              </a:rPr>
              <a:t>như</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thế</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nào</a:t>
            </a:r>
            <a:r>
              <a:rPr lang="en-US" sz="2400" dirty="0">
                <a:solidFill>
                  <a:schemeClr val="tx1"/>
                </a:solidFill>
                <a:effectLst/>
                <a:latin typeface="Times New Roman" panose="02020603050405020304" pitchFamily="18" charset="0"/>
                <a:ea typeface="Times New Roman" panose="02020603050405020304" pitchFamily="18" charset="0"/>
              </a:rPr>
              <a:t>? </a:t>
            </a:r>
          </a:p>
          <a:p>
            <a:pPr>
              <a:lnSpc>
                <a:spcPct val="150000"/>
              </a:lnSpc>
              <a:tabLst>
                <a:tab pos="628650" algn="l"/>
              </a:tabLst>
            </a:pPr>
            <a:r>
              <a:rPr lang="en-US" sz="2400" b="1" dirty="0">
                <a:solidFill>
                  <a:schemeClr val="tx1"/>
                </a:solidFill>
                <a:effectLst/>
                <a:latin typeface="Times New Roman" panose="02020603050405020304" pitchFamily="18" charset="0"/>
                <a:ea typeface="Times New Roman" panose="02020603050405020304" pitchFamily="18" charset="0"/>
              </a:rPr>
              <a:t>      </a:t>
            </a:r>
            <a:r>
              <a:rPr lang="en-US" sz="2400" b="1" dirty="0" err="1">
                <a:solidFill>
                  <a:schemeClr val="tx1"/>
                </a:solidFill>
                <a:effectLst/>
                <a:latin typeface="Times New Roman" panose="02020603050405020304" pitchFamily="18" charset="0"/>
                <a:ea typeface="Times New Roman" panose="02020603050405020304" pitchFamily="18" charset="0"/>
              </a:rPr>
              <a:t>Câu</a:t>
            </a:r>
            <a:r>
              <a:rPr lang="en-US" sz="2400" b="1" dirty="0">
                <a:solidFill>
                  <a:schemeClr val="tx1"/>
                </a:solidFill>
                <a:effectLst/>
                <a:latin typeface="Times New Roman" panose="02020603050405020304" pitchFamily="18" charset="0"/>
                <a:ea typeface="Times New Roman" panose="02020603050405020304" pitchFamily="18" charset="0"/>
              </a:rPr>
              <a:t> 5.</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Nêu</a:t>
            </a:r>
            <a:r>
              <a:rPr lang="en-US" sz="2400" dirty="0">
                <a:solidFill>
                  <a:schemeClr val="tx1"/>
                </a:solidFill>
                <a:effectLst/>
                <a:latin typeface="Times New Roman" panose="02020603050405020304" pitchFamily="18" charset="0"/>
                <a:ea typeface="Times New Roman" panose="02020603050405020304" pitchFamily="18" charset="0"/>
              </a:rPr>
              <a:t> ý </a:t>
            </a:r>
            <a:r>
              <a:rPr lang="en-US" sz="2400" dirty="0" err="1">
                <a:solidFill>
                  <a:schemeClr val="tx1"/>
                </a:solidFill>
                <a:effectLst/>
                <a:latin typeface="Times New Roman" panose="02020603050405020304" pitchFamily="18" charset="0"/>
                <a:ea typeface="Times New Roman" panose="02020603050405020304" pitchFamily="18" charset="0"/>
              </a:rPr>
              <a:t>nghĩa</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biểu</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tượng</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của</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hạt</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muối</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trong</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câu</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chuyện</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trên</a:t>
            </a:r>
            <a:r>
              <a:rPr lang="en-US" sz="2400" dirty="0">
                <a:solidFill>
                  <a:schemeClr val="tx1"/>
                </a:solidFill>
                <a:effectLst/>
                <a:latin typeface="Times New Roman" panose="02020603050405020304" pitchFamily="18" charset="0"/>
                <a:ea typeface="Times New Roman" panose="02020603050405020304" pitchFamily="18" charset="0"/>
              </a:rPr>
              <a:t>? (Chia </a:t>
            </a:r>
            <a:r>
              <a:rPr lang="en-US" sz="2400" dirty="0" err="1">
                <a:solidFill>
                  <a:schemeClr val="tx1"/>
                </a:solidFill>
                <a:effectLst/>
                <a:latin typeface="Times New Roman" panose="02020603050405020304" pitchFamily="18" charset="0"/>
                <a:ea typeface="Times New Roman" panose="02020603050405020304" pitchFamily="18" charset="0"/>
              </a:rPr>
              <a:t>sẻ</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bằng</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đoạn</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văn</a:t>
            </a:r>
            <a:r>
              <a:rPr lang="en-US" sz="2400" dirty="0">
                <a:solidFill>
                  <a:schemeClr val="tx1"/>
                </a:solidFill>
                <a:effectLst/>
                <a:latin typeface="Times New Roman" panose="02020603050405020304" pitchFamily="18" charset="0"/>
                <a:ea typeface="Times New Roman" panose="02020603050405020304" pitchFamily="18" charset="0"/>
              </a:rPr>
              <a:t> </a:t>
            </a:r>
            <a:r>
              <a:rPr lang="en-US" sz="2400" dirty="0" err="1">
                <a:solidFill>
                  <a:schemeClr val="tx1"/>
                </a:solidFill>
                <a:effectLst/>
                <a:latin typeface="Times New Roman" panose="02020603050405020304" pitchFamily="18" charset="0"/>
                <a:ea typeface="Times New Roman" panose="02020603050405020304" pitchFamily="18" charset="0"/>
              </a:rPr>
              <a:t>khoảng</a:t>
            </a:r>
            <a:r>
              <a:rPr lang="en-US" sz="2400" dirty="0">
                <a:solidFill>
                  <a:schemeClr val="tx1"/>
                </a:solidFill>
                <a:effectLst/>
                <a:latin typeface="Times New Roman" panose="02020603050405020304" pitchFamily="18" charset="0"/>
                <a:ea typeface="Times New Roman" panose="02020603050405020304" pitchFamily="18" charset="0"/>
              </a:rPr>
              <a:t> 5- 7 </a:t>
            </a:r>
            <a:r>
              <a:rPr lang="en-US" sz="2400" dirty="0" err="1">
                <a:solidFill>
                  <a:schemeClr val="tx1"/>
                </a:solidFill>
                <a:effectLst/>
                <a:latin typeface="Times New Roman" panose="02020603050405020304" pitchFamily="18" charset="0"/>
                <a:ea typeface="Times New Roman" panose="02020603050405020304" pitchFamily="18" charset="0"/>
              </a:rPr>
              <a:t>dòng</a:t>
            </a:r>
            <a:r>
              <a:rPr lang="en-US" sz="2400" dirty="0">
                <a:solidFill>
                  <a:schemeClr val="tx1"/>
                </a:solidFill>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1558049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715780" y="2091244"/>
            <a:ext cx="11050884" cy="3919812"/>
          </a:xfrm>
          <a:prstGeom prst="roundRect">
            <a:avLst>
              <a:gd name="adj" fmla="val 16667"/>
            </a:avLst>
          </a:prstGeom>
          <a:solidFill>
            <a:schemeClr val="accent5">
              <a:lumMod val="60000"/>
              <a:lumOff val="40000"/>
            </a:schemeClr>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AA5614D4-EA1C-4B96-8F2E-92710B575DD7}"/>
              </a:ext>
            </a:extLst>
          </p:cNvPr>
          <p:cNvSpPr txBox="1"/>
          <p:nvPr/>
        </p:nvSpPr>
        <p:spPr>
          <a:xfrm>
            <a:off x="850384" y="2432965"/>
            <a:ext cx="10781675" cy="3493072"/>
          </a:xfrm>
          <a:prstGeom prst="rect">
            <a:avLst/>
          </a:prstGeom>
          <a:noFill/>
        </p:spPr>
        <p:txBody>
          <a:bodyPr wrap="square">
            <a:spAutoFit/>
          </a:bodyPr>
          <a:lstStyle/>
          <a:p>
            <a:pPr>
              <a:tabLst>
                <a:tab pos="628650" algn="l"/>
              </a:tabLs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Phương thức biểu đạt chính: Tự sự</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tabLst>
                <a:tab pos="628650" algn="l"/>
              </a:tabLs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2: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 Muối To cho rằng việc hòa tan vào đại dương là”d</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ạ</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i”vì sẽ đánh mất mình, sẽ bị biến mất, không còn giữ được những cái của riêng mình nữa.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Times New Roman" panose="02020603050405020304" pitchFamily="18" charset="0"/>
              <a:buChar char="-"/>
              <a:tabLst>
                <a:tab pos="628650" algn="l"/>
              </a:tabLs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Muối Bé cho 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tuyệt lắm</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 vì khi hòa vào biển, nó được hóa thân, được cống hiến sức mình cho trái Đất…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tabLst>
                <a:tab pos="628650" algn="l"/>
              </a:tabLs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3: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Vào mùa thu hoạch, muối </a:t>
            </a:r>
            <a:r>
              <a:rPr lang="vi-VN" sz="2400" i="1" dirty="0">
                <a:effectLst/>
                <a:latin typeface="Times New Roman" panose="02020603050405020304" pitchFamily="18" charset="0"/>
                <a:ea typeface="Times New Roman" panose="02020603050405020304" pitchFamily="18" charset="0"/>
                <a:cs typeface="Times New Roman" panose="02020603050405020304" pitchFamily="18" charset="0"/>
              </a:rPr>
              <a:t>To bị gạt ra ngoài, bị xếp vào loại phế phẩm.</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tabLst>
                <a:tab pos="628650" algn="l"/>
              </a:tabLs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4: </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Ý nghĩa biểu tượng của mỗi hình ảnh: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Times New Roman" panose="02020603050405020304" pitchFamily="18" charset="0"/>
              <a:buChar char="-"/>
              <a:tabLst>
                <a:tab pos="628650" algn="l"/>
              </a:tabLst>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Muối To: Hình ảnh của con người sống ích kỉ, chỉ khư khư giữ lấy giá trị riêng của mình.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ounded Rectangle 10">
            <a:extLst>
              <a:ext uri="{FF2B5EF4-FFF2-40B4-BE49-F238E27FC236}">
                <a16:creationId xmlns:a16="http://schemas.microsoft.com/office/drawing/2014/main" xmlns="" id="{00DD2FD4-C0C3-49B0-B1E9-C578B73815E4}"/>
              </a:ext>
            </a:extLst>
          </p:cNvPr>
          <p:cNvSpPr>
            <a:spLocks noChangeArrowheads="1"/>
          </p:cNvSpPr>
          <p:nvPr/>
        </p:nvSpPr>
        <p:spPr bwMode="auto">
          <a:xfrm>
            <a:off x="4482058" y="843261"/>
            <a:ext cx="2728211" cy="628832"/>
          </a:xfrm>
          <a:prstGeom prst="roundRect">
            <a:avLst>
              <a:gd name="adj" fmla="val 16667"/>
            </a:avLst>
          </a:prstGeom>
          <a:solidFill>
            <a:srgbClr val="FFFF00"/>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108BA2A2-3DAC-4AB4-8A95-D4A481CB8BDB}"/>
              </a:ext>
            </a:extLst>
          </p:cNvPr>
          <p:cNvSpPr txBox="1"/>
          <p:nvPr/>
        </p:nvSpPr>
        <p:spPr>
          <a:xfrm>
            <a:off x="4748135" y="931963"/>
            <a:ext cx="6108490" cy="461665"/>
          </a:xfrm>
          <a:prstGeom prst="rect">
            <a:avLst/>
          </a:prstGeom>
          <a:noFill/>
        </p:spPr>
        <p:txBody>
          <a:bodyPr wrap="square">
            <a:spAutoFit/>
          </a:bodyPr>
          <a:lstStyle/>
          <a:p>
            <a:pPr>
              <a:tabLst>
                <a:tab pos="62865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GỢI Ý ĐÁP ÁN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831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243840" y="449705"/>
            <a:ext cx="11812172" cy="5921115"/>
          </a:xfrm>
          <a:prstGeom prst="roundRect">
            <a:avLst>
              <a:gd name="adj" fmla="val 16667"/>
            </a:avLst>
          </a:prstGeom>
          <a:ln>
            <a:headEnd/>
            <a:tailEnd/>
          </a:ln>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xmlns="" id="{2AFE25AA-FE52-4200-8970-AAA0442B3AE0}"/>
              </a:ext>
            </a:extLst>
          </p:cNvPr>
          <p:cNvSpPr txBox="1"/>
          <p:nvPr/>
        </p:nvSpPr>
        <p:spPr>
          <a:xfrm>
            <a:off x="653396" y="905372"/>
            <a:ext cx="8732521" cy="490199"/>
          </a:xfrm>
          <a:prstGeom prst="rect">
            <a:avLst/>
          </a:prstGeom>
          <a:noFill/>
        </p:spPr>
        <p:txBody>
          <a:bodyPr wrap="square">
            <a:spAutoFit/>
          </a:bodyPr>
          <a:lstStyle/>
          <a:p>
            <a:pPr>
              <a:lnSpc>
                <a:spcPct val="115000"/>
              </a:lnSpc>
              <a:spcAft>
                <a:spcPts val="1200"/>
              </a:spcAft>
              <a:tabLst>
                <a:tab pos="400050" algn="l"/>
              </a:tabLs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F43BA7ED-5A00-4A88-8C38-53FAFBD081B7}"/>
              </a:ext>
            </a:extLst>
          </p:cNvPr>
          <p:cNvSpPr txBox="1"/>
          <p:nvPr/>
        </p:nvSpPr>
        <p:spPr>
          <a:xfrm>
            <a:off x="408482" y="1614100"/>
            <a:ext cx="11539678" cy="4093428"/>
          </a:xfrm>
          <a:prstGeom prst="rect">
            <a:avLst/>
          </a:prstGeom>
          <a:noFill/>
        </p:spPr>
        <p:txBody>
          <a:bodyPr wrap="square">
            <a:spAutoFit/>
          </a:bodyPr>
          <a:lstStyle/>
          <a:p>
            <a:pPr indent="514350">
              <a:spcBef>
                <a:spcPts val="600"/>
              </a:spcBef>
              <a:spcAft>
                <a:spcPts val="600"/>
              </a:spcAft>
            </a:pPr>
            <a:r>
              <a:rPr lang="en-US" sz="2400" b="1" dirty="0">
                <a:solidFill>
                  <a:srgbClr val="0D0D0D"/>
                </a:solidFill>
                <a:effectLst/>
                <a:latin typeface="Times New Roman" panose="02020603050405020304" pitchFamily="18" charset="0"/>
                <a:ea typeface="Times New Roman" panose="02020603050405020304" pitchFamily="18" charset="0"/>
              </a:rPr>
              <a:t>“</a:t>
            </a:r>
            <a:r>
              <a:rPr lang="en-US" sz="2400" i="1" dirty="0" err="1">
                <a:solidFill>
                  <a:srgbClr val="202122"/>
                </a:solidFill>
                <a:effectLst/>
                <a:latin typeface="Times New Roman" panose="02020603050405020304" pitchFamily="18" charset="0"/>
                <a:ea typeface="Times New Roman" panose="02020603050405020304" pitchFamily="18" charset="0"/>
              </a:rPr>
              <a:t>Thuở</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xa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xưa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có</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một</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vị</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hoàng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thường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xuyên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công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cán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xa</a:t>
            </a:r>
            <a:r>
              <a:rPr lang="en-US" sz="2400" i="1" dirty="0">
                <a:solidFill>
                  <a:srgbClr val="202122"/>
                </a:solidFill>
                <a:effectLst/>
                <a:latin typeface="Times New Roman" panose="02020603050405020304" pitchFamily="18" charset="0"/>
                <a:ea typeface="Times New Roman" panose="02020603050405020304" pitchFamily="18" charset="0"/>
              </a:rPr>
              <a:t>. Sa </a:t>
            </a:r>
            <a:r>
              <a:rPr lang="en-US" sz="2400" i="1" dirty="0" err="1">
                <a:solidFill>
                  <a:srgbClr val="202122"/>
                </a:solidFill>
                <a:effectLst/>
                <a:latin typeface="Times New Roman" panose="02020603050405020304" pitchFamily="18" charset="0"/>
                <a:ea typeface="Times New Roman" panose="02020603050405020304" pitchFamily="18" charset="0"/>
              </a:rPr>
              <a:t>hậu</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thường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ngóng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đợi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rồi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ước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sinh</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hạ</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được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tiểu</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công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chúa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đẹp</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tuyệt</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trần</a:t>
            </a:r>
            <a:r>
              <a:rPr lang="en-US" sz="2400" i="1" dirty="0">
                <a:solidFill>
                  <a:srgbClr val="202122"/>
                </a:solidFill>
                <a:effectLst/>
                <a:latin typeface="Times New Roman" panose="02020603050405020304" pitchFamily="18" charset="0"/>
                <a:ea typeface="Times New Roman" panose="02020603050405020304" pitchFamily="18" charset="0"/>
              </a:rPr>
              <a:t>. Khi </a:t>
            </a:r>
            <a:r>
              <a:rPr lang="en-US" sz="2400" i="1" dirty="0" err="1">
                <a:solidFill>
                  <a:srgbClr val="202122"/>
                </a:solidFill>
                <a:effectLst/>
                <a:latin typeface="Times New Roman" panose="02020603050405020304" pitchFamily="18" charset="0"/>
                <a:ea typeface="Times New Roman" panose="02020603050405020304" pitchFamily="18" charset="0"/>
              </a:rPr>
              <a:t>điều</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ước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ấy</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thành</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sự</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thực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thì</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hoàng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cũng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về</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nhưng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vừa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vượt</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cạn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xong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thì</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hậu</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cũng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kiệt</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sức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mà</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lìa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đời</a:t>
            </a:r>
            <a:r>
              <a:rPr lang="en-US" sz="2400" i="1" dirty="0">
                <a:solidFill>
                  <a:srgbClr val="202122"/>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indent="514350">
              <a:spcBef>
                <a:spcPts val="600"/>
              </a:spcBef>
              <a:spcAft>
                <a:spcPts val="600"/>
              </a:spcAft>
            </a:pPr>
            <a:r>
              <a:rPr lang="en-US" sz="2400" i="1" dirty="0">
                <a:solidFill>
                  <a:srgbClr val="202122"/>
                </a:solidFill>
                <a:effectLst/>
                <a:latin typeface="Times New Roman" panose="02020603050405020304" pitchFamily="18" charset="0"/>
                <a:ea typeface="Times New Roman" panose="02020603050405020304" pitchFamily="18" charset="0"/>
              </a:rPr>
              <a:t>Qua </a:t>
            </a:r>
            <a:r>
              <a:rPr lang="en-US" sz="2400" i="1" dirty="0" err="1">
                <a:solidFill>
                  <a:srgbClr val="202122"/>
                </a:solidFill>
                <a:effectLst/>
                <a:latin typeface="Times New Roman" panose="02020603050405020304" pitchFamily="18" charset="0"/>
                <a:ea typeface="Times New Roman" panose="02020603050405020304" pitchFamily="18" charset="0"/>
              </a:rPr>
              <a:t>năm</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sau</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hoàng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tục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huyền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với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một</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đức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bà</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thông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minh</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sắc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sảo</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Bà</a:t>
            </a:r>
            <a:r>
              <a:rPr lang="en-US" sz="2400" i="1" dirty="0">
                <a:solidFill>
                  <a:srgbClr val="202122"/>
                </a:solidFill>
                <a:effectLst/>
                <a:latin typeface="Times New Roman" panose="02020603050405020304" pitchFamily="18" charset="0"/>
                <a:ea typeface="Times New Roman" panose="02020603050405020304" pitchFamily="18" charset="0"/>
              </a:rPr>
              <a:t> ta </a:t>
            </a:r>
            <a:r>
              <a:rPr lang="en-US" sz="2400" i="1" dirty="0" err="1">
                <a:solidFill>
                  <a:srgbClr val="202122"/>
                </a:solidFill>
                <a:effectLst/>
                <a:latin typeface="Times New Roman" panose="02020603050405020304" pitchFamily="18" charset="0"/>
                <a:ea typeface="Times New Roman" panose="02020603050405020304" pitchFamily="18" charset="0"/>
              </a:rPr>
              <a:t>có</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một</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chiếc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gương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biết</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rõ</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truyện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xưa</a:t>
            </a:r>
            <a:r>
              <a:rPr lang="en-US" sz="2400" i="1" dirty="0">
                <a:solidFill>
                  <a:srgbClr val="202122"/>
                </a:solidFill>
                <a:effectLst/>
                <a:latin typeface="Times New Roman" panose="02020603050405020304" pitchFamily="18" charset="0"/>
                <a:ea typeface="Times New Roman" panose="02020603050405020304" pitchFamily="18" charset="0"/>
              </a:rPr>
              <a:t> nay </a:t>
            </a:r>
            <a:r>
              <a:rPr lang="en-US" sz="2400" i="1" dirty="0" err="1">
                <a:solidFill>
                  <a:srgbClr val="202122"/>
                </a:solidFill>
                <a:effectLst/>
                <a:latin typeface="Times New Roman" panose="02020603050405020304" pitchFamily="18" charset="0"/>
                <a:ea typeface="Times New Roman" panose="02020603050405020304" pitchFamily="18" charset="0"/>
              </a:rPr>
              <a:t>nên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thường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hỏi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nó</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rằng</a:t>
            </a:r>
            <a:r>
              <a:rPr lang="en-US" sz="2400" i="1" dirty="0">
                <a:solidFill>
                  <a:srgbClr val="202122"/>
                </a:solidFill>
                <a:effectLst/>
                <a:latin typeface="Times New Roman" panose="02020603050405020304" pitchFamily="18" charset="0"/>
                <a:ea typeface="Times New Roman" panose="02020603050405020304" pitchFamily="18" charset="0"/>
              </a:rPr>
              <a:t> ai </a:t>
            </a:r>
            <a:r>
              <a:rPr lang="en-US" sz="2400" i="1" dirty="0" err="1">
                <a:solidFill>
                  <a:srgbClr val="202122"/>
                </a:solidFill>
                <a:effectLst/>
                <a:latin typeface="Times New Roman" panose="02020603050405020304" pitchFamily="18" charset="0"/>
                <a:ea typeface="Times New Roman" panose="02020603050405020304" pitchFamily="18" charset="0"/>
              </a:rPr>
              <a:t>người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đẹp</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nhất</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trần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Gương</a:t>
            </a:r>
            <a:r>
              <a:rPr lang="en-US" sz="2400" i="1" dirty="0">
                <a:solidFill>
                  <a:srgbClr val="202122"/>
                </a:solidFill>
                <a:effectLst/>
                <a:latin typeface="Times New Roman" panose="02020603050405020304" pitchFamily="18" charset="0"/>
                <a:ea typeface="Times New Roman" panose="02020603050405020304" pitchFamily="18" charset="0"/>
              </a:rPr>
              <a:t> hay </a:t>
            </a:r>
            <a:r>
              <a:rPr lang="en-US" sz="2400" i="1" dirty="0" err="1">
                <a:solidFill>
                  <a:srgbClr val="202122"/>
                </a:solidFill>
                <a:effectLst/>
                <a:latin typeface="Times New Roman" panose="02020603050405020304" pitchFamily="18" charset="0"/>
                <a:ea typeface="Times New Roman" panose="02020603050405020304" pitchFamily="18" charset="0"/>
              </a:rPr>
              <a:t>đem</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những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lời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nịnh</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mà</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ru</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vỗ</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bà</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hoàng</a:t>
            </a:r>
            <a:r>
              <a:rPr lang="en-US" sz="2400" i="1" dirty="0">
                <a:solidFill>
                  <a:srgbClr val="202122"/>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indent="514350">
              <a:spcBef>
                <a:spcPts val="600"/>
              </a:spcBef>
              <a:spcAft>
                <a:spcPts val="600"/>
              </a:spcAft>
            </a:pPr>
            <a:r>
              <a:rPr lang="en-US" sz="2400" i="1" dirty="0" err="1">
                <a:solidFill>
                  <a:srgbClr val="202122"/>
                </a:solidFill>
                <a:effectLst/>
                <a:latin typeface="Times New Roman" panose="02020603050405020304" pitchFamily="18" charset="0"/>
                <a:ea typeface="Times New Roman" panose="02020603050405020304" pitchFamily="18" charset="0"/>
              </a:rPr>
              <a:t>Tới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năm</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công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chúa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đến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tuổi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cập</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kê</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hoàng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chuẩn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bị</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cử</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hành</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hôn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lễ</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nàng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với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hoàng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tử</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lân</a:t>
            </a:r>
            <a:r>
              <a:rPr lang="en-US" sz="2400" i="1" dirty="0">
                <a:solidFill>
                  <a:srgbClr val="202122"/>
                </a:solidFill>
                <a:effectLst/>
                <a:latin typeface="Times New Roman" panose="02020603050405020304" pitchFamily="18" charset="0"/>
                <a:ea typeface="Times New Roman" panose="02020603050405020304" pitchFamily="18" charset="0"/>
              </a:rPr>
              <a:t> bang </a:t>
            </a:r>
            <a:r>
              <a:rPr lang="en-US" sz="2400" i="1" dirty="0" err="1">
                <a:solidFill>
                  <a:srgbClr val="202122"/>
                </a:solidFill>
                <a:effectLst/>
                <a:latin typeface="Times New Roman" panose="02020603050405020304" pitchFamily="18" charset="0"/>
                <a:ea typeface="Times New Roman" panose="02020603050405020304" pitchFamily="18" charset="0"/>
              </a:rPr>
              <a:t>Yelisey</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Bấy</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giờ</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gương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đã</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thốt</a:t>
            </a:r>
            <a:r>
              <a:rPr lang="en-US" sz="2400" i="1" dirty="0">
                <a:solidFill>
                  <a:srgbClr val="202122"/>
                </a:solidFill>
                <a:effectLst/>
                <a:latin typeface="Times New Roman" panose="02020603050405020304" pitchFamily="18" charset="0"/>
                <a:ea typeface="Times New Roman" panose="02020603050405020304" pitchFamily="18" charset="0"/>
              </a:rPr>
              <a:t> ra </a:t>
            </a:r>
            <a:r>
              <a:rPr lang="en-US" sz="2400" i="1" dirty="0" err="1">
                <a:solidFill>
                  <a:srgbClr val="202122"/>
                </a:solidFill>
                <a:effectLst/>
                <a:latin typeface="Times New Roman" panose="02020603050405020304" pitchFamily="18" charset="0"/>
                <a:ea typeface="Times New Roman" panose="02020603050405020304" pitchFamily="18" charset="0"/>
              </a:rPr>
              <a:t>rằng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nhan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sắc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bà</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hoàng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dù</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đẹp</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mà</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còn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kém</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xa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công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chúa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Bà</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liền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sai</a:t>
            </a:r>
            <a:r>
              <a:rPr lang="en-US" sz="2400" i="1" dirty="0">
                <a:solidFill>
                  <a:srgbClr val="202122"/>
                </a:solidFill>
                <a:effectLst/>
                <a:latin typeface="Times New Roman" panose="02020603050405020304" pitchFamily="18" charset="0"/>
                <a:ea typeface="Times New Roman" panose="02020603050405020304" pitchFamily="18" charset="0"/>
              </a:rPr>
              <a:t> con </a:t>
            </a:r>
            <a:r>
              <a:rPr lang="en-US" sz="2400" i="1" dirty="0" err="1">
                <a:solidFill>
                  <a:srgbClr val="202122"/>
                </a:solidFill>
                <a:effectLst/>
                <a:latin typeface="Times New Roman" panose="02020603050405020304" pitchFamily="18" charset="0"/>
                <a:ea typeface="Times New Roman" panose="02020603050405020304" pitchFamily="18" charset="0"/>
              </a:rPr>
              <a:t>hầu</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Chernavka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dụ</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công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chúa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vào</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rừng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rồi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trói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lại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cho</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sói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xơi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tái</a:t>
            </a:r>
            <a:r>
              <a:rPr lang="en-US" sz="2400" i="1" dirty="0">
                <a:solidFill>
                  <a:srgbClr val="202122"/>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5607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254833" y="326035"/>
            <a:ext cx="11737298" cy="6344587"/>
          </a:xfrm>
          <a:prstGeom prst="roundRect">
            <a:avLst>
              <a:gd name="adj" fmla="val 16667"/>
            </a:avLst>
          </a:prstGeom>
          <a:solidFill>
            <a:schemeClr val="accent5">
              <a:lumMod val="60000"/>
              <a:lumOff val="40000"/>
            </a:schemeClr>
          </a:solidFill>
          <a:ln w="25400">
            <a:solidFill>
              <a:srgbClr val="243F60"/>
            </a:solid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11CE7160-C9E6-4C66-BE6B-7C4BA235EFDD}"/>
              </a:ext>
            </a:extLst>
          </p:cNvPr>
          <p:cNvSpPr txBox="1"/>
          <p:nvPr/>
        </p:nvSpPr>
        <p:spPr>
          <a:xfrm>
            <a:off x="725772" y="437988"/>
            <a:ext cx="10976548" cy="6093976"/>
          </a:xfrm>
          <a:prstGeom prst="rect">
            <a:avLst/>
          </a:prstGeom>
          <a:noFill/>
        </p:spPr>
        <p:txBody>
          <a:bodyPr wrap="square">
            <a:spAutoFit/>
          </a:bodyPr>
          <a:lstStyle/>
          <a:p>
            <a:pPr indent="514350">
              <a:spcBef>
                <a:spcPts val="600"/>
              </a:spcBef>
              <a:spcAft>
                <a:spcPts val="600"/>
              </a:spcAft>
            </a:pPr>
            <a:r>
              <a:rPr lang="en-US" sz="2400" b="1" dirty="0">
                <a:solidFill>
                  <a:srgbClr val="0D0D0D"/>
                </a:solidFill>
                <a:effectLst/>
                <a:latin typeface="Times New Roman" panose="02020603050405020304" pitchFamily="18" charset="0"/>
                <a:ea typeface="Times New Roman" panose="02020603050405020304" pitchFamily="18" charset="0"/>
              </a:rPr>
              <a:t>“</a:t>
            </a:r>
            <a:r>
              <a:rPr lang="en-US" sz="2400" i="1" dirty="0" err="1">
                <a:solidFill>
                  <a:srgbClr val="202122"/>
                </a:solidFill>
                <a:effectLst/>
                <a:latin typeface="Times New Roman" panose="02020603050405020304" pitchFamily="18" charset="0"/>
                <a:ea typeface="Times New Roman" panose="02020603050405020304" pitchFamily="18" charset="0"/>
              </a:rPr>
              <a:t>Thuở</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xa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xưa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có</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một</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vị</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hoàng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thường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xuyên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công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cán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xa</a:t>
            </a:r>
            <a:r>
              <a:rPr lang="en-US" sz="2400" i="1" dirty="0">
                <a:solidFill>
                  <a:srgbClr val="202122"/>
                </a:solidFill>
                <a:effectLst/>
                <a:latin typeface="Times New Roman" panose="02020603050405020304" pitchFamily="18" charset="0"/>
                <a:ea typeface="Times New Roman" panose="02020603050405020304" pitchFamily="18" charset="0"/>
              </a:rPr>
              <a:t>. Sa </a:t>
            </a:r>
            <a:r>
              <a:rPr lang="en-US" sz="2400" i="1" dirty="0" err="1">
                <a:solidFill>
                  <a:srgbClr val="202122"/>
                </a:solidFill>
                <a:effectLst/>
                <a:latin typeface="Times New Roman" panose="02020603050405020304" pitchFamily="18" charset="0"/>
                <a:ea typeface="Times New Roman" panose="02020603050405020304" pitchFamily="18" charset="0"/>
              </a:rPr>
              <a:t>hậu</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thường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ngóng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đợi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rồi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ước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sinh</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hạ</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được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tiểu</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công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chúa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đẹp</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tuyệt</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trần</a:t>
            </a:r>
            <a:r>
              <a:rPr lang="en-US" sz="2400" i="1" dirty="0">
                <a:solidFill>
                  <a:srgbClr val="202122"/>
                </a:solidFill>
                <a:effectLst/>
                <a:latin typeface="Times New Roman" panose="02020603050405020304" pitchFamily="18" charset="0"/>
                <a:ea typeface="Times New Roman" panose="02020603050405020304" pitchFamily="18" charset="0"/>
              </a:rPr>
              <a:t>. Khi </a:t>
            </a:r>
            <a:r>
              <a:rPr lang="en-US" sz="2400" i="1" dirty="0" err="1">
                <a:solidFill>
                  <a:srgbClr val="202122"/>
                </a:solidFill>
                <a:effectLst/>
                <a:latin typeface="Times New Roman" panose="02020603050405020304" pitchFamily="18" charset="0"/>
                <a:ea typeface="Times New Roman" panose="02020603050405020304" pitchFamily="18" charset="0"/>
              </a:rPr>
              <a:t>điều</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ước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ấy</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thành</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sự</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thực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thì</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hoàng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cũng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về</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nhưng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vừa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vượt</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cạn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xong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thì</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hậu</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cũng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kiệt</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sức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mà</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lìa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đời</a:t>
            </a:r>
            <a:r>
              <a:rPr lang="en-US" sz="2400" i="1" dirty="0">
                <a:solidFill>
                  <a:srgbClr val="202122"/>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indent="514350">
              <a:spcBef>
                <a:spcPts val="600"/>
              </a:spcBef>
              <a:spcAft>
                <a:spcPts val="600"/>
              </a:spcAft>
            </a:pPr>
            <a:r>
              <a:rPr lang="en-US" sz="2400" i="1" dirty="0">
                <a:solidFill>
                  <a:srgbClr val="202122"/>
                </a:solidFill>
                <a:effectLst/>
                <a:latin typeface="Times New Roman" panose="02020603050405020304" pitchFamily="18" charset="0"/>
                <a:ea typeface="Times New Roman" panose="02020603050405020304" pitchFamily="18" charset="0"/>
              </a:rPr>
              <a:t>Qua </a:t>
            </a:r>
            <a:r>
              <a:rPr lang="en-US" sz="2400" i="1" dirty="0" err="1">
                <a:solidFill>
                  <a:srgbClr val="202122"/>
                </a:solidFill>
                <a:effectLst/>
                <a:latin typeface="Times New Roman" panose="02020603050405020304" pitchFamily="18" charset="0"/>
                <a:ea typeface="Times New Roman" panose="02020603050405020304" pitchFamily="18" charset="0"/>
              </a:rPr>
              <a:t>năm</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sau</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hoàng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tục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huyền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với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một</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đức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bà</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thông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minh</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sắc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sảo</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Bà</a:t>
            </a:r>
            <a:r>
              <a:rPr lang="en-US" sz="2400" i="1" dirty="0">
                <a:solidFill>
                  <a:srgbClr val="202122"/>
                </a:solidFill>
                <a:effectLst/>
                <a:latin typeface="Times New Roman" panose="02020603050405020304" pitchFamily="18" charset="0"/>
                <a:ea typeface="Times New Roman" panose="02020603050405020304" pitchFamily="18" charset="0"/>
              </a:rPr>
              <a:t> ta </a:t>
            </a:r>
            <a:r>
              <a:rPr lang="en-US" sz="2400" i="1" dirty="0" err="1">
                <a:solidFill>
                  <a:srgbClr val="202122"/>
                </a:solidFill>
                <a:effectLst/>
                <a:latin typeface="Times New Roman" panose="02020603050405020304" pitchFamily="18" charset="0"/>
                <a:ea typeface="Times New Roman" panose="02020603050405020304" pitchFamily="18" charset="0"/>
              </a:rPr>
              <a:t>có</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một</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chiếc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gương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biết</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rõ</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truyện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xưa</a:t>
            </a:r>
            <a:r>
              <a:rPr lang="en-US" sz="2400" i="1" dirty="0">
                <a:solidFill>
                  <a:srgbClr val="202122"/>
                </a:solidFill>
                <a:effectLst/>
                <a:latin typeface="Times New Roman" panose="02020603050405020304" pitchFamily="18" charset="0"/>
                <a:ea typeface="Times New Roman" panose="02020603050405020304" pitchFamily="18" charset="0"/>
              </a:rPr>
              <a:t> nay </a:t>
            </a:r>
            <a:r>
              <a:rPr lang="en-US" sz="2400" i="1" dirty="0" err="1">
                <a:solidFill>
                  <a:srgbClr val="202122"/>
                </a:solidFill>
                <a:effectLst/>
                <a:latin typeface="Times New Roman" panose="02020603050405020304" pitchFamily="18" charset="0"/>
                <a:ea typeface="Times New Roman" panose="02020603050405020304" pitchFamily="18" charset="0"/>
              </a:rPr>
              <a:t>nên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thường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hỏi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nó</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rằng</a:t>
            </a:r>
            <a:r>
              <a:rPr lang="en-US" sz="2400" i="1" dirty="0">
                <a:solidFill>
                  <a:srgbClr val="202122"/>
                </a:solidFill>
                <a:effectLst/>
                <a:latin typeface="Times New Roman" panose="02020603050405020304" pitchFamily="18" charset="0"/>
                <a:ea typeface="Times New Roman" panose="02020603050405020304" pitchFamily="18" charset="0"/>
              </a:rPr>
              <a:t> ai </a:t>
            </a:r>
            <a:r>
              <a:rPr lang="en-US" sz="2400" i="1" dirty="0" err="1">
                <a:solidFill>
                  <a:srgbClr val="202122"/>
                </a:solidFill>
                <a:effectLst/>
                <a:latin typeface="Times New Roman" panose="02020603050405020304" pitchFamily="18" charset="0"/>
                <a:ea typeface="Times New Roman" panose="02020603050405020304" pitchFamily="18" charset="0"/>
              </a:rPr>
              <a:t>người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đẹp</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nhất</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trần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Gương</a:t>
            </a:r>
            <a:r>
              <a:rPr lang="en-US" sz="2400" i="1" dirty="0">
                <a:solidFill>
                  <a:srgbClr val="202122"/>
                </a:solidFill>
                <a:effectLst/>
                <a:latin typeface="Times New Roman" panose="02020603050405020304" pitchFamily="18" charset="0"/>
                <a:ea typeface="Times New Roman" panose="02020603050405020304" pitchFamily="18" charset="0"/>
              </a:rPr>
              <a:t> hay </a:t>
            </a:r>
            <a:r>
              <a:rPr lang="en-US" sz="2400" i="1" dirty="0" err="1">
                <a:solidFill>
                  <a:srgbClr val="202122"/>
                </a:solidFill>
                <a:effectLst/>
                <a:latin typeface="Times New Roman" panose="02020603050405020304" pitchFamily="18" charset="0"/>
                <a:ea typeface="Times New Roman" panose="02020603050405020304" pitchFamily="18" charset="0"/>
              </a:rPr>
              <a:t>đem</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những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lời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nịnh</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mà</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ru</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vỗ</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bà</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hoàng</a:t>
            </a:r>
            <a:r>
              <a:rPr lang="en-US" sz="2400" i="1" dirty="0">
                <a:solidFill>
                  <a:srgbClr val="202122"/>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indent="514350">
              <a:spcBef>
                <a:spcPts val="600"/>
              </a:spcBef>
              <a:spcAft>
                <a:spcPts val="600"/>
              </a:spcAft>
            </a:pPr>
            <a:r>
              <a:rPr lang="en-US" sz="2400" i="1" dirty="0" err="1">
                <a:solidFill>
                  <a:srgbClr val="202122"/>
                </a:solidFill>
                <a:effectLst/>
                <a:latin typeface="Times New Roman" panose="02020603050405020304" pitchFamily="18" charset="0"/>
                <a:ea typeface="Times New Roman" panose="02020603050405020304" pitchFamily="18" charset="0"/>
              </a:rPr>
              <a:t>Tới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năm</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công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chúa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đến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tuổi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cập</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kê</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hoàng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chuẩn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bị</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cử</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hành</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hôn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lễ</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nàng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với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hoàng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tử</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lân</a:t>
            </a:r>
            <a:r>
              <a:rPr lang="en-US" sz="2400" i="1" dirty="0">
                <a:solidFill>
                  <a:srgbClr val="202122"/>
                </a:solidFill>
                <a:effectLst/>
                <a:latin typeface="Times New Roman" panose="02020603050405020304" pitchFamily="18" charset="0"/>
                <a:ea typeface="Times New Roman" panose="02020603050405020304" pitchFamily="18" charset="0"/>
              </a:rPr>
              <a:t> bang </a:t>
            </a:r>
            <a:r>
              <a:rPr lang="en-US" sz="2400" i="1" dirty="0" err="1">
                <a:solidFill>
                  <a:srgbClr val="202122"/>
                </a:solidFill>
                <a:effectLst/>
                <a:latin typeface="Times New Roman" panose="02020603050405020304" pitchFamily="18" charset="0"/>
                <a:ea typeface="Times New Roman" panose="02020603050405020304" pitchFamily="18" charset="0"/>
              </a:rPr>
              <a:t>Yelisey</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Bấy</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giờ</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gương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đã</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thốt</a:t>
            </a:r>
            <a:r>
              <a:rPr lang="en-US" sz="2400" i="1" dirty="0">
                <a:solidFill>
                  <a:srgbClr val="202122"/>
                </a:solidFill>
                <a:effectLst/>
                <a:latin typeface="Times New Roman" panose="02020603050405020304" pitchFamily="18" charset="0"/>
                <a:ea typeface="Times New Roman" panose="02020603050405020304" pitchFamily="18" charset="0"/>
              </a:rPr>
              <a:t> ra </a:t>
            </a:r>
            <a:r>
              <a:rPr lang="en-US" sz="2400" i="1" dirty="0" err="1">
                <a:solidFill>
                  <a:srgbClr val="202122"/>
                </a:solidFill>
                <a:effectLst/>
                <a:latin typeface="Times New Roman" panose="02020603050405020304" pitchFamily="18" charset="0"/>
                <a:ea typeface="Times New Roman" panose="02020603050405020304" pitchFamily="18" charset="0"/>
              </a:rPr>
              <a:t>rằng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nhan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sắc</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bà</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hoàng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dù</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đẹp</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mà</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còn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kém</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xa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công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chúa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Bà</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liền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sai</a:t>
            </a:r>
            <a:r>
              <a:rPr lang="en-US" sz="2400" i="1" dirty="0">
                <a:solidFill>
                  <a:srgbClr val="202122"/>
                </a:solidFill>
                <a:effectLst/>
                <a:latin typeface="Times New Roman" panose="02020603050405020304" pitchFamily="18" charset="0"/>
                <a:ea typeface="Times New Roman" panose="02020603050405020304" pitchFamily="18" charset="0"/>
              </a:rPr>
              <a:t> con </a:t>
            </a:r>
            <a:r>
              <a:rPr lang="en-US" sz="2400" i="1" dirty="0" err="1">
                <a:solidFill>
                  <a:srgbClr val="202122"/>
                </a:solidFill>
                <a:effectLst/>
                <a:latin typeface="Times New Roman" panose="02020603050405020304" pitchFamily="18" charset="0"/>
                <a:ea typeface="Times New Roman" panose="02020603050405020304" pitchFamily="18" charset="0"/>
              </a:rPr>
              <a:t>hầu</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Chernavka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dụ</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công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chúa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vào</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rừng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rồi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trói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lại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cho</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sói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xơi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tái</a:t>
            </a:r>
            <a:r>
              <a:rPr lang="en-US" sz="2400" i="1" dirty="0">
                <a:solidFill>
                  <a:srgbClr val="202122"/>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indent="514350">
              <a:spcBef>
                <a:spcPts val="600"/>
              </a:spcBef>
              <a:spcAft>
                <a:spcPts val="600"/>
              </a:spcAft>
            </a:pPr>
            <a:r>
              <a:rPr lang="en-US" sz="2400" i="1" dirty="0">
                <a:solidFill>
                  <a:srgbClr val="202122"/>
                </a:solidFill>
                <a:effectLst/>
                <a:latin typeface="Times New Roman" panose="02020603050405020304" pitchFamily="18" charset="0"/>
                <a:ea typeface="Times New Roman" panose="02020603050405020304" pitchFamily="18" charset="0"/>
              </a:rPr>
              <a:t>Con </a:t>
            </a:r>
            <a:r>
              <a:rPr lang="en-US" sz="2400" i="1" dirty="0" err="1">
                <a:solidFill>
                  <a:srgbClr val="202122"/>
                </a:solidFill>
                <a:effectLst/>
                <a:latin typeface="Times New Roman" panose="02020603050405020304" pitchFamily="18" charset="0"/>
                <a:ea typeface="Times New Roman" panose="02020603050405020304" pitchFamily="18" charset="0"/>
              </a:rPr>
              <a:t>hầu</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hăm</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hở</a:t>
            </a:r>
            <a:r>
              <a:rPr lang="en-US" sz="2400" i="1" dirty="0">
                <a:solidFill>
                  <a:srgbClr val="202122"/>
                </a:solidFill>
                <a:effectLst/>
                <a:latin typeface="Times New Roman" panose="02020603050405020304" pitchFamily="18" charset="0"/>
                <a:ea typeface="Times New Roman" panose="02020603050405020304" pitchFamily="18" charset="0"/>
              </a:rPr>
              <a:t> ra </a:t>
            </a:r>
            <a:r>
              <a:rPr lang="en-US" sz="2400" i="1" dirty="0" err="1">
                <a:solidFill>
                  <a:srgbClr val="202122"/>
                </a:solidFill>
                <a:effectLst/>
                <a:latin typeface="Times New Roman" panose="02020603050405020304" pitchFamily="18" charset="0"/>
                <a:ea typeface="Times New Roman" panose="02020603050405020304" pitchFamily="18" charset="0"/>
              </a:rPr>
              <a:t>đi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nhưng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khi</a:t>
            </a:r>
            <a:r>
              <a:rPr lang="en-US" sz="2400" i="1" dirty="0">
                <a:solidFill>
                  <a:srgbClr val="202122"/>
                </a:solidFill>
                <a:effectLst/>
                <a:latin typeface="Times New Roman" panose="02020603050405020304" pitchFamily="18" charset="0"/>
                <a:ea typeface="Times New Roman" panose="02020603050405020304" pitchFamily="18" charset="0"/>
              </a:rPr>
              <a:t> nom </a:t>
            </a:r>
            <a:r>
              <a:rPr lang="en-US" sz="2400" i="1" dirty="0" err="1">
                <a:solidFill>
                  <a:srgbClr val="202122"/>
                </a:solidFill>
                <a:effectLst/>
                <a:latin typeface="Times New Roman" panose="02020603050405020304" pitchFamily="18" charset="0"/>
                <a:ea typeface="Times New Roman" panose="02020603050405020304" pitchFamily="18" charset="0"/>
              </a:rPr>
              <a:t>công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chúa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đáng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thương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quá</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bèn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dặn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nàng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chạy</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thật</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xa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rồi</a:t>
            </a:r>
            <a:r>
              <a:rPr lang="en-US" sz="2400" i="1" dirty="0">
                <a:solidFill>
                  <a:srgbClr val="202122"/>
                </a:solidFill>
                <a:effectLst/>
                <a:latin typeface="Times New Roman" panose="02020603050405020304" pitchFamily="18" charset="0"/>
                <a:ea typeface="Times New Roman" panose="02020603050405020304" pitchFamily="18" charset="0"/>
              </a:rPr>
              <a:t> ả </a:t>
            </a:r>
            <a:r>
              <a:rPr lang="en-US" sz="2400" i="1" dirty="0" err="1">
                <a:solidFill>
                  <a:srgbClr val="202122"/>
                </a:solidFill>
                <a:effectLst/>
                <a:latin typeface="Times New Roman" panose="02020603050405020304" pitchFamily="18" charset="0"/>
                <a:ea typeface="Times New Roman" panose="02020603050405020304" pitchFamily="18" charset="0"/>
              </a:rPr>
              <a:t>về</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lâu</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đài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bẩm</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rằng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công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chúa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đã</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bị</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sói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vồ</a:t>
            </a:r>
            <a:r>
              <a:rPr lang="en-US" sz="2400" i="1" dirty="0">
                <a:solidFill>
                  <a:srgbClr val="202122"/>
                </a:solidFill>
                <a:effectLst/>
                <a:latin typeface="Times New Roman" panose="02020603050405020304" pitchFamily="18" charset="0"/>
                <a:ea typeface="Times New Roman" panose="02020603050405020304" pitchFamily="18" charset="0"/>
              </a:rPr>
              <a:t>. Sa </a:t>
            </a:r>
            <a:r>
              <a:rPr lang="en-US" sz="2400" i="1" dirty="0" err="1">
                <a:solidFill>
                  <a:srgbClr val="202122"/>
                </a:solidFill>
                <a:effectLst/>
                <a:latin typeface="Times New Roman" panose="02020603050405020304" pitchFamily="18" charset="0"/>
                <a:ea typeface="Times New Roman" panose="02020603050405020304" pitchFamily="18" charset="0"/>
              </a:rPr>
              <a:t>hoàng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biết</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truyện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thì</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rất</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đau</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lòng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còn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hoàng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tử</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Yelisey</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bèn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ruổi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ngựa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phiêu</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lưu</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khắp</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thế</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gian</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với</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đức</a:t>
            </a:r>
            <a:r>
              <a:rPr lang="en-US" sz="2400" i="1" dirty="0">
                <a:solidFill>
                  <a:srgbClr val="202122"/>
                </a:solidFill>
                <a:effectLst/>
                <a:latin typeface="Times New Roman" panose="02020603050405020304" pitchFamily="18" charset="0"/>
                <a:ea typeface="Times New Roman" panose="02020603050405020304" pitchFamily="18" charset="0"/>
              </a:rPr>
              <a:t> tin </a:t>
            </a:r>
            <a:r>
              <a:rPr lang="en-US" sz="2400" i="1" dirty="0" err="1">
                <a:solidFill>
                  <a:srgbClr val="202122"/>
                </a:solidFill>
                <a:effectLst/>
                <a:latin typeface="Times New Roman" panose="02020603050405020304" pitchFamily="18" charset="0"/>
                <a:ea typeface="Times New Roman" panose="02020603050405020304" pitchFamily="18" charset="0"/>
              </a:rPr>
              <a:t>rằng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công</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chúa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chưa</a:t>
            </a:r>
            <a:r>
              <a:rPr lang="en-US" sz="2400" i="1" dirty="0">
                <a:solidFill>
                  <a:srgbClr val="202122"/>
                </a:solidFill>
                <a:effectLst/>
                <a:latin typeface="Times New Roman" panose="02020603050405020304" pitchFamily="18" charset="0"/>
                <a:ea typeface="Times New Roman" panose="02020603050405020304" pitchFamily="18" charset="0"/>
              </a:rPr>
              <a:t> </a:t>
            </a:r>
            <a:r>
              <a:rPr lang="en-US" sz="2400" i="1" dirty="0" err="1">
                <a:solidFill>
                  <a:srgbClr val="202122"/>
                </a:solidFill>
                <a:effectLst/>
                <a:latin typeface="Times New Roman" panose="02020603050405020304" pitchFamily="18" charset="0"/>
                <a:ea typeface="Times New Roman" panose="02020603050405020304" pitchFamily="18" charset="0"/>
              </a:rPr>
              <a:t>chết</a:t>
            </a:r>
            <a:r>
              <a:rPr lang="en-US" sz="2400" i="1" dirty="0">
                <a:solidFill>
                  <a:srgbClr val="202122"/>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8322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3" name="Rounded Rectangle 10">
            <a:extLst>
              <a:ext uri="{FF2B5EF4-FFF2-40B4-BE49-F238E27FC236}">
                <a16:creationId xmlns:a16="http://schemas.microsoft.com/office/drawing/2014/main" xmlns="" id="{0D63595D-ABB1-4F8F-8C8F-BA45F6FB42B6}"/>
              </a:ext>
            </a:extLst>
          </p:cNvPr>
          <p:cNvSpPr>
            <a:spLocks noChangeArrowheads="1"/>
          </p:cNvSpPr>
          <p:nvPr/>
        </p:nvSpPr>
        <p:spPr bwMode="auto">
          <a:xfrm>
            <a:off x="194872" y="1079292"/>
            <a:ext cx="11812249" cy="4706911"/>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defRPr/>
            </a:pPr>
            <a:endParaRPr kumimoji="0" lang="en-US" sz="2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B5B28461-ED29-48D5-B19C-5705D2E1025D}"/>
              </a:ext>
            </a:extLst>
          </p:cNvPr>
          <p:cNvSpPr txBox="1"/>
          <p:nvPr/>
        </p:nvSpPr>
        <p:spPr>
          <a:xfrm>
            <a:off x="579620" y="1572776"/>
            <a:ext cx="10822898" cy="3447098"/>
          </a:xfrm>
          <a:prstGeom prst="rect">
            <a:avLst/>
          </a:prstGeom>
          <a:noFill/>
        </p:spPr>
        <p:txBody>
          <a:bodyPr wrap="square">
            <a:spAutoFit/>
          </a:bodyPr>
          <a:lstStyle/>
          <a:p>
            <a:pPr indent="514350">
              <a:spcBef>
                <a:spcPts val="600"/>
              </a:spcBef>
              <a:spcAft>
                <a:spcPts val="600"/>
              </a:spcAft>
            </a:pPr>
            <a:r>
              <a:rPr lang="en-US" sz="2200" i="1" dirty="0">
                <a:solidFill>
                  <a:srgbClr val="202122"/>
                </a:solidFill>
                <a:effectLst/>
                <a:latin typeface="Times New Roman" panose="02020603050405020304" pitchFamily="18" charset="0"/>
                <a:ea typeface="Times New Roman" panose="02020603050405020304" pitchFamily="18" charset="0"/>
              </a:rPr>
              <a:t>Con </a:t>
            </a:r>
            <a:r>
              <a:rPr lang="en-US" sz="2200" i="1" dirty="0" err="1">
                <a:solidFill>
                  <a:srgbClr val="202122"/>
                </a:solidFill>
                <a:effectLst/>
                <a:latin typeface="Times New Roman" panose="02020603050405020304" pitchFamily="18" charset="0"/>
                <a:ea typeface="Times New Roman" panose="02020603050405020304" pitchFamily="18" charset="0"/>
              </a:rPr>
              <a:t>hầu</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Chernavka</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dò</a:t>
            </a:r>
            <a:r>
              <a:rPr lang="en-US" sz="2200" i="1" dirty="0">
                <a:solidFill>
                  <a:srgbClr val="202122"/>
                </a:solidFill>
                <a:effectLst/>
                <a:latin typeface="Times New Roman" panose="02020603050405020304" pitchFamily="18" charset="0"/>
                <a:ea typeface="Times New Roman" panose="02020603050405020304" pitchFamily="18" charset="0"/>
              </a:rPr>
              <a:t> la </a:t>
            </a:r>
            <a:r>
              <a:rPr lang="en-US" sz="2200" i="1" dirty="0" err="1">
                <a:solidFill>
                  <a:srgbClr val="202122"/>
                </a:solidFill>
                <a:effectLst/>
                <a:latin typeface="Times New Roman" panose="02020603050405020304" pitchFamily="18" charset="0"/>
                <a:ea typeface="Times New Roman" panose="02020603050405020304" pitchFamily="18" charset="0"/>
              </a:rPr>
              <a:t>rồi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cũng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biết</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chỗ</a:t>
            </a:r>
            <a:r>
              <a:rPr lang="en-US" sz="2200" i="1" dirty="0">
                <a:solidFill>
                  <a:srgbClr val="202122"/>
                </a:solidFill>
                <a:effectLst/>
                <a:latin typeface="Times New Roman" panose="02020603050405020304" pitchFamily="18" charset="0"/>
                <a:ea typeface="Times New Roman" panose="02020603050405020304" pitchFamily="18" charset="0"/>
              </a:rPr>
              <a:t> ở </a:t>
            </a:r>
            <a:r>
              <a:rPr lang="en-US" sz="2200" i="1" dirty="0" err="1">
                <a:solidFill>
                  <a:srgbClr val="202122"/>
                </a:solidFill>
                <a:effectLst/>
                <a:latin typeface="Times New Roman" panose="02020603050405020304" pitchFamily="18" charset="0"/>
                <a:ea typeface="Times New Roman" panose="02020603050405020304" pitchFamily="18" charset="0"/>
              </a:rPr>
              <a:t>mới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của</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công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chúa</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bèn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xách</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một</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giỏ</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táo</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chín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mọng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tới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gõ</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cửa</a:t>
            </a:r>
            <a:r>
              <a:rPr lang="en-US" sz="2200" i="1" dirty="0">
                <a:solidFill>
                  <a:srgbClr val="202122"/>
                </a:solidFill>
                <a:effectLst/>
                <a:latin typeface="Times New Roman" panose="02020603050405020304" pitchFamily="18" charset="0"/>
                <a:ea typeface="Times New Roman" panose="02020603050405020304" pitchFamily="18" charset="0"/>
              </a:rPr>
              <a:t>. Ả </a:t>
            </a:r>
            <a:r>
              <a:rPr lang="en-US" sz="2200" i="1" dirty="0" err="1">
                <a:solidFill>
                  <a:srgbClr val="202122"/>
                </a:solidFill>
                <a:effectLst/>
                <a:latin typeface="Times New Roman" panose="02020603050405020304" pitchFamily="18" charset="0"/>
                <a:ea typeface="Times New Roman" panose="02020603050405020304" pitchFamily="18" charset="0"/>
              </a:rPr>
              <a:t>mời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gọi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công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chúa</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và</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biếu</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nàng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trái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chín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mọng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nhất</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Công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chúa</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vừa</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cắn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một</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miếng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đã</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lịm</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đi</a:t>
            </a:r>
            <a:r>
              <a:rPr lang="en-US" sz="2200" i="1" dirty="0">
                <a:solidFill>
                  <a:srgbClr val="202122"/>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a:p>
            <a:pPr indent="514350">
              <a:spcBef>
                <a:spcPts val="600"/>
              </a:spcBef>
              <a:spcAft>
                <a:spcPts val="600"/>
              </a:spcAft>
            </a:pPr>
            <a:r>
              <a:rPr lang="en-US" sz="2200" i="1" dirty="0" err="1">
                <a:solidFill>
                  <a:srgbClr val="202122"/>
                </a:solidFill>
                <a:effectLst/>
                <a:latin typeface="Times New Roman" panose="02020603050405020304" pitchFamily="18" charset="0"/>
                <a:ea typeface="Times New Roman" panose="02020603050405020304" pitchFamily="18" charset="0"/>
              </a:rPr>
              <a:t>Đến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sẩm</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tối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bảy</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tráng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sĩ</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về</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thì</a:t>
            </a:r>
            <a:r>
              <a:rPr lang="en-US" sz="2200" i="1" dirty="0">
                <a:solidFill>
                  <a:srgbClr val="202122"/>
                </a:solidFill>
                <a:effectLst/>
                <a:latin typeface="Times New Roman" panose="02020603050405020304" pitchFamily="18" charset="0"/>
                <a:ea typeface="Times New Roman" panose="02020603050405020304" pitchFamily="18" charset="0"/>
              </a:rPr>
              <a:t> hay </a:t>
            </a:r>
            <a:r>
              <a:rPr lang="en-US" sz="2200" i="1" dirty="0" err="1">
                <a:solidFill>
                  <a:srgbClr val="202122"/>
                </a:solidFill>
                <a:effectLst/>
                <a:latin typeface="Times New Roman" panose="02020603050405020304" pitchFamily="18" charset="0"/>
                <a:ea typeface="Times New Roman" panose="02020603050405020304" pitchFamily="18" charset="0"/>
              </a:rPr>
              <a:t>cớ</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sự</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bèn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đặt</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công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chúa</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trong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cỗ</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áo</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quan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bằng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pha</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lê</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rồi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rước</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lên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đỉnh</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núi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những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mong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cả</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thế</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gian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phải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thán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phục</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nhan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sắc</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nàng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công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chúa</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chết</a:t>
            </a:r>
            <a:r>
              <a:rPr lang="en-US" sz="2200" i="1" dirty="0">
                <a:solidFill>
                  <a:srgbClr val="202122"/>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a:p>
            <a:pPr indent="514350">
              <a:spcBef>
                <a:spcPts val="600"/>
              </a:spcBef>
              <a:spcAft>
                <a:spcPts val="600"/>
              </a:spcAft>
            </a:pPr>
            <a:r>
              <a:rPr lang="en-US" sz="2200" i="1" dirty="0" err="1">
                <a:solidFill>
                  <a:srgbClr val="202122"/>
                </a:solidFill>
                <a:effectLst/>
                <a:latin typeface="Times New Roman" panose="02020603050405020304" pitchFamily="18" charset="0"/>
                <a:ea typeface="Times New Roman" panose="02020603050405020304" pitchFamily="18" charset="0"/>
              </a:rPr>
              <a:t>Hoàng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tử</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Yelisey</a:t>
            </a:r>
            <a:r>
              <a:rPr lang="en-US" sz="2200" i="1" dirty="0">
                <a:solidFill>
                  <a:srgbClr val="202122"/>
                </a:solidFill>
                <a:effectLst/>
                <a:latin typeface="Times New Roman" panose="02020603050405020304" pitchFamily="18" charset="0"/>
                <a:ea typeface="Times New Roman" panose="02020603050405020304" pitchFamily="18" charset="0"/>
              </a:rPr>
              <a:t> chu du </a:t>
            </a:r>
            <a:r>
              <a:rPr lang="en-US" sz="2200" i="1" dirty="0" err="1">
                <a:solidFill>
                  <a:srgbClr val="202122"/>
                </a:solidFill>
                <a:effectLst/>
                <a:latin typeface="Times New Roman" panose="02020603050405020304" pitchFamily="18" charset="0"/>
                <a:ea typeface="Times New Roman" panose="02020603050405020304" pitchFamily="18" charset="0"/>
              </a:rPr>
              <a:t>thấm</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thoắt</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đã</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lâu</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lắm</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chàng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đi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hỏi</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thần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ánh</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dương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thần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ánh</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nguyệt</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và</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thần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gió</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nhưng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không</a:t>
            </a:r>
            <a:r>
              <a:rPr lang="en-US" sz="2200" i="1" dirty="0">
                <a:solidFill>
                  <a:srgbClr val="202122"/>
                </a:solidFill>
                <a:effectLst/>
                <a:latin typeface="Times New Roman" panose="02020603050405020304" pitchFamily="18" charset="0"/>
                <a:ea typeface="Times New Roman" panose="02020603050405020304" pitchFamily="18" charset="0"/>
              </a:rPr>
              <a:t> ai </a:t>
            </a:r>
            <a:r>
              <a:rPr lang="en-US" sz="2200" i="1" dirty="0" err="1">
                <a:solidFill>
                  <a:srgbClr val="202122"/>
                </a:solidFill>
                <a:effectLst/>
                <a:latin typeface="Times New Roman" panose="02020603050405020304" pitchFamily="18" charset="0"/>
                <a:ea typeface="Times New Roman" panose="02020603050405020304" pitchFamily="18" charset="0"/>
              </a:rPr>
              <a:t>biết</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công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chúa</a:t>
            </a:r>
            <a:r>
              <a:rPr lang="en-US" sz="2200" i="1" dirty="0">
                <a:solidFill>
                  <a:srgbClr val="202122"/>
                </a:solidFill>
                <a:effectLst/>
                <a:latin typeface="Times New Roman" panose="02020603050405020304" pitchFamily="18" charset="0"/>
                <a:ea typeface="Times New Roman" panose="02020603050405020304" pitchFamily="18" charset="0"/>
              </a:rPr>
              <a:t> ở </a:t>
            </a:r>
            <a:r>
              <a:rPr lang="en-US" sz="2200" i="1" dirty="0" err="1">
                <a:solidFill>
                  <a:srgbClr val="202122"/>
                </a:solidFill>
                <a:effectLst/>
                <a:latin typeface="Times New Roman" panose="02020603050405020304" pitchFamily="18" charset="0"/>
                <a:ea typeface="Times New Roman" panose="02020603050405020304" pitchFamily="18" charset="0"/>
              </a:rPr>
              <a:t>đâu</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Còn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bà</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hoàng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cả</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mừng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vì</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gương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cho</a:t>
            </a:r>
            <a:r>
              <a:rPr lang="en-US" sz="2200" i="1" dirty="0">
                <a:solidFill>
                  <a:srgbClr val="202122"/>
                </a:solidFill>
                <a:effectLst/>
                <a:latin typeface="Times New Roman" panose="02020603050405020304" pitchFamily="18" charset="0"/>
                <a:ea typeface="Times New Roman" panose="02020603050405020304" pitchFamily="18" charset="0"/>
              </a:rPr>
              <a:t> hay </a:t>
            </a:r>
            <a:r>
              <a:rPr lang="en-US" sz="2200" i="1" dirty="0" err="1">
                <a:solidFill>
                  <a:srgbClr val="202122"/>
                </a:solidFill>
                <a:effectLst/>
                <a:latin typeface="Times New Roman" panose="02020603050405020304" pitchFamily="18" charset="0"/>
                <a:ea typeface="Times New Roman" panose="02020603050405020304" pitchFamily="18" charset="0"/>
              </a:rPr>
              <a:t>rằng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công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chúa</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đã</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không</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còn</a:t>
            </a:r>
            <a:r>
              <a:rPr lang="en-US" sz="2200" i="1" dirty="0">
                <a:solidFill>
                  <a:srgbClr val="202122"/>
                </a:solidFill>
                <a:effectLst/>
                <a:latin typeface="Times New Roman" panose="02020603050405020304" pitchFamily="18" charset="0"/>
                <a:ea typeface="Times New Roman" panose="02020603050405020304" pitchFamily="18" charset="0"/>
              </a:rPr>
              <a:t> </a:t>
            </a:r>
            <a:r>
              <a:rPr lang="en-US" sz="2200" i="1" dirty="0" err="1">
                <a:solidFill>
                  <a:srgbClr val="202122"/>
                </a:solidFill>
                <a:effectLst/>
                <a:latin typeface="Times New Roman" panose="02020603050405020304" pitchFamily="18" charset="0"/>
                <a:ea typeface="Times New Roman" panose="02020603050405020304" pitchFamily="18" charset="0"/>
              </a:rPr>
              <a:t>nữa</a:t>
            </a:r>
            <a:r>
              <a:rPr lang="en-US" sz="2200" i="1" dirty="0">
                <a:solidFill>
                  <a:srgbClr val="202122"/>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3866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TotalTime>
  <Words>12976</Words>
  <Application>Microsoft Office PowerPoint</Application>
  <PresentationFormat>Widescreen</PresentationFormat>
  <Paragraphs>795</Paragraphs>
  <Slides>127</Slides>
  <Notes>121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127</vt:i4>
      </vt:variant>
    </vt:vector>
  </HeadingPairs>
  <TitlesOfParts>
    <vt:vector size="141" baseType="lpstr">
      <vt:lpstr>Arial</vt:lpstr>
      <vt:lpstr>Brush Script MT</vt:lpstr>
      <vt:lpstr>Calibri</vt:lpstr>
      <vt:lpstr>Calibri Light</vt:lpstr>
      <vt:lpstr>Constantia</vt:lpstr>
      <vt:lpstr>MS Mincho</vt:lpstr>
      <vt:lpstr>Noto Sans Symbols</vt:lpstr>
      <vt:lpstr>Symbol</vt:lpstr>
      <vt:lpstr>Times New Roman</vt:lpstr>
      <vt:lpstr>Tw Cen MT</vt:lpstr>
      <vt:lpstr>Tw Cen MT Condensed</vt:lpstr>
      <vt:lpstr>Wingdings</vt:lpstr>
      <vt:lpstr>Office Theme</vt:lpstr>
      <vt:lpstr>Flow</vt:lpstr>
      <vt:lpstr>Trước khi thầy cô sử dụng bộ GA của nhóm GV Nam Định, mong các thầy cô lưu ý: - Bộ GA trong từng bài (kể cả word và ppt) đã ẩn thông tin cá nhân của thầy cô: họ tên, số điện thoại, địa chỉ Facebook (Zalo), địa chỉ email, địa chỉ cơ quan. Nếu thầy cô chia sẻ cho người khác mà họ đẩy lên các nhóm thì thầy cô hoàn toàn chịu trách nhiệm bồi thường cho nhóm từ 30-50t. Chúng tôi sẽ gọi về cơ quan, phòng GD –nơi thầy cô công tác để yêu cầu thầy cô thực hiện cam kết ban đầu. - Thầy cô không được lấy lí do đã sửa bộ GA và có quyền chia sẻ bộ GA đã chỉnh sửa. Xin thưa, chúng tôi không chấp nhận vì đó là hành động đạo văn. Khi đó thầy cô cũng chấp nhận là chúng tôi sẽ gọi về cơ quan. Và mọi rắc rối sẽ thuộc về thầy cô. (Mua GA là toàn quyền sử dụng nhưng cam kết không chia sẻ mà vẫn chia sẻ là vi phạm cam kết, gây tổn hại kinh tế cho bên bán là phải bồi thường theo luật định. Thầy cô có thể hỏi luật sư để kiểm chứng)                                                                  Trưởng nhóm 0916078339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TBC</cp:lastModifiedBy>
  <cp:revision>15</cp:revision>
  <dcterms:created xsi:type="dcterms:W3CDTF">2021-08-07T08:11:40Z</dcterms:created>
  <dcterms:modified xsi:type="dcterms:W3CDTF">2021-11-18T15:04:03Z</dcterms:modified>
</cp:coreProperties>
</file>