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62" r:id="rId15"/>
    <p:sldId id="268" r:id="rId16"/>
    <p:sldId id="310" r:id="rId17"/>
    <p:sldId id="311" r:id="rId18"/>
    <p:sldId id="312" r:id="rId19"/>
    <p:sldId id="313" r:id="rId20"/>
    <p:sldId id="315" r:id="rId21"/>
    <p:sldId id="314" r:id="rId22"/>
    <p:sldId id="283" r:id="rId23"/>
    <p:sldId id="269" r:id="rId24"/>
    <p:sldId id="270" r:id="rId25"/>
    <p:sldId id="272" r:id="rId26"/>
    <p:sldId id="271" r:id="rId27"/>
    <p:sldId id="273" r:id="rId28"/>
    <p:sldId id="316" r:id="rId29"/>
    <p:sldId id="274" r:id="rId30"/>
    <p:sldId id="282" r:id="rId31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33"/>
      <p:bold r:id="rId34"/>
      <p:italic r:id="rId35"/>
      <p:boldItalic r:id="rId36"/>
    </p:embeddedFont>
    <p:embeddedFont>
      <p:font typeface="BenchNine" panose="020B0604020202020204" charset="0"/>
      <p:regular r:id="rId37"/>
      <p:bold r:id="rId38"/>
    </p:embeddedFont>
    <p:embeddedFont>
      <p:font typeface="Cambria Math" panose="02040503050406030204" pitchFamily="18" charset="0"/>
      <p:regular r:id="rId39"/>
    </p:embeddedFont>
    <p:embeddedFont>
      <p:font typeface="Joti One" panose="020B0604020202020204" charset="0"/>
      <p:regular r:id="rId40"/>
    </p:embeddedFont>
    <p:embeddedFont>
      <p:font typeface="Sue Ellen Francisco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9FF87C-867B-4932-B631-5E9A68FB124B}"/>
              </a:ext>
            </a:extLst>
          </p:cNvPr>
          <p:cNvSpPr txBox="1"/>
          <p:nvPr/>
        </p:nvSpPr>
        <p:spPr>
          <a:xfrm>
            <a:off x="4089400" y="1496559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2"/>
                </a:solidFill>
              </a:rPr>
              <a:t>Giải</a:t>
            </a:r>
            <a:r>
              <a:rPr lang="en-US" sz="2400" u="sng" dirty="0">
                <a:solidFill>
                  <a:schemeClr val="bg2"/>
                </a:solidFill>
              </a:rPr>
              <a:t>:</a:t>
            </a:r>
            <a:endParaRPr lang="vi-VN" sz="24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−9.14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−3.3.7.2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7.3.5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279789-B801-4A9E-94BA-9E1372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4698" r="93289">
                        <a14:foregroundMark x1="8054" y1="49383" x2="8054" y2="49383"/>
                        <a14:foregroundMark x1="8054" y1="43210" x2="8054" y2="43210"/>
                        <a14:foregroundMark x1="10738" y1="29630" x2="10738" y2="29630"/>
                        <a14:foregroundMark x1="7383" y1="39506" x2="6040" y2="43210"/>
                        <a14:foregroundMark x1="6040" y1="44444" x2="6040" y2="44444"/>
                        <a14:foregroundMark x1="22148" y1="67901" x2="22148" y2="67901"/>
                        <a14:foregroundMark x1="26846" y1="83951" x2="26846" y2="83951"/>
                        <a14:foregroundMark x1="28859" y1="80247" x2="28859" y2="80247"/>
                        <a14:foregroundMark x1="32886" y1="92593" x2="32886" y2="92593"/>
                        <a14:foregroundMark x1="93289" y1="65432" x2="93289" y2="65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14" y="481388"/>
            <a:ext cx="939655" cy="51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/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blipFill>
                <a:blip r:embed="rId6"/>
                <a:stretch>
                  <a:fillRect l="-1361" t="-4192" b="-2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/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blipFill>
                <a:blip r:embed="rId7"/>
                <a:stretch>
                  <a:fillRect l="-1385" t="-1058" r="-1299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ACC55C-C883-4218-B54D-097319FF960E}"/>
              </a:ext>
            </a:extLst>
          </p:cNvPr>
          <p:cNvSpPr txBox="1"/>
          <p:nvPr/>
        </p:nvSpPr>
        <p:spPr>
          <a:xfrm>
            <a:off x="311445" y="1401399"/>
            <a:ext cx="136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chemeClr val="bg1"/>
                </a:solidFill>
              </a:rPr>
              <a:t>Trả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A63981-92E2-4994-8547-DE5222478241}"/>
              </a:ext>
            </a:extLst>
          </p:cNvPr>
          <p:cNvSpPr/>
          <p:nvPr/>
        </p:nvSpPr>
        <p:spPr>
          <a:xfrm>
            <a:off x="275886" y="3293738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blipFill>
                <a:blip r:embed="rId8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89EF3B-BCD9-47AD-A898-BB392F3B0C6E}"/>
              </a:ext>
            </a:extLst>
          </p:cNvPr>
          <p:cNvSpPr/>
          <p:nvPr/>
        </p:nvSpPr>
        <p:spPr>
          <a:xfrm>
            <a:off x="2152650" y="3924273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.(−5)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38E5237-8ABF-487A-A5AA-9F6DA713D1C6}"/>
              </a:ext>
            </a:extLst>
          </p:cNvPr>
          <p:cNvGrpSpPr/>
          <p:nvPr/>
        </p:nvGrpSpPr>
        <p:grpSpPr>
          <a:xfrm>
            <a:off x="994113" y="2722890"/>
            <a:ext cx="7257373" cy="2087959"/>
            <a:chOff x="1035726" y="2839641"/>
            <a:chExt cx="7257373" cy="20879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2BF0ED-AA01-4507-8B62-5F3DEC5915B4}"/>
                </a:ext>
              </a:extLst>
            </p:cNvPr>
            <p:cNvSpPr/>
            <p:nvPr/>
          </p:nvSpPr>
          <p:spPr>
            <a:xfrm>
              <a:off x="1035726" y="2839641"/>
              <a:ext cx="7257373" cy="2087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3E8531-BF17-4959-BE3A-B963791C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F7BB65-EC8D-492E-8595-74112C17DC90}"/>
              </a:ext>
            </a:extLst>
          </p:cNvPr>
          <p:cNvSpPr txBox="1"/>
          <p:nvPr/>
        </p:nvSpPr>
        <p:spPr>
          <a:xfrm>
            <a:off x="1563041" y="2722890"/>
            <a:ext cx="6495373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755BB4-4056-4007-A0FE-85C70362C6CD}"/>
              </a:ext>
            </a:extLst>
          </p:cNvPr>
          <p:cNvSpPr txBox="1"/>
          <p:nvPr/>
        </p:nvSpPr>
        <p:spPr>
          <a:xfrm>
            <a:off x="1678501" y="893556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ACBC93-0834-4B35-90B2-809093294E62}"/>
              </a:ext>
            </a:extLst>
          </p:cNvPr>
          <p:cNvSpPr/>
          <p:nvPr/>
        </p:nvSpPr>
        <p:spPr>
          <a:xfrm>
            <a:off x="2873827" y="143691"/>
            <a:ext cx="3174276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1616C1-052D-490E-AEA4-7890C71A6762}"/>
              </a:ext>
            </a:extLst>
          </p:cNvPr>
          <p:cNvSpPr/>
          <p:nvPr/>
        </p:nvSpPr>
        <p:spPr>
          <a:xfrm>
            <a:off x="2942408" y="10833"/>
            <a:ext cx="3037114" cy="7970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PHIẾU BÀI TẬP</a:t>
            </a:r>
            <a:endParaRPr lang="vi-VN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/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1: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tấm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bìa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hình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chữ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còn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đang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dung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mở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lâu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thì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+mn-lt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blipFill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  <p:bldP spid="8" grpId="0" uiExpand="1" build="allAtOnce" animBg="1"/>
      <p:bldP spid="8" grpId="1" uiExpand="1" build="allAtOnce" animBg="1"/>
      <p:bldP spid="9" grpId="0" animBg="1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br>
              <a:rPr lang="en" sz="4000" dirty="0"/>
            </a:br>
            <a:r>
              <a:rPr lang="en" sz="4000" dirty="0"/>
              <a:t>(3 tiết)</a:t>
            </a: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Quy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I. </a:t>
            </a:r>
            <a:r>
              <a:rPr lang="en-US" sz="2800" dirty="0"/>
              <a:t>P</a:t>
            </a:r>
            <a:r>
              <a:rPr lang="en" sz="2800" dirty="0"/>
              <a:t>hép nhân phân số</a:t>
            </a:r>
            <a:endParaRPr sz="2800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NỘI DUNG</a:t>
            </a:r>
            <a:endParaRPr lang="vi-VN" sz="36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/>
              <a:t>II. </a:t>
            </a:r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1512</Words>
  <PresentationFormat>On-screen Show (16:9)</PresentationFormat>
  <Paragraphs>164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BenchNine</vt:lpstr>
      <vt:lpstr>Joti One</vt:lpstr>
      <vt:lpstr>Sue Ellen Francisco</vt:lpstr>
      <vt:lpstr>Arial</vt:lpstr>
      <vt:lpstr>Cambria Math</vt:lpstr>
      <vt:lpstr>Barlow Semi Condensed Light</vt:lpstr>
      <vt:lpstr>Chalkboard Background by Slidesgo</vt:lpstr>
      <vt:lpstr>Chào mừng các em đến với tiết học!</vt:lpstr>
      <vt:lpstr>KHỞI ĐỘNG</vt:lpstr>
      <vt:lpstr>BÀI 4.  PHÉP NHÂN, PHÉP CHIA PHÂN SỐ (3 tiết)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PHÉP CHIA PHÂN SỐ</vt:lpstr>
      <vt:lpstr>PowerPoint Presentation</vt:lpstr>
      <vt:lpstr>PowerPoint Presentation</vt:lpstr>
      <vt:lpstr>Luyện tập 4. Tìm phân số nghịch đảo của mỗi phân số sau:  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2021-11-22T00:24:40Z</dcterms:modified>
</cp:coreProperties>
</file>